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59" r:id="rId3"/>
    <p:sldId id="343" r:id="rId4"/>
    <p:sldId id="257" r:id="rId5"/>
    <p:sldId id="341" r:id="rId6"/>
    <p:sldId id="342" r:id="rId7"/>
    <p:sldId id="333" r:id="rId8"/>
    <p:sldId id="334" r:id="rId9"/>
    <p:sldId id="335" r:id="rId10"/>
    <p:sldId id="338" r:id="rId11"/>
    <p:sldId id="339" r:id="rId12"/>
    <p:sldId id="263" r:id="rId13"/>
    <p:sldId id="336" r:id="rId14"/>
    <p:sldId id="345" r:id="rId15"/>
    <p:sldId id="344" r:id="rId16"/>
    <p:sldId id="299" r:id="rId17"/>
    <p:sldId id="374" r:id="rId18"/>
    <p:sldId id="346" r:id="rId19"/>
    <p:sldId id="369" r:id="rId20"/>
    <p:sldId id="373" r:id="rId21"/>
    <p:sldId id="375" r:id="rId22"/>
    <p:sldId id="370" r:id="rId23"/>
    <p:sldId id="371" r:id="rId24"/>
    <p:sldId id="377" r:id="rId25"/>
    <p:sldId id="372" r:id="rId26"/>
    <p:sldId id="378" r:id="rId27"/>
    <p:sldId id="376" r:id="rId28"/>
    <p:sldId id="368" r:id="rId29"/>
    <p:sldId id="360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67" r:id="rId42"/>
    <p:sldId id="366" r:id="rId43"/>
    <p:sldId id="358" r:id="rId44"/>
    <p:sldId id="361" r:id="rId45"/>
    <p:sldId id="362" r:id="rId46"/>
    <p:sldId id="363" r:id="rId47"/>
    <p:sldId id="364" r:id="rId48"/>
    <p:sldId id="365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348E8-8886-490D-B84A-D97E608AAD3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1FD7-2A35-4F41-AA5C-6C046E3E62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17D-068E-47EA-9ACF-50514257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4849-17D4-4A1A-8113-3B5F12C2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059-5B9D-43F5-8C6D-97A0C6A8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FA4C-84B1-4E56-B9FD-6D8048F08223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6B96-7469-4258-80BB-524FEA2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836C-4B8C-42B8-AD93-BFCCE689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819-81C1-4FBA-A88C-173962A9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645A-A475-4B94-A546-6EEA497D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A26C-B3A4-485A-87D4-346919B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5A30-CF91-450E-BD95-EF1DB408EEF5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4160-1C3B-4F72-BD2F-5E25F9A9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5083-77BF-4B9D-B698-C52B614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3F9-556F-49A3-AFFC-EA69BEFF8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587-D12C-46E8-9739-77479E1B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55FC-77BC-4A23-82A1-68F44BCA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F76-305C-4396-8525-3589BC3A3147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7446-E032-4524-9E5C-B09268E6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B280-F8A2-48F5-AEA8-C2504A56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2435-61B2-4986-98A9-B6C6B9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7F-9626-4701-932A-83DAE978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E895-0870-4B42-B307-2EE3475A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0358-9FFB-401B-8055-011F96392D10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AE87-10CB-4798-B7AA-D1B7D51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A17B-80F2-432C-9987-F43035D6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3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606F-004D-4170-87FB-C16939C0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155E-9A63-42D7-BCB9-166082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16DE-4AF7-489A-828F-49B59F9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95-E54F-4770-9141-FDCF46A2ADAA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A13-C7A4-4AD2-BB45-FFFD2CA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1F56-8C6D-48E7-A157-2241E8F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5A4-E6F2-4A5E-97E2-62ADB8D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E2F-EA44-4F0E-930C-3A55A84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B12B-9714-43CB-820D-904348B5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B8D8-1F5C-4556-A955-6259AEBB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24-AEDA-47E1-912F-DD5F3E5B0878}" type="datetime1">
              <a:rPr lang="pt-BR" smtClean="0"/>
              <a:t>10/11/2020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FFC4-A83A-4615-A4D7-6128225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4D49-6B6A-48F6-973E-CA9BC767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9E9-29C0-4005-994C-642EF20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2F63-D977-4CC5-9F83-18D8DDF2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D3C2-E52C-4E94-89A4-3E4A787E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CDFD-9D28-4120-8DEB-DEE1D9E5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7496C-F700-43FF-9D45-BC395B0F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F9C2E-27DE-4CAB-BBBD-B7D8869B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0E04-3AB0-4AFA-B718-209D69DD0606}" type="datetime1">
              <a:rPr lang="pt-BR" smtClean="0"/>
              <a:t>10/11/2020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6A9F7-A566-45BB-A9B1-6DA9CB6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F15F2-CC0D-4548-80EA-A50B2EB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2D3-6494-4BED-9F6D-D52D07D2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F30FE-E805-4EEA-AA06-059E97ED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698A-6B86-4D70-87CE-4826DF9D0312}" type="datetime1">
              <a:rPr lang="pt-BR" smtClean="0"/>
              <a:t>10/11/2020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049C-E79A-4293-8C9A-6C6F46E9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BC3F3-71FD-427C-85E4-CC2134D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10F9-B3EC-4048-81F7-B3A70E9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940B-74B1-47B8-8137-DC1B3D7CFF92}" type="datetime1">
              <a:rPr lang="pt-BR" smtClean="0"/>
              <a:t>10/11/2020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FDFE-A0E3-49D9-A57A-6D3C8C4C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5FDB-868E-40C3-97CF-F0D8AD7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E3F-7936-4321-A867-C9110D2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EE72-60C0-4A0C-B319-C7ECD303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6793-9DCF-4C1E-836E-D7A5003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3141-4FC9-4C07-924F-785213F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5F9B-A892-44DC-A79E-EDA80B19CD1E}" type="datetime1">
              <a:rPr lang="pt-BR" smtClean="0"/>
              <a:t>10/11/2020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88B0-D52B-4922-B549-B625B6AA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9B4A-D709-48A0-BBA5-ABB2F910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CCA0-B560-4FC2-B6B3-9279EFE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D3E5A-3FA5-48E6-9C54-27FD3415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F250-B996-412A-B6DE-92643DE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3513D-29DB-4899-A628-BC76896F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796-8C5C-4FB3-93EA-5A1B21B7F90C}" type="datetime1">
              <a:rPr lang="pt-BR" smtClean="0"/>
              <a:t>10/11/2020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F93E-EFA3-4DD3-B074-D101DA7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D00D-5CF3-4E17-8874-E63CBE7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3974C-6FB4-4795-9757-523DEBA8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201B-10CF-4C39-A234-9DA3FC4B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EA57-4BFD-4EB8-93F4-DC958B373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DFCB-90FE-4183-81DD-507C9F560A9E}" type="datetime1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F96-5FDE-460F-8C0A-48331F405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0DA1-118C-4B36-80A0-0E8C7BCB9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Language-hardcover-4th/dp/0321958322" TargetMode="External"/><Relationship Id="rId2" Type="http://schemas.openxmlformats.org/officeDocument/2006/relationships/hyperlink" Target="https://www.amazon.com/Tour-2nd-Depth-Bjarne-Stroustrup/dp/01349978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mazon.com/Effective-Modern-Specific-Ways-Improve/dp/14919039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)" TargetMode="External"/><Relationship Id="rId2" Type="http://schemas.openxmlformats.org/officeDocument/2006/relationships/hyperlink" Target="https://www.boost.org/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fmtlib/fm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aco/ees_c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content/www/us/en/develop/tools/compilers/c-compilers.html" TargetMode="External"/><Relationship Id="rId5" Type="http://schemas.openxmlformats.org/officeDocument/2006/relationships/hyperlink" Target="https://www.ibm.com/products/c-and-c-plus-plus-compiler-family" TargetMode="External"/><Relationship Id="rId4" Type="http://schemas.openxmlformats.org/officeDocument/2006/relationships/hyperlink" Target="https://visualstudio.microsoft.com/vs/features/cplusplu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pplang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7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Livros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Tour of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https://www.amazon.com/Tour-2nd-Depth-Bjarne-Stroustrup/dp/0134997832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 Programming Language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https://www.amazon.com/Programming-Language-hardcover-4th/dp/0321958322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Effective Modern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https://www.amazon.com/Effective-Modern-Specific-Ways-Improve/dp/1491903996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5923-0AC3-400D-A6D9-EBFB679A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Boost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https://www.boost.org/)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https://www.qt.io/)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2DD0-C608-4B90-90FB-0F292683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33716-CAEC-40E8-ACF4-91D3716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93" y="1717269"/>
            <a:ext cx="7318214" cy="4515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3550640" y="6308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https://www.jetbrains.com/lp/devecosystem-2020/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9C2581-3F10-446A-B300-4D082D93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4272442" y="6308209"/>
            <a:ext cx="36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https://www.tiobe.com/tiobe-index/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8FB2-F423-4002-BDF6-47C7C297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12" y="1564853"/>
            <a:ext cx="6388173" cy="4608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6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Structure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14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D41BD-9D65-4F4A-A01F-CF149A6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2" y="1737082"/>
            <a:ext cx="2105025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86BB4-593A-4363-BB21-A9A9613D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15" y="4394651"/>
            <a:ext cx="13716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DA075-BC3D-4BB8-A9DD-485B64C57A07}"/>
              </a:ext>
            </a:extLst>
          </p:cNvPr>
          <p:cNvSpPr txBox="1"/>
          <p:nvPr/>
        </p:nvSpPr>
        <p:spPr>
          <a:xfrm>
            <a:off x="3112315" y="2165230"/>
            <a:ext cx="774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declarações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 e namespaces </a:t>
            </a:r>
            <a:r>
              <a:rPr lang="en-US" dirty="0" err="1"/>
              <a:t>públicos</a:t>
            </a:r>
            <a:r>
              <a:rPr lang="en-US" dirty="0"/>
              <a:t>. É </a:t>
            </a:r>
            <a:r>
              <a:rPr lang="en-US" dirty="0" err="1"/>
              <a:t>distribuído</a:t>
            </a:r>
            <a:r>
              <a:rPr lang="en-US" dirty="0"/>
              <a:t> junto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templates 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header.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EA15B-AE9D-4CD3-9DA8-5E2982F1A4F1}"/>
              </a:ext>
            </a:extLst>
          </p:cNvPr>
          <p:cNvSpPr txBox="1"/>
          <p:nvPr/>
        </p:nvSpPr>
        <p:spPr>
          <a:xfrm>
            <a:off x="3112315" y="5198805"/>
            <a:ext cx="77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definições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2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Model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15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BBBAD-63A3-4898-ABC3-92CDA539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1412"/>
            <a:ext cx="2623893" cy="42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8C4E9-8BA3-4FC8-ADB8-FDCDED92A7E4}"/>
              </a:ext>
            </a:extLst>
          </p:cNvPr>
          <p:cNvSpPr/>
          <p:nvPr/>
        </p:nvSpPr>
        <p:spPr>
          <a:xfrm>
            <a:off x="645952" y="1971412"/>
            <a:ext cx="2885813" cy="122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F31-6AB5-4030-86DB-65DCD7688CB3}"/>
              </a:ext>
            </a:extLst>
          </p:cNvPr>
          <p:cNvSpPr txBox="1"/>
          <p:nvPr/>
        </p:nvSpPr>
        <p:spPr>
          <a:xfrm>
            <a:off x="3716322" y="2152021"/>
            <a:ext cx="774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Preprocessador</a:t>
            </a:r>
            <a:r>
              <a:rPr lang="en-US" dirty="0"/>
              <a:t>: copy-paste de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e </a:t>
            </a:r>
            <a:r>
              <a:rPr lang="en-US" dirty="0" err="1"/>
              <a:t>construções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#CMD. (</a:t>
            </a:r>
            <a:r>
              <a:rPr lang="en-US" dirty="0" err="1"/>
              <a:t>Exemplo</a:t>
            </a:r>
            <a:r>
              <a:rPr lang="en-US" dirty="0"/>
              <a:t>: #include, #pragma, #define)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AFF94-7CEE-484B-A886-FEF1C8A99E7A}"/>
              </a:ext>
            </a:extLst>
          </p:cNvPr>
          <p:cNvSpPr/>
          <p:nvPr/>
        </p:nvSpPr>
        <p:spPr>
          <a:xfrm>
            <a:off x="645952" y="328149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09FB7-5B9E-400C-8E94-0E5C20070AFC}"/>
              </a:ext>
            </a:extLst>
          </p:cNvPr>
          <p:cNvSpPr txBox="1"/>
          <p:nvPr/>
        </p:nvSpPr>
        <p:spPr>
          <a:xfrm>
            <a:off x="3716322" y="3537273"/>
            <a:ext cx="722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Compilador</a:t>
            </a:r>
            <a:r>
              <a:rPr lang="en-US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é </a:t>
            </a:r>
            <a:r>
              <a:rPr lang="en-US" dirty="0" err="1"/>
              <a:t>compilado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 As </a:t>
            </a:r>
            <a:r>
              <a:rPr lang="en-US" dirty="0" err="1"/>
              <a:t>referências</a:t>
            </a:r>
            <a:r>
              <a:rPr lang="en-US" dirty="0"/>
              <a:t> para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fora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0B0C-5CFC-4B9C-A8F0-AE50E3E9C5EB}"/>
              </a:ext>
            </a:extLst>
          </p:cNvPr>
          <p:cNvSpPr/>
          <p:nvPr/>
        </p:nvSpPr>
        <p:spPr>
          <a:xfrm>
            <a:off x="647350" y="477613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D722F-645C-4434-B24A-8C4562E41400}"/>
              </a:ext>
            </a:extLst>
          </p:cNvPr>
          <p:cNvSpPr txBox="1"/>
          <p:nvPr/>
        </p:nvSpPr>
        <p:spPr>
          <a:xfrm>
            <a:off x="3716322" y="5165331"/>
            <a:ext cx="723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Linker: </a:t>
            </a:r>
            <a:r>
              <a:rPr lang="en-US" dirty="0" err="1"/>
              <a:t>Faz</a:t>
            </a:r>
            <a:r>
              <a:rPr lang="en-US" dirty="0"/>
              <a:t> o </a:t>
            </a:r>
            <a:r>
              <a:rPr lang="en-US" dirty="0" err="1"/>
              <a:t>elo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. Resolve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referências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63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8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502D2-198F-4D5A-95BD-A8E888940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repositorio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https://github.com/pfaco/ees_cpp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– Resource Acquisition is Initialization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Mutex e Condition Variables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Active Objects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9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Setup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– Resource Acquisition is Initialization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Mutex e Condition Variables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Active Objects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A5947-256F-43FE-B7A7-33D08662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52637"/>
            <a:ext cx="6057900" cy="2752725"/>
          </a:xfrm>
          <a:prstGeom prst="rect">
            <a:avLst/>
          </a:prstGeom>
        </p:spPr>
      </p:pic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3124284B-B243-4B85-A228-47605467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9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Extensões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297C-0DBE-4A10-9643-AC3A8FB6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87" y="1618725"/>
            <a:ext cx="5221447" cy="1144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88CFF-C1A7-43AB-BC60-6526EA56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86" y="2944288"/>
            <a:ext cx="5221447" cy="1082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6D3D6-CBF6-443F-92AC-486ABA12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86" y="4224099"/>
            <a:ext cx="5221447" cy="1187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0C327-7C48-4796-A2F2-F647470FD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687" y="5665418"/>
            <a:ext cx="5221447" cy="8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Configurações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4E1EC-C73A-4887-9747-A42389E6D08C}"/>
              </a:ext>
            </a:extLst>
          </p:cNvPr>
          <p:cNvSpPr txBox="1"/>
          <p:nvPr/>
        </p:nvSpPr>
        <p:spPr>
          <a:xfrm>
            <a:off x="515923" y="1965538"/>
            <a:ext cx="1124044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"cmd.exe"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"terminal.integrated.shellArgs.windows"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"/k"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Program Files (x86)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 Visual Studio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Community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VsDevCmd.bat"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"C_Cpp.autocomplete"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"C_Cpp.formatting"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"C_Cpp.errorSquiggles"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"C_Cpp.intelliSenseEngine"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clangd.onConfigChanged"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34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51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6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 e Condition Variables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94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Object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17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9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03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41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71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ão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multiparadigma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1985 por Bjarne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Stroustup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extensão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C,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“C with Classes”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ISO/IEC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1998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WG21,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reuniões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4C1DC-14CD-4582-9BC6-90C832FA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3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20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78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57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49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Template Library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33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16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57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93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99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suportar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É sempre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antigo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versão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haver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zero.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9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09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46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Management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85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Compile-time Programming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1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212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693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 and Mutable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8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Semantics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41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Passing Parameters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9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Alta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consumo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Portável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determinístico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Código C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6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complexa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Longo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Falta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Sem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reflection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9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Versões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C++98 (ISO/IEC 14882:1998):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C++03 (ISO/IEC 14882:2003):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norma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C++11 (ISO/IEC 14882:2011): “Modern C++”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C++14 (ISO/IEC 14882:2014)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C++17 (ISO/IEC 14882:2017)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C++20 (ISO/IEC 14882:2020)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 descr="GitHub - isocpp/logos: C++ logos created for isocpp.org">
            <a:extLst>
              <a:ext uri="{FF2B5EF4-FFF2-40B4-BE49-F238E27FC236}">
                <a16:creationId xmlns:a16="http://schemas.microsoft.com/office/drawing/2014/main" id="{47724B53-3405-4817-8BF3-5B537E26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188E1E-CD25-4E0D-B18E-AD3EA9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4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770077"/>
            <a:ext cx="11152360" cy="4722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GNU Compiler Collection (GCC):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https://gcc.gnu.org/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Clang: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https://clang.llvm.org/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Visual C Compiler (MSVC):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https://visualstudio.microsoft.com/vs/features/cplusplus/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IBM: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https://www.ibm.com/products/c-and-c-plus-plus-compiler-family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Intel: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https://software.intel.com/content/www/us/en/develop/tools/compilers/c-compilers.html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A82C6C1D-AF0D-4B4A-86C5-2F407BD7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B68D-D63B-48B3-AE6C-4300A48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Fontes de Referência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http://www.open-std.org/jtc1/sc22/wg21/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https://en.cppreference.com/w/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https://isocpp.github.io/CppCoreGuidelines/CppCoreGuidelines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https://cpplang.slack.com/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71E9-2FE0-419C-876C-E4A1885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934</Words>
  <Application>Microsoft Office PowerPoint</Application>
  <PresentationFormat>Widescreen</PresentationFormat>
  <Paragraphs>209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Visão Geral</vt:lpstr>
      <vt:lpstr>Filosofia</vt:lpstr>
      <vt:lpstr>Principais Vantagens</vt:lpstr>
      <vt:lpstr>Principais Desvantagens</vt:lpstr>
      <vt:lpstr>Versões</vt:lpstr>
      <vt:lpstr>Principais Compiladores</vt:lpstr>
      <vt:lpstr>Principais Fontes de Referência</vt:lpstr>
      <vt:lpstr>Principais Livros</vt:lpstr>
      <vt:lpstr>Principais Bibliotecas</vt:lpstr>
      <vt:lpstr>Utilização</vt:lpstr>
      <vt:lpstr>Utilização</vt:lpstr>
      <vt:lpstr>Module Structure</vt:lpstr>
      <vt:lpstr>Compilation Model</vt:lpstr>
      <vt:lpstr>Dúvidas?</vt:lpstr>
      <vt:lpstr>PowerPoint Presentation</vt:lpstr>
      <vt:lpstr>Revisão</vt:lpstr>
      <vt:lpstr>Agenda</vt:lpstr>
      <vt:lpstr>Ambiente: Extensões VS Code</vt:lpstr>
      <vt:lpstr>Ambiente: Configurações VS Code</vt:lpstr>
      <vt:lpstr>RAII</vt:lpstr>
      <vt:lpstr>Threads</vt:lpstr>
      <vt:lpstr>Mutex e Condition Variables</vt:lpstr>
      <vt:lpstr>Active Object</vt:lpstr>
      <vt:lpstr>Dúvidas?</vt:lpstr>
      <vt:lpstr>PowerPoint Presentation</vt:lpstr>
      <vt:lpstr>Functions</vt:lpstr>
      <vt:lpstr>Namespaces</vt:lpstr>
      <vt:lpstr>Classes</vt:lpstr>
      <vt:lpstr>Function Templates</vt:lpstr>
      <vt:lpstr>Classes Templates</vt:lpstr>
      <vt:lpstr>Lambdas</vt:lpstr>
      <vt:lpstr>Standard Template Library</vt:lpstr>
      <vt:lpstr>Containers</vt:lpstr>
      <vt:lpstr>Iterators</vt:lpstr>
      <vt:lpstr>Ranges</vt:lpstr>
      <vt:lpstr>Algorithms</vt:lpstr>
      <vt:lpstr>Exceptions</vt:lpstr>
      <vt:lpstr>Constructors</vt:lpstr>
      <vt:lpstr>Destructors</vt:lpstr>
      <vt:lpstr>Resource Management</vt:lpstr>
      <vt:lpstr>Compile-time Programming</vt:lpstr>
      <vt:lpstr>Pointers</vt:lpstr>
      <vt:lpstr>References</vt:lpstr>
      <vt:lpstr>Const and Mutable</vt:lpstr>
      <vt:lpstr>Move Semantics</vt:lpstr>
      <vt:lpstr>Passing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DLMS</dc:title>
  <dc:creator>Eletra Energy Office</dc:creator>
  <cp:lastModifiedBy>Paulo de Tarso Facó Bezerra Filho</cp:lastModifiedBy>
  <cp:revision>65</cp:revision>
  <dcterms:created xsi:type="dcterms:W3CDTF">2019-07-29T08:54:22Z</dcterms:created>
  <dcterms:modified xsi:type="dcterms:W3CDTF">2020-11-12T14:19:24Z</dcterms:modified>
</cp:coreProperties>
</file>