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fania Barrio" userId="bd03212aaa93dbc6" providerId="LiveId" clId="{D60E6655-8AD2-45C5-871F-6C1798C714D7}"/>
    <pc:docChg chg="modSld">
      <pc:chgData name="Estefania Barrio" userId="bd03212aaa93dbc6" providerId="LiveId" clId="{D60E6655-8AD2-45C5-871F-6C1798C714D7}" dt="2021-04-16T18:09:10.720" v="81" actId="20577"/>
      <pc:docMkLst>
        <pc:docMk/>
      </pc:docMkLst>
      <pc:sldChg chg="modSp mod">
        <pc:chgData name="Estefania Barrio" userId="bd03212aaa93dbc6" providerId="LiveId" clId="{D60E6655-8AD2-45C5-871F-6C1798C714D7}" dt="2021-04-16T18:06:47.105" v="4" actId="20577"/>
        <pc:sldMkLst>
          <pc:docMk/>
          <pc:sldMk cId="3962523775" sldId="257"/>
        </pc:sldMkLst>
        <pc:spChg chg="mod">
          <ac:chgData name="Estefania Barrio" userId="bd03212aaa93dbc6" providerId="LiveId" clId="{D60E6655-8AD2-45C5-871F-6C1798C714D7}" dt="2021-04-16T18:06:47.105" v="4" actId="20577"/>
          <ac:spMkLst>
            <pc:docMk/>
            <pc:sldMk cId="3962523775" sldId="257"/>
            <ac:spMk id="226" creationId="{61ABCFBE-CCAF-4DE2-9590-955AB13C047E}"/>
          </ac:spMkLst>
        </pc:spChg>
      </pc:sldChg>
      <pc:sldChg chg="modSp mod">
        <pc:chgData name="Estefania Barrio" userId="bd03212aaa93dbc6" providerId="LiveId" clId="{D60E6655-8AD2-45C5-871F-6C1798C714D7}" dt="2021-04-16T18:07:48.399" v="49" actId="20577"/>
        <pc:sldMkLst>
          <pc:docMk/>
          <pc:sldMk cId="2840188589" sldId="259"/>
        </pc:sldMkLst>
        <pc:spChg chg="mod">
          <ac:chgData name="Estefania Barrio" userId="bd03212aaa93dbc6" providerId="LiveId" clId="{D60E6655-8AD2-45C5-871F-6C1798C714D7}" dt="2021-04-16T18:07:48.399" v="49" actId="20577"/>
          <ac:spMkLst>
            <pc:docMk/>
            <pc:sldMk cId="2840188589" sldId="259"/>
            <ac:spMk id="3" creationId="{E3143187-8742-4DBA-B8F5-98C34FA46611}"/>
          </ac:spMkLst>
        </pc:spChg>
      </pc:sldChg>
      <pc:sldChg chg="modSp mod">
        <pc:chgData name="Estefania Barrio" userId="bd03212aaa93dbc6" providerId="LiveId" clId="{D60E6655-8AD2-45C5-871F-6C1798C714D7}" dt="2021-04-16T18:08:17.891" v="60" actId="20577"/>
        <pc:sldMkLst>
          <pc:docMk/>
          <pc:sldMk cId="2444691439" sldId="261"/>
        </pc:sldMkLst>
        <pc:spChg chg="mod">
          <ac:chgData name="Estefania Barrio" userId="bd03212aaa93dbc6" providerId="LiveId" clId="{D60E6655-8AD2-45C5-871F-6C1798C714D7}" dt="2021-04-16T18:08:17.891" v="60" actId="20577"/>
          <ac:spMkLst>
            <pc:docMk/>
            <pc:sldMk cId="2444691439" sldId="261"/>
            <ac:spMk id="3" creationId="{3803A131-6950-4CA0-928F-5FE0380AC3A2}"/>
          </ac:spMkLst>
        </pc:spChg>
      </pc:sldChg>
      <pc:sldChg chg="modSp mod">
        <pc:chgData name="Estefania Barrio" userId="bd03212aaa93dbc6" providerId="LiveId" clId="{D60E6655-8AD2-45C5-871F-6C1798C714D7}" dt="2021-04-16T18:08:38.734" v="74" actId="6549"/>
        <pc:sldMkLst>
          <pc:docMk/>
          <pc:sldMk cId="1278408309" sldId="262"/>
        </pc:sldMkLst>
        <pc:spChg chg="mod">
          <ac:chgData name="Estefania Barrio" userId="bd03212aaa93dbc6" providerId="LiveId" clId="{D60E6655-8AD2-45C5-871F-6C1798C714D7}" dt="2021-04-16T18:08:38.734" v="74" actId="6549"/>
          <ac:spMkLst>
            <pc:docMk/>
            <pc:sldMk cId="1278408309" sldId="262"/>
            <ac:spMk id="6" creationId="{F0B287F6-A5E0-4E5D-A3D0-B01B2186B649}"/>
          </ac:spMkLst>
        </pc:spChg>
      </pc:sldChg>
      <pc:sldChg chg="modSp mod">
        <pc:chgData name="Estefania Barrio" userId="bd03212aaa93dbc6" providerId="LiveId" clId="{D60E6655-8AD2-45C5-871F-6C1798C714D7}" dt="2021-04-16T18:08:55.243" v="79" actId="20577"/>
        <pc:sldMkLst>
          <pc:docMk/>
          <pc:sldMk cId="790494825" sldId="263"/>
        </pc:sldMkLst>
        <pc:spChg chg="mod">
          <ac:chgData name="Estefania Barrio" userId="bd03212aaa93dbc6" providerId="LiveId" clId="{D60E6655-8AD2-45C5-871F-6C1798C714D7}" dt="2021-04-16T18:08:55.243" v="79" actId="20577"/>
          <ac:spMkLst>
            <pc:docMk/>
            <pc:sldMk cId="790494825" sldId="263"/>
            <ac:spMk id="10" creationId="{056C804B-09FB-4939-814E-90ED21477A41}"/>
          </ac:spMkLst>
        </pc:spChg>
      </pc:sldChg>
      <pc:sldChg chg="modSp mod">
        <pc:chgData name="Estefania Barrio" userId="bd03212aaa93dbc6" providerId="LiveId" clId="{D60E6655-8AD2-45C5-871F-6C1798C714D7}" dt="2021-04-16T18:09:10.720" v="81" actId="20577"/>
        <pc:sldMkLst>
          <pc:docMk/>
          <pc:sldMk cId="1467652603" sldId="264"/>
        </pc:sldMkLst>
        <pc:spChg chg="mod">
          <ac:chgData name="Estefania Barrio" userId="bd03212aaa93dbc6" providerId="LiveId" clId="{D60E6655-8AD2-45C5-871F-6C1798C714D7}" dt="2021-04-16T18:09:10.720" v="81" actId="20577"/>
          <ac:spMkLst>
            <pc:docMk/>
            <pc:sldMk cId="1467652603" sldId="264"/>
            <ac:spMk id="3" creationId="{5CF692B6-656E-4775-8A06-2213AB665C8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1:46:54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18168,'0'0'1073,"48"53"-4851,-26-28-6675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1 175 9268,'0'0'4224,"9"-21"-3680,32-69-149,-38 86-334,0-1 1,0 1 0,0 0 0,0 0-1,1 0 1,-1 1 0,1-1 0,0 1-1,0 0 1,1 0 0,-1 0 0,1 0-1,-1 1 1,1 0 0,0 0 0,0 0-1,0 0 1,0 1 0,0 0 0,0 0-1,10 0 1,-14 1-44,3-1 37,-1 0-1,1 1 0,0-1 1,0 1-1,0 0 0,-1 0 0,1 1 1,0-1-1,0 1 0,-1 0 1,1 0-1,0 0 0,-1 0 1,5 3-1,-5-2-10,-1 0 1,1 0-1,-1 1 0,0-1 1,0 1-1,0-1 0,-1 1 1,1 0-1,0 0 1,-1 0-1,0 0 0,0 0 1,0 0-1,0 0 0,0 0 1,0 6-1,6 48 427,-2 0 1,-5 88-1,3 42-203,-1-161-260,2 0-1,0 0 1,2-1 0,17 50 0,-19-66-17,0-1-1,0 1 1,1-1 0,0 0 0,0 0 0,1-1-1,0 0 1,10 10 0,-13-15-6,0 1-1,0-1 1,0 1-1,1-1 1,-1 0-1,1 0 1,0 0 0,-1-1-1,1 1 1,0-1-1,0 0 1,0 0-1,0 0 1,0-1 0,0 0-1,0 1 1,0-1-1,0 0 1,0-1-1,1 1 1,-1-1 0,4-1-1,-4 0 4,-1 1-1,1-1 1,-1 0-1,0 0 1,0-1-1,0 1 1,0-1 0,0 1-1,0-1 1,-1 0-1,1 0 1,2-5-1,25-42-93,-28 44 81,14-28-57,-2-1 1,-1-1 0,-2 0-1,-2 0 1,-1-1 0,5-58-1,-4-219 678,-9 251 47,0 87-573,-1 3-21,1-1 0,1 0-1,2 0 1,0 0 0,14 51 0,60 108 164,-62-154-232,2-1-1,1 0 1,37 46 0,-53-74-13,-1 0-1,1 0 0,0 0 1,0-1-1,-1 1 0,1-1 0,0 1 1,1-1-1,-1 1 0,0-1 1,0 0-1,1 0 0,-1 0 1,0-1-1,1 1 0,-1 0 1,1-1-1,-1 0 0,1 1 0,-1-1 1,1 0-1,-1 0 0,1 0 1,-1-1-1,1 1 0,2-1 1,-1-1-65,-1 1 1,1-1 0,-1 0 0,0 0-1,0 0 1,1 0 0,-1-1 0,-1 1 0,1-1-1,0 1 1,-1-1 0,1 0 0,-1 0-1,0 0 1,4-7 0,4-14-1661,0 1 1,9-33 0,-9 21-2083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9812,'0'0'3858,"9"0"-495,30 0-2921,-35 0-434,-1 0 1,0 0-1,1 1 1,-1-1-1,1 1 1,-1 0 0,1-1-1,-1 2 1,0-1-1,0 0 1,1 1-1,-1-1 1,5 5 0,-6-4 55,0 0 0,0-1 1,-1 2-1,1-1 1,-1 0-1,1 0 1,-1 0-1,0 1 1,0-1-1,0 1 1,0-1-1,0 1 1,0-1-1,-1 1 0,1-1 1,-1 1-1,0 0 1,0 4-1,-2 1-49,0 1 0,-1-1 0,1 0 0,-2 0 0,1 0-1,-8 10 1,11-17-515,-2 2 1020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21 3762,'0'0'8758,"0"-7"-4444,0 7-4324,0-1 0,0 1 0,-1 0 0,1 0 0,0 0 0,0 0 0,0 0 0,0 0 0,0 0 0,-1 0 0,1 0 0,0 0 0,0 0 0,0 0 0,0 0 0,0 0 0,-1 1 0,1-1 0,0 0 0,0 0 0,0 0 0,0 0 0,0 0 0,-1 0 0,1 0 0,0 0 0,0 0 0,0 0-1,0 1 1,0-1 0,0 0 0,0 0 0,0 0 0,-1 0 0,1 0 0,0 1 0,0-1 0,0 0 0,0 0 0,0 0 0,0 0 0,0 0 0,0 1 0,0-1 0,0 0 0,0 0 0,0 0 0,0 0 0,0 0 0,0 1 0,9 3-821,-8-4 793,0 0 19,0 1 1,1-1-1,-1 0 0,1 0 0,-1 0 0,1 0 0,-1-1 0,1 1 0,-1 0 0,1-1 0,-1 1 0,1-1 0,-1 1 0,0-1 0,1 1 0,-1-1 0,0 0 0,1 0 0,-1 0 0,0 0 1,0 0-1,0 0 0,0 0 0,0 0 0,0 0 0,1-3 0,-2 4 27,0 0 0,0-1 0,-1 1 0,1 0 0,0-1 0,0 1 0,-1 0 0,1 0 0,0 0 0,0-1 0,-1 1 0,1 0 0,0 0 0,-1 0 0,1 0 0,0-1 0,-1 1 0,1 0 0,0 0 0,-1 0 0,1 0 1,-1 0-1,1 0 0,0 0 0,-1 0 0,1 0 0,0 0 0,-1 0 0,1 0 0,0 0 0,-1 0 0,1 1 0,0-1 0,-1 0 0,1 0 0,0 0 0,-1 1 0,-14 4-20,15-5-251,-2 2 661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7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4482,'0'0'12182,"0"-5"-11748,0 4-382,0-1-1,0 1 0,0-1 0,0 1 0,0-1 0,1 0 1,-1 1-1,0-1 0,1 1 0,0-1 0,-1 1 0,1 0 1,0-1-1,0 1 0,-1 0 0,1-1 0,0 1 0,0 0 0,1 0 1,-1 0-1,0 0 0,0 0 0,0 0 0,1 0 0,-1 0 1,1 1-1,-1-1 0,0 0 0,1 1 0,-1-1 0,1 1 0,-1-1 1,1 1-1,0 0 0,-1 0 0,1 0 0,-1 0 0,1 0 1,-1 0-1,1 0 0,-1 0 0,1 1 0,0-1 0,-1 1 0,2 0 1,2 3 18,1 1 0,-1 0 0,-1 0 0,1 0 0,-1 0 0,0 1 0,0 0 0,0 0 0,-1 0 0,4 9 1,4 6 25,6 12 35,18 53 1,-22-52-90,1 0 0,20 32-1,-29-57-49,0-1-1,1 1 0,1-1 0,-1 0 0,1-1 0,1 1 1,-1-1-1,1-1 0,1 1 0,-1-2 0,16 9 0,-22-13-18,0 0-1,1 1 1,-1-2-1,1 1 1,0 0-1,-1 0 1,1-1-1,-1 0 1,1 1-1,0-1 1,3 0-1,-4-1-70,-1 1-1,1 0 1,-1-1-1,0 0 1,1 1-1,-1-1 1,0 0-1,0 1 1,1-1-1,-1 0 1,0 0-1,0 0 1,0 0-1,0 0 1,0 0-1,0 0 1,0-1-1,0 1 1,-1 0-1,1 0 1,0-2-1,18-44-3710,-12 18 175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7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1 595 8420,'0'0'7184,"0"-6"-6562,3-17-16,1 0 1,0 0-1,2 0 0,15-36 1,-8 18-235,8-21 66,31-66 0,-39 101-422,2 1-1,0 0 0,2 1 0,34-39 1,-50 62-158,1 0 0,0 0 0,0-1 0,-1 1 0,1 0 0,-1-1 0,0 1 0,0-1 0,0 1 0,0-1 0,0 1 0,0-1 0,0-4 0,-14 19-17781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32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8 139 8084,'0'0'4741,"-1"-2"-3776,0-3-893,-1 0-1,1 0 0,0 0 0,1 0 1,-1 0-1,1 0 0,0 0 0,0 0 0,0 0 1,1 0-1,0 0 0,0 0 0,0 0 1,1 0-1,-1 1 0,1-1 0,0 0 1,1 1-1,-1 0 0,1-1 0,0 1 1,0 0-1,0 0 0,0 1 0,1-1 1,6-5-1,-9 9-65,0-1 0,0 0 0,0 1 0,0-1 0,0 0 0,0 1 0,0 0 0,0-1 0,0 1 0,0-1 0,0 1 0,0 0 0,0 0 0,0 0 0,1 0 0,-1 0 0,0 0 0,0 0 0,0 0 0,0 0 0,0 0 0,0 1 1,1-1-1,-1 0 0,0 1 0,0-1 0,0 1 0,0-1 0,0 1 0,0 0 0,0-1 0,-1 1 0,1 0 0,0 0 0,0-1 0,0 1 0,-1 0 0,1 0 0,0 0 0,-1 0 0,1 0 0,-1 0 0,1 2 0,3 5 201,-1 0-1,0 0 0,-1 0 1,3 13-1,-4-14-52,14 89 212,-11-64-233,1 0-1,15 52 0,-20-83-131,0 0-1,1 0 1,-1 0-1,0 0 0,0 0 1,1 0-1,-1 0 1,1 0-1,-1 0 1,1 0-1,-1 0 0,1 0 1,0 0-1,-1-1 1,1 1-1,0 0 1,0 0-1,-1-1 0,1 1 1,0 0-1,0-1 1,0 1-1,0-1 1,0 1-1,0-1 0,0 1 1,0-1-1,0 0 1,0 1-1,0-1 1,0 0-1,0 0 0,0 0 1,1 0-1,-1 0 1,1 0-1,1-1 1,-1 0 0,0-1 0,0 1 0,0 0 1,0-1-1,0 1 0,0-1 0,-1 0 0,1 1 0,-1-1 0,1 0 0,-1 0 0,1 0 0,1-4 0,3-7-8,0 0-1,-1 0 1,-1 0-1,0-1 0,0 0 1,1-21-1,0-85 70,-5 100-25,0 20 112,5 11 24,6 52 559,-8-37-537,13 44 1,-14-64-197,0 0 1,0 0 0,0 0-1,1 0 1,0 0 0,0-1-1,1 0 1,0 1 0,0-2-1,0 1 1,0 0 0,7 5-1,-10-9-13,0 0 0,0-1 0,1 1 0,-1 0 0,0 0-1,0-1 1,1 1 0,-1-1 0,0 1 0,1-1 0,-1 0 0,0 0-1,1 1 1,-1-1 0,0 0 0,1 0 0,-1 0 0,1 0 0,-1-1-1,0 1 1,1 0 0,-1-1 0,0 1 0,1 0 0,-1-1 0,0 0-1,1 1 1,-1-1 0,0 0 0,0 0 0,0 1 0,0-1 0,0 0 0,0 0-1,0 0 1,0 0 0,0 0 0,1-2 0,2-3-820,-1 1 0,0-1 0,0 0 1,0 0-1,-1 0 0,1 0 0,0-7 0,4-18-8813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33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4482,'0'0'9535,"3"0"-8639,140-5 2273,-65-2-2929,0-4-1,96-25 1,-144 31-907,0 1 0,38 0 0,-78 4-2068,1 0-1614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33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3698,'0'0'8686,"-7"0"-6170,22 0-1527,61 3 495,-69-3-1468,-1 1-1,1 0 1,0 1 0,-1-1 0,1 1-1,-1 1 1,1-1 0,9 7 0,-15-8 43,0 0-1,0 0 1,0 0 0,-1 0 0,1 1 0,0-1 0,-1 0 0,1 1 0,-1-1 0,1 0-1,-1 1 1,0-1 0,1 1 0,-1-1 0,0 0 0,0 1 0,0 1 0,-1 32-67,0-21 116,-3-3-51,3-9-3177,6-2-1143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3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7475,'0'0'8730,"12"0"-8055,77-4 1131,-43 2-2869,1 0-6606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35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9444,'0'0'4429,"10"3"-3565,29 3 69,0-1 0,43 0 0,-72-5-888,-5 0-39,0 0 0,1 0-1,-1 0 1,0 1 0,0-1 0,0 1 0,0 0 0,0 1-1,0-1 1,0 1 0,5 3 0,-9-3-3813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1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4722,'0'0'10458,"0"25"-8497,-1-7-1563,-1 1 1,-1-1-1,-7 24 0,-4 32-6,4 60-165,10-118-205,1 1 0,1-1-1,0 0 1,0 0 0,2 0-1,6 19 1,3-2 10,5 16-9,2-1 0,28 48 0,-47-95-70,12 17-142,-13-17 74,1-1 0,-1 1 0,1-1 0,-1 0 0,0 1 0,1-1 0,-1 0 0,1 1 0,-1-1-1,1 0 1,-1 0 0,1 1 0,-1-1 0,1 0 0,0 0 0,-1 0 0,1 0 0,-1 0 0,1 1 0,-1-1 0,1 0 0,-1 0 0,1 0 0,0-1 0,-1 1 0,1 0 0,-1 0 0,1 0 0,-1 0 0,1-1 0,-1 1 0,1 0 0,-1 0 0,1-1 0,-1 1 0,1-1 0,6-10-4002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1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0 592,'0'0'15655,"10"171"-14678,-10-124-449,0 6-224,0 0-16,0-9-112,0-8-160,0-13-16,0-11-192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0 285 1024,'0'0'14831,"1"-9"-14241,9-55-15,3-1 1,28-81-1,-38 145 418,-1 10-682,1 11-46,62 455 1501,-59-462-2343,-6-13 463,1 1 1,-1-1-1,0 0 1,0 0-1,1 1 0,-1-1 1,0 0-1,0 0 0,1 0 1,-1 1-1,0-1 1,1 0-1,-1 0 0,0 0 1,1 0-1,-1 0 0,0 0 1,1 0-1,-1 0 1,1 0-1,-1 0 0,0 0 1,1 0-1,-1 0 0,0 0 1,1 0-1,-1 0 1,0 0-1,1 0 0,-1-1 1,0 1-1,1 0 0,-1 0 1,0 0-1,0-1 1,1 1-1,-1 0 0,0 0 1,0 0-1,1-1 0,-1 1 1,7-11-3862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5106,'0'0'12326,"42"11"-12070,-23-11 64,2 0-288,1 0-16,2 0 0,2 0-32,0-4-336,-4-5-512,-4 1-1601,-7 2-3650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3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10965,'0'0'5117,"2"-11"-4725,-1 1-321,8-45 189,-8 50-205,0 1 1,0-1-1,1 1 0,-1 0 0,1 0 1,0-1-1,0 1 0,1 0 1,-1 1-1,6-7 0,-8 10-44,1-1 0,-1 1 0,0 0 0,1 0-1,-1-1 1,0 1 0,1 0 0,-1 0 0,1 0 0,-1 0-1,0-1 1,1 1 0,-1 0 0,1 0 0,-1 0 0,1 0-1,-1 0 1,1 0 0,-1 0 0,0 0 0,1 0-1,-1 0 1,1 1 0,-1-1 0,0 0 0,1 0 0,-1 0-1,1 0 1,-1 1 0,0-1 0,1 0 0,-1 0 0,0 1-1,1-1 1,-1 0 0,0 1 0,1-1 0,-1 0 0,0 1-1,0-1 1,1 0 0,-1 1 0,0-1 0,0 1-1,0-1 1,0 1 0,1-1 0,-1 0 0,0 1 0,0 0-1,7 28 351,-6-25-297,12 78 254,7 34 336,-17-105-615,0 0 0,1 0 1,0 0-1,1-1 0,0 0 1,1 0-1,0 0 0,7 8 1,-12-17-43,0 0 1,-1-1-1,1 1 1,0 0 0,0-1-1,0 1 1,0-1-1,0 0 1,0 1 0,0-1-1,0 0 1,0 1-1,0-1 1,0 0 0,0 0-1,0 0 1,0 0-1,0 0 1,0 0 0,0 0-1,0 0 1,0 0-1,0-1 1,0 1 0,0 0-1,0-1 1,-1 1-1,1-1 1,0 1 0,0-1-1,0 1 1,0-1-1,0 1 1,0-2 0,27-23-122,-17 11 107,-1 0-1,-1-1 1,0 0 0,-1 0 0,0-1 0,-1 0 0,-1-1 0,-1 1 0,0-1 0,-2 0 0,1 0 0,-2 0 0,0-1 0,-1-19 488,-1 54-119,-1 33-93,-1-8 22,6 50 1,-3-81-272,1 0 0,0-1 0,0 1-1,1-1 1,0 0 0,1 0 0,0 0 0,1 0-1,11 17 1,-15-25-22,0-1-1,0 1 0,0 0 0,1-1 0,-1 1 1,0-1-1,1 1 0,-1-1 0,1 1 1,0-1-1,0 0 0,-1 0 0,1 0 1,0 0-1,0 0 0,0-1 0,0 1 1,0 0-1,0-1 0,0 1 0,0-1 1,0 0-1,0 0 0,0 0 0,0 0 1,3 0-1,-3-1-119,1 0 0,-1-1 0,1 1 0,-1 0 1,0-1-1,0 0 0,1 1 0,-1-1 0,0 0 0,-1 0 1,1 0-1,0 0 0,-1-1 0,1 1 0,-1 0 0,0-1 1,1 1-1,0-5 0,11-28-3008,-2-4-2839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3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9620,'0'0'6601,"4"-9"-6185,-2 6-371,0-1 2,-1 1-1,1 0 0,-1 0 0,1 0 1,0 0-1,0 0 0,0 0 1,1 1-1,-1-1 0,1 1 0,0-1 1,-1 1-1,1 0 0,0 0 0,0 0 1,0 0-1,0 1 0,1-1 1,-1 1-1,0 0 0,1 0 0,4-1 1,-5 2-7,0 0 0,-1 0 0,1 0 0,-1 0 0,1 0 0,0 1 0,-1-1 0,1 1 0,-1 0 0,1-1 0,-1 1 0,0 0 0,1 1 0,-1-1 0,0 0-1,0 1 1,1-1 0,-1 1 0,2 2 0,-2-1 6,0 0-1,0 0 1,0 1-1,0-1 0,-1 0 1,1 1-1,-1-1 1,0 1-1,0 0 0,0-1 1,-1 1-1,0 0 1,1 5-1,-1-3-54,0 1 1,-1-1-1,0 0 0,0 1 0,0-1 1,-1 0-1,1 0 0,-2 0 0,1 0 1,-1 0-1,1-1 0,-2 1 0,-6 9 1,3-7-110,0 0-1,0 0 1,-1-1 0,0 0 0,0-1 0,-1 1 0,-16 7 0,25-14 115,0 0 0,0 0 0,0 0 0,0 0-1,0 0 1,0 0 0,0 1 0,-1-1 0,1 0 0,0 0 0,0 0 0,0 0-1,0 0 1,0 0 0,0 0 0,0 0 0,0 0 0,0 0 0,0 0 0,-1 1 0,1-1-1,0 0 1,0 0 0,0 0 0,0 0 0,0 0 0,0 0 0,0 0 0,0 1 0,0-1-1,0 0 1,0 0 0,0 0 0,0 0 0,0 0 0,0 0 0,0 0 0,0 1-1,0-1 1,0 0 0,0 0 0,0 0 0,0 0 0,1 0 0,-1 0 0,0 0 0,0 0-1,0 1 1,0-1 0,0 0 0,0 0 0,0 0 0,0 0 0,0 0 0,0 0 0,0 0-1,1 0 1,-1 0 0,11 5-21,11 0 80,-2-2-18,0-2 0,0 0 0,34-3 0,-53 2-259,1 0 1,-1-1-1,1 1 0,-1 0 1,1-1-1,-1 1 0,0-1 1,1 1-1,-1-1 0,0 0 1,1 0-1,-1 1 1,0-1-1,0 0 0,0 0 1,2-2-1,5-6-8028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11045,'0'0'5314,"14"0"-4628,4 1-504,15 0 665,48-5 0,-32-6-665,-33 7-2349,0 0-3385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4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12630,'0'0'6243,"0"9"-5384,1 28-330,2 1 0,2 0 0,1-1 0,2 0 0,17 49 0,-24-84-593,-1 0 0,1 0 0,0 0 0,0 0-1,0 0 1,0 0 0,0 0 0,0-1 0,0 1-1,0 0 1,1-1 0,2 3 0,-3-3-196,0 0 0,1-1 0,-1 0 0,0 1 0,0-1 0,0 0 0,1 1 0,-1-1 0,0 0 0,0 0-1,1 0 1,-1 0 0,0 0 0,1 0 0,-1 0 0,0-1 0,0 1 0,0 0 0,1-1 0,-1 1 0,0-1 0,0 1 0,2-2 0,14-11-5374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4930,'0'0'11376,"2"9"-10613,7 16-314,0-1 0,1 0-1,2-1 1,28 44 0,-28-49-324,-3-4-66,0-1 0,0 0-1,1 0 1,1-1 0,0-1-1,23 19 1,-34-30-46,0 0 0,0 0-1,1 1 1,-1-1 0,0 0-1,1 0 1,-1 0 0,0 0 0,1 1-1,-1-1 1,0 0 0,1 0 0,-1 0-1,0 0 1,1 0 0,-1 0-1,0 0 1,1 0 0,-1 0 0,1 0-1,-1 0 1,0 0 0,1 0 0,-1 0-1,0-1 1,1 1 0,-1 0-1,0 0 1,1 0 0,-1 0 0,0-1-1,0 1 1,1 0 0,-1-1 0,6-15 245,-6-30-101,-1 34-159,1-30-8,-1-6-26,2 0 0,2 0-1,13-68 1,-14 104-125,2-10-189,0 13-3170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6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8676,'0'0'6480,"8"-3"-5890,-1-1-527,36-14 931,-39 16-911,0 1 1,0 0-1,0 0 1,0 0-1,0 1 0,0-1 1,0 1-1,1 0 0,-1 0 1,7 1-1,-10 0-59,-1-1-1,1 1 1,0-1 0,-1 1 0,1-1-1,0 1 1,-1 0 0,1-1-1,0 1 1,-1 0 0,1-1-1,-1 1 1,0 0 0,1 0-1,-1 0 1,1-1 0,-1 1-1,0 0 1,0 0 0,1 0-1,-1 0 1,0 0 0,0 1-1,1 26 285,-2-22-266,1-1-39,-1 0 0,0 0 0,0 0 0,0 0 0,-1 0 1,1 0-1,-1 0 0,0-1 0,-1 1 0,1-1 0,-1 1 0,-6 6 0,4-5-31,-1 1-1,0-1 0,0 0 0,0-1 1,-1 1-1,0-1 0,-8 4 0,104-12 75,-80 2-163,14-3-2034,-22 1-1653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7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 2625,'0'0'4989,"5"-1"-3858,-1 1-1271,-2 0 632,0-1-1,0 1 1,0 0-1,0 0 1,0 0-1,0 0 1,0 1-1,1-1 1,-1 1-1,0-1 1,0 1-1,-1-1 1,1 1-1,0 0 1,0 0-1,2 1 1,9 15 654,1 13-743,-1 0 0,-1 1 0,-2 0 0,-1 1-1,7 53 1,-8-26-283,-4 1 0,-3 72 0,-2-107-118,-1 0 0,-2 0 0,-1 0 0,-12 40 0,13-53-5,-1 1 0,0-1 1,-1 0-1,0 0 1,-1-1-1,0 1 1,-1-2-1,0 1 1,-1-1-1,-14 14 1,21-22-31,0 0 0,-1-1 0,1 1 0,0-1 0,0 1 0,-1-1 0,1 0 0,-1 1 0,1-1 1,-1-1-1,-3 2 0,8-6-3509,7-12 849,13-9-2275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8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8516,'0'0'4858,"3"-6"-4244,-1 3-523,1 0 0,-1-1 0,1 1 0,-1 0 0,1 0 0,0 0 0,0 0 0,0 1 0,0-1 0,1 1 0,-1 0 0,1 0 0,-1 0 0,1 0 0,0 1 0,-1-1 0,1 1 0,0 0 0,0 0 0,0 1 0,0-1 0,0 1 0,0 0 0,7 0 0,-8 0-47,0 0 0,0 0 0,0 0 0,-1 0 0,1 0 0,0 1 0,0-1 0,-1 1 0,1 0 0,0-1 0,-1 1 0,1 1 0,-1-1 0,5 3 0,-5-2 12,-1 0 0,1 1 1,-1-1-1,0 0 0,1 1 0,-1-1 0,-1 1 0,1 0 0,0-1 1,-1 1-1,1-1 0,-1 1 0,1 0 0,-1-1 0,-1 6 0,1 0-72,0 0 0,-1 0 0,1 0 0,-2 0 0,0 0 0,0 0 0,0 0 0,-1 0 0,0-1 0,0 0 0,-1 1 0,0-1 0,0 0 0,-1-1 0,0 1 0,0-1 0,0 0 0,-1 0 0,0 0 0,0-1 0,0 0 0,-1 0 0,-10 5 0,17-10 15,-1 1-1,0 0 0,1-1 0,-1 1 0,0-1 1,1 0-1,-1 1 0,0-1 0,0 0 0,0 1 1,1-1-1,-1 0 0,0 0 0,0 0 0,0 0 1,0 1-1,1-1 0,-1 0 0,0-1 0,0 1 1,0 0-1,0 0 0,1 0 0,-1 0 0,0-1 1,0 1-1,0 0 0,1-1 0,-1 1 1,0-1-1,0 1 0,1-1 0,-1 1 0,0-1 1,1 1-1,-1-1 0,1 0 0,-1 1 0,1-1 1,-1 0-1,1 1 0,-1-1 0,1 0 0,0 0 1,-1 1-1,1-1 0,0-1 0,-1 1-1,1-1-1,0 1 1,0-1-1,0 1 1,1 0 0,-1-1-1,0 1 1,0-1-1,1 1 1,-1 0-1,1 0 1,-1-1-1,1 1 1,0 0 0,-1 0-1,1-1 1,0 1-1,0 0 1,0 0-1,0 0 1,0 0-1,0 0 1,0 0 0,0 1-1,0-1 1,0 0-1,0 0 1,1 1-1,0-1 1,7-2-6,0 0 0,0 0 0,0 1 1,0 1-1,1 0 0,-1 0 0,0 0 0,1 1 0,-1 1 0,0 0 1,1 0-1,-1 1 0,0 0 0,0 0 0,0 1 0,0 0 1,-1 1-1,10 5 0,-16-8 28,0 1 0,0-1 0,0 0 0,0 0-1,0 0 1,0 0 0,0 0 0,0 0 0,1 0 0,-1-1 0,0 1 0,0-1 0,1 0 0,-1 1 0,3-1 0,10-8-1759,0-8-5291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2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0 197 9316,'0'0'6203,"13"12"-4848,-3-4-1138,2 2-9,-1 1 0,0 0 0,0 1 0,-1 0 0,-1 1 0,10 15 0,-16-22-125,257 409 1963,-241-388-2012,-11-15 16,1 0-1,0 0 1,15 14-1,-23-25 10,-1-765 485,-1 750-542,1 9-4,-1 1 1,1 0 0,0 0-1,1-1 1,-1 1 0,1 0-1,-1 0 1,4-8 0,-3 14-3606,0 14 875,-1 9-3370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3858,'0'0'11141,"103"1"-10005,-65-1-335,4 0-289,-1 0-160,-2 0-320,-9-3-64,-7 0-240,-11 2-288,-7-3-913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12534,'0'0'4839,"0"14"-4054,15 172 1074,-10-110-1358,-4-32-6935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9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0 9380,'0'0'8177,"2"2"-7067,-1 0-1018,0 0 0,-1 0 1,1 0-1,0 0 0,-1-1 0,0 1 0,1 0 0,-1 0 0,0 0 0,0 0 1,0 0-1,0 0 0,0 0 0,0 0 0,-1 0 0,1 0 0,-1 0 0,1 0 1,-1 0-1,0 0 0,0-1 0,0 1 0,0 0 0,0 0 0,0-1 0,0 1 1,-3 2-1,-6 9-12,-1 1 0,-14 12 0,20-20-48,-100 87-87,37-36-357,109-53 143,40-3 345,-29 1-1026,71-6-1,-97-5-1051,-25 9 1656,0-1 1,-1 1-1,1-1 1,0 1-1,-1-1 1,1 0-1,0 1 0,-1-1 1,1 0-1,-1 0 1,1 1-1,-1-1 0,0 0 1,1 0-1,-1 0 1,0 0-1,1-1 1,-1-9-5989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49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10869,'0'0'6982,"-1"5"-5352,0 27-424,6 51 0,-1-8-910,4 271-141,-8-346-186,0 0 0,0 0 0,-1 0 1,1 0-1,0 0 0,0 0 1,0 0-1,0 1 0,0-1 1,0 0-1,0 0 0,0 0 0,0 0 1,0 0-1,0 0 0,0 1 1,0-1-1,0 0 0,0 0 1,0 0-1,0 0 0,0 0 0,0 1 1,0-1-1,0 0 0,0 0 1,0 0-1,0 0 0,1 0 0,-1 0 1,0 0-1,0 1 0,0-1 1,0 0-1,0 0 0,0 0 1,0 0-1,0 0 0,0 0 0,1 0 1,-1 0-1,0 0 0,0 0 1,0 0-1,0 1 0,0-1 1,0 0-1,1 0 0,-1 0 0,0 0 1,0 0-1,0 0 0,0 0 1,0 0-1,1 0 0,-1 0 1,0 0-1,0 0 0,0 0 0,0-1 1,0 1-1,0 0 0,1 0 1,5-9-3677,3-11-3777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10229,'0'0'7499,"4"-5"-6968,-2 2-498,1 0-1,0 1 1,0-1 0,0 0 0,0 1-1,1-1 1,-1 1 0,1 0-1,-1 0 1,1 1 0,0-1 0,0 1-1,-1 0 1,1 0 0,0 0-1,0 0 1,0 1 0,8-1 0,-10 1-28,0 0 1,0 1 0,1-1-1,-1 0 1,0 1 0,0-1 0,0 1-1,-1 0 1,1 0 0,0 0-1,0 0 1,0 0 0,-1 0-1,1 0 1,0 1 0,-1-1-1,1 0 1,-1 1 0,1 0 0,-1-1-1,0 1 1,0 0 0,0-1-1,0 1 1,0 0 0,0 0-1,0 0 1,-1 0 0,1 0 0,-1 0-1,1 0 1,-1 2 0,2 10 76,0 1 0,-1-1 0,-2 26 1,0-17-21,-1 27 27,0-33-63,1 0 1,1 0-1,1 0 1,0 0-1,7 30 1,-8-45-34,1-1 0,-1 1 1,0 0-1,1-1 0,-1 1 1,1-1-1,0 1 0,-1-1 1,1 1-1,0-1 0,0 1 1,0-1-1,0 0 0,0 0 1,1 1-1,-1-1 0,0 0 1,0 0-1,1 0 0,-1 0 1,1 0-1,-1-1 0,2 2 1,-1-2-15,-1-1 0,1 1-1,-1 0 1,1-1 0,-1 1 0,0 0 0,1-1 0,-1 0 0,1 1 0,-1-1 0,0 0-1,0 0 1,1 0 0,-1 0 0,0 1 0,0-2 0,0 1 0,0 0 0,1-2 0,5-7-82,-1 1-1,0-1 1,0 0 0,-1 0 0,4-14 0,3-19 18,-2-1 0,-3 0 0,3-51 0,-7 63 257,-5 74 1067,3 71 0,1-89-1171,1 1 0,0-1 0,2 0 1,1 0-1,9 23 0,-13-43-80,0 0 0,1 1 0,-1-1 0,1 0 0,0 0 0,0-1 0,0 1 0,0-1 0,1 1 0,0-1 0,5 4 0,-8-6-15,1 0 0,-1-1-1,1 1 1,-1 0-1,0-1 1,1 1 0,-1-1-1,1 1 1,-1-1-1,1 0 1,0 1 0,-1-1-1,1 0 1,-1 0-1,1 0 1,0 0 0,-1-1-1,1 1 1,-1 0-1,1-1 1,-1 1 0,1-1-1,-1 1 1,1-1-1,-1 0 1,0 1 0,1-1-1,-1 0 1,0 0-1,1 0 1,-1 0 0,0 0-1,0 0 1,0-1-1,0 1 1,0 0 0,1-2-1,3-5-440,0 0-1,-1-1 1,0 1-1,0-1 0,-1 0 1,0 0-1,2-13 1,0-14-3355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49 13702,'0'0'1806,"0"-7"-1477,-1 5-302,1 1 0,0-1 0,-1 0 0,1 0 0,0 0 0,0 0 0,0 0 0,1 1 0,-1-1 0,0 0 0,1 0 0,-1 0 0,2-2 0,-1 3 7,1 0 0,-1 0 0,0 0 0,1 0 0,-1 0 0,1 0 0,-1 0 0,1 0 0,0 0 0,-1 1 0,1-1 0,0 1 0,-1-1 1,1 1-1,0 0 0,0 0 0,0-1 0,-1 1 0,4 1 0,-3-1-26,2-1 1,-1 1 0,1-1 0,-1 1 0,0 0 0,1 1 0,-1-1 0,1 1 0,-1-1 0,0 1 0,4 1 0,-6-1-1,1 1 0,-1-1 0,0 0-1,0 1 1,0-1 0,0 1 0,-1-1 0,1 1 0,0 0 0,-1-1-1,1 1 1,-1 0 0,1 0 0,-1-1 0,0 1 0,0 0 0,1 0-1,-1-1 1,-1 1 0,1 0 0,0 2 0,0 5-25,-1 0 0,1 0 0,-1 0 0,-1 0 0,0 0 0,0 0 1,-1 0-1,0 0 0,0-1 0,-1 0 0,0 0 0,-1 0 0,0 0 0,0 0 0,0-1 1,-1 0-1,-10 10 0,14-16-93,1 0 0,0-1 0,-1 1 0,1 0 1,-1-1-1,1 1 0,-1-1 0,1 1 0,-1-1 0,0 0 1,1 0-1,-1 1 0,1-1 0,-1 0 0,-2-1 0,-1 1-1155,4 0 846,2-2 412,0 0-1,0 1 1,0-1-1,0 0 1,0 1 0,0-1-1,0 1 1,1-1-1,-1 1 1,1 0-1,-1-1 1,1 1 0,-1 0-1,1 0 1,0 0-1,-1 0 1,1 0-1,0 1 1,0-1 0,0 0-1,0 1 1,-1 0-1,1-1 1,3 1-1,2-2 305,1 1-1,-1 0 1,1 0-1,-1 1 0,12 0 1,-15 1-163,-1 0 0,0 0 0,0 0 0,0 1 1,0-1-1,-1 1 0,1 0 0,0-1 0,3 4 0,-5-3-106,1 0-1,0-1 1,0 1 0,0-1-1,1 0 1,-1 1-1,0-1 1,0 0-1,1 0 1,-1 0-1,0-1 1,1 1-1,-1-1 1,1 1 0,-1-1-1,1 0 1,-1 0-1,4 0 1,-6 0-335,1-1 0,0 1 0,0-1 0,0 0 0,-1 1 0,1-1 0,0 0 0,-1 1 0,1-1 0,-1 0 0,1 0 1,-1 0-1,1 1 0,-1-1 0,0 0 0,1 0 0,-1 0 0,0 0 0,0 0 0,1-1 0,1-9-7190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2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5859,'0'0'11045,"0"13"-10063,1 6-637,1 1 1,1-1 0,1 0 0,10 32-1,-13-47-307,21 55 921,39 77 0,-60-136-706,1-41 26,2-1 0,20-78 0,-5 27-281,-11 56 105,1-3-722,-7 14-7709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2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7796,'0'0'5904,"1"-2"-4917,0-1-836,1 0 0,0 0 1,0 0-1,0 1 0,0-1 1,0 0-1,1 1 0,-1 0 0,1 0 1,0 0-1,0 0 0,-1 0 1,1 0-1,0 1 0,1-1 0,-1 1 1,0 0-1,5-1 0,-1-1-60,0 1-1,1 0 1,-1 1 0,0-1-1,1 1 1,-1 1-1,1-1 1,8 2-1,-15 0-78,1-1 0,-1 1 0,0 0 0,0-1 0,0 1 0,0 0-1,0 0 1,-1 0 0,1 0 0,0 0 0,0 0 0,0 0 0,-1 0 0,1 0-1,-1 0 1,1 0 0,-1 0 0,1 1 0,-1-1 0,0 0 0,1 0 0,-1 1-1,0-1 1,0 0 0,0 2 0,2 38 319,-3-34-309,0 3-99,0-1-1,-1 0 1,-1 1-1,0-1 1,0 0-1,0-1 0,-1 1 1,-1-1-1,1 1 1,-1-1-1,-1 0 1,1-1-1,-2 0 1,1 1-1,-1-2 1,0 1-1,0-1 1,-9 6-1,15-12 70,1 1 0,0-1 0,-1 1-1,1-1 1,-1 0 0,0 1-1,1-1 1,-1 0 0,1 1 0,-1-1-1,1 0 1,-1 0 0,0 0 0,1 1-1,-1-1 1,0 0 0,1 0 0,-1 0-1,0 0 1,1 0 0,-1 0-1,0 0 1,1 0 0,-1-1 0,1 1-1,-1 0 1,0 0 0,1 0 0,-1-1-1,1 1 1,-2-1 0,2 0-11,-1 0 1,0 0 0,1 0-1,-1 0 1,1 0 0,0 0-1,-1 0 1,1 0 0,0 0-1,0 0 1,-1-1 0,1 1-1,0 0 1,0 0 0,0 0-1,1-2 1,-1 1 3,0 0 1,0 0-1,0 0 0,1 1 0,-1-1 1,1 0-1,-1 0 0,1 0 1,-1 1-1,1-1 0,0 0 0,0 1 1,0-1-1,0 1 0,0-1 1,1 1-1,-1-1 0,0 1 0,1 0 1,-1-1-1,1 1 0,-1 0 0,1 0 1,3-1-1,0 1 24,1 0-1,-1 1 1,1-1 0,-1 1-1,1 0 1,-1 1 0,1 0 0,-1 0-1,1 0 1,-1 0 0,1 1-1,-1 0 1,0 0 0,0 0 0,0 1-1,0-1 1,0 1 0,4 4-1,-8-6 0,1 1-1,-1-1 0,1 0 0,-1 1 0,1-1 0,0 0 0,0 0 1,0 0-1,-1-1 0,1 1 0,0 0 0,0-1 0,0 1 1,0-1-1,0 1 0,0-1 0,0 0 0,0 0 0,0 0 1,0 0-1,0-1 0,0 1 0,0 0 0,0-1 0,0 1 1,0-1-1,0 0 0,0 0 0,0 0 0,0 0 0,-1 0 1,1 0-1,0 0 0,-1 0 0,1-1 0,-1 1 0,3-3 0,38-40-633,-22 23-1864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3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12886,'0'0'6067,"7"0"-5374,337 16 817,-329-14-1787,-25 1-2722,-6-3-1371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11029,'0'0'8385,"0"7"-6771,-22 147-712,19-28-440,3-74-5988,0-61 361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2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7908,'0'0'6613,"8"3"-5388,4 4-872,1 0 1,-1 1-1,-1 0 1,0 1-1,16 14 1,54 64 542,-36-37-506,-32-36-291,56 57 518,104 142 1,-155-186-572,-1 0-1,-1 2 1,-1 0-1,-2 1 1,-1 0 0,-1 1-1,-2 0 1,-1 0-1,6 50 1,-8-18-11,-3 87-1,-4-126-26,-1 0 0,-1 0-1,-1 0 1,-2 0-1,0-1 1,-17 40 0,13-39-10,-1-1 1,-1 0 0,-1-1 0,-1-1 0,-1 0 0,-1-1-1,-1 0 1,-20 18 0,36-38-113,-16 12 112,16-12-71,1 0 1,0 1 0,-1-1-1,1 0 1,0 0-1,-1 0 1,1 0-1,0 0 1,-1 0 0,1 0-1,-1 0 1,1 0-1,0 0 1,-1 0-1,1 0 1,0 0 0,-1 0-1,1 0 1,0 0-1,-1 0 1,1 0-1,0 0 1,-1 0 0,1-1-1,0 1 1,-1 0-1,1 0 1,0 0-1,0-1 1,-1 1 0,1 0-1,0 0 1,0-1-1,-1 1 1,1 0-1,0 0 1,0-1 0,0 1-1,-1 0 1,1-1-1,0 1 1,0 0-1,0-1 1,0 1 0,0-1-1,0 1 1,0 0-1,0-1 1,0 1-1,0 0 1,0-1 0,0 1-1,0 0 1,0-1-1,0 1 1,0-1-1,0-29-3979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4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2 7860,'0'0'10228,"0"-1"-10155,0 1-1,1 0 1,-1 0-1,0 0 1,1 0 0,-1 0-1,0 0 1,1 0-1,-1 0 1,0 0-1,1 0 1,-1 0-1,0 0 1,1 0-1,-1 0 1,0 0-1,1 0 1,-1 0-1,0 0 1,1 0 0,-1 0-1,0 1 1,0-1-1,1 0 1,-1 0-1,0 0 1,0 1-1,1-1 1,-1 0-1,0 0 1,0 1-1,1-1 1,-1 0 0,0 0-1,0 1 1,0-1-1,-2 9 53,-1 0 0,0-1 1,0 1-1,-1-1 0,0 0 0,0 0 0,-1 0 0,0-1 0,-9 11 1,-4 2-158,-39 36-1,37-39-69,5-3-129,0 0 0,-2-1 1,1-1-1,-30 16 0,45-28 193,23 0-95,45 2 6,-35 0-213,-1-2-1,1-1 1,36-5-1,-66 6 74,0 0-1,0-1 1,0 1 0,0-1-1,-1 1 1,1-1-1,0 0 1,0 1-1,-1-1 1,1 0-1,0 0 1,-1 0-1,1 0 1,-1-1 0,1 1-1,-1 0 1,0 0-1,0-1 1,2-1-1,-1-7-4558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5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10869,'0'0'8225,"0"9"-7465,18 314 2234,-1-111-2431,-12-188-625,-3-20-6335,-2-10-1063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5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11845,'0'0'3060,"7"-14"-2342,25-47-99,-31 58-515,0 0 1,1 0-1,-1 1 0,1-1 0,0 1 1,0-1-1,0 1 0,0 0 0,0 0 1,0 0-1,0 0 0,1 0 0,-1 0 1,1 1-1,0-1 0,-1 1 0,1-1 1,0 1-1,0 0 0,0 0 0,0 1 1,0-1-1,0 0 0,0 1 0,4 0 1,-6 0-41,0 1 0,0 0 0,1-1 0,-1 1 1,0 0-1,0 0 0,0 0 0,0 0 0,0 0 0,0 0 1,-1 0-1,1 0 0,0 0 0,-1 1 0,1-1 0,0 0 1,-1 0-1,1 1 0,-1 0 0,12 32 503,-11-31-510,6 26 137,-1 1 0,-2 0 0,-1 0 0,-2 55 0,3 17 82,-4-97-282,1 0-1,-1 0 0,1-1 1,1 1-1,-1 0 1,1-1-1,0 1 1,0-1-1,0 1 1,4 5-1,-5-9 4,0 0 1,0 0-1,0 0 0,0 0 1,0 0-1,1 0 0,-1 0 1,0 0-1,0 0 0,1-1 1,-1 1-1,0 0 0,1-1 1,-1 0-1,1 1 0,-1-1 1,1 0-1,-1 1 0,1-1 1,-1 0-1,1 0 0,-1 0 1,1 0-1,-1-1 0,0 1 1,1 0-1,-1-1 0,1 1 1,-1 0-1,1-1 0,-1 0 1,0 1-1,1-1 0,-1 0 1,0 0-1,0 0 0,0 0 1,2-1-1,4-5-43,1 0 0,-1-1 0,0 1-1,-1-1 1,1-1 0,-2 0 0,1 1 0,-1-2 0,-1 1 0,0 0-1,5-16 1,2-10-129,11-68 0,-19 77 155,1-52 0,-4 78 150,-1 26 12,-1 14 5,0 69 247,3-97-384,0-1 0,0 0 0,1 0 0,1 0 0,-1-1 0,2 1 0,6 14 0,-9-22-10,0-1 0,1 1 0,-1-1 0,1 1 0,-1-1 0,1 0-1,0 0 1,0 0 0,0 0 0,0 0 0,0 0 0,1 0 0,-1-1-1,0 1 1,1-1 0,-1 0 0,1 1 0,0-1 0,-1 0 0,1-1 0,0 1-1,0 0 1,-1-1 0,1 0 0,0 1 0,0-1 0,0 0 0,0-1-1,3 1 1,-3-1-75,1 0 0,-1 0 0,0-1 0,1 1 0,-1-1 0,0 0 0,0 0 0,0 0-1,0 0 1,0 0 0,0-1 0,-1 1 0,1-1 0,-1 1 0,0-1 0,1 0 0,-1 0-1,-1 0 1,1-1 0,0 1 0,-1 0 0,2-4 0,4-31-2444,-6-5-3024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6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86 1505,'0'0'13833,"5"-11"-13489,15-35-37,-19 44-263,1-1 1,0 1 0,0 0-1,0 0 1,0 1 0,0-1-1,0 0 1,0 1 0,0-1-1,1 1 1,-1-1 0,0 1 0,1 0-1,-1 0 1,1 0 0,0 1-1,-1-1 1,1 1 0,0-1-1,-1 1 1,1 0 0,0 0-1,-1 0 1,1 0 0,0 1-1,-1-1 1,4 1 0,5 0 432,-10-1-458,-1 0-1,1 0 0,0 0 1,-1 0-1,1 0 0,0 0 1,0 0-1,-1 1 0,1-1 1,0 0-1,-1 0 0,1 1 0,-1-1 1,1 0-1,0 1 0,-1-1 1,1 0-1,-1 1 0,1-1 1,-1 1-1,1-1 0,-1 1 1,1 0-1,-1-1 0,0 1 1,1-1-1,-1 1 0,0 0 0,1 0 1,0 2 0,-1-1 0,0 0 0,0 0 0,0 1 0,0-1 0,0 0 1,0 0-1,0 1 0,-2 3 0,0 0-26,0 1 0,0 0 1,-1-1-1,0 0 0,0 0 1,-4 6-1,-82 103-1215,88-115 1190,1 1-1,-1-1 1,0 1-1,1-1 0,-1 0 1,1 1-1,-1-1 1,0 0-1,1 0 1,-1 0-1,0 1 1,1-1-1,-1 0 0,0 0 1,1 0-1,-1 0 1,0 0-1,1 0 1,-1 0-1,-1-1 1,-1-2-436,10-3 256,6 2 422,-1 1 0,1 0 0,0 0 0,0 1 0,0 1 0,1 0 0,-1 1 0,0 1 1,16 1-1,25 1 285,-54-13-2907,-7 1-3641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7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17 7075,'-4'1'9242,"6"-3"-9229,0 0 1,0 1-1,-1-1 0,1 1 1,0 0-1,0-1 0,1 1 1,-1 0-1,0 0 0,0 1 1,0-1-1,1 0 1,-1 1-1,0-1 0,1 1 1,-1 0-1,0 0 0,1 0 1,-1 0-1,3 0 0,-2 0 32,1 0 0,-1 0 0,1 1-1,-1-1 1,1 1 0,-1 0 0,0 0-1,1 0 1,-1 0 0,0 0 0,0 1-1,0 0 1,4 2 0,-1 3 91,-1 0 1,0 0-1,0 1 0,-1-1 1,1 1-1,-2 0 0,1 1 1,-1-1-1,3 16 1,1 10-51,2 42 1,0-4 6,-5-49-98,1 0 0,10 25 0,-13-41 11,1 0 0,0 0-1,1 0 1,0 0 0,0-1 0,0 0-1,1 1 1,0-2 0,0 1-1,8 6 1,-12-11-9,-1 0 1,1-1-1,0 1 0,0-1 0,-1 0 1,1 1-1,0-1 0,0 1 1,0-1-1,0 0 0,-1 0 1,1 1-1,0-1 0,0 0 0,0 0 1,0 0-1,0 0 0,0 0 1,-1 0-1,1 0 0,0-1 1,0 1-1,0 0 0,0 0 0,0-1 1,-1 1-1,1 0 0,0-1 1,0 1-1,-1-1 0,1 1 1,0-1-1,0 1 0,-1-1 0,1 0 1,-1 1-1,1-1 0,0 0 1,-1 1-1,0-1 0,1 0 0,-1 0 1,1-1-1,14-36-905,-6-15-1945,-7 17-2196,-2 11-2411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8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27 442 3169,'0'0'3354,"-4"0"-2807,-14 0 381,13-9 3244,5-13-2565,0 21-1105,1-10-31,1 0 0,0 1 1,1-1-1,0 1 1,0-1-1,7-13 1,9-28 112,-3-18 98,-9 35-435,1 1 0,2 1 0,19-46 0,-18 64-1051,1 12-3154,-5 3-436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5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10597,'0'0'7446,"1"2"-6766,40 95 2085,16 29-2211,-53-124-343,-2-10-121,-1-13 18,-1 21-95,-1-40 29,3 0 1,12-72 0,-5 68-804,-6 45-4633,2 2-286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8340,'0'0'4903,"15"-3"-3745,262-33 1345,-199 29-2290,-78 7-207,1 0 312,0 0-1458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0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 7379,'0'0'8927,"-4"0"-7934,-23-4 268,27 4-1309,3 4-602,27 21 624,-23-21 41,-1 1 0,0 1-1,0-1 1,0 1 0,0 0-1,7 10 1,-13-15-6,0 0 0,1 0 1,-1 0-1,0 0 0,0 0 1,0 0-1,0 0 0,0 0 0,0 0 1,0 0-1,0 0 0,-1 0 0,1 0 1,0 0-1,-1 0 0,1-1 0,0 1 1,-1 0-1,1 0 0,-1 0 1,1 0-1,-1 0 0,0-1 0,1 1 1,-1 0-1,0-1 0,0 1 0,1 0 1,-3 0-1,-26 19-1145,25-18 401,2 0-290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1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5202,'0'0'7788,"4"4"-7471,0 1-5,-3-4-188,0 0-1,0 1 1,0-1-1,0 0 1,1 0-1,-1 0 1,0 0-1,1 0 1,-1 0-1,0 0 1,1 0-1,-1-1 1,1 1-1,-1 0 1,1-1-1,0 1 1,-1-1-1,1 0 1,-1 1-1,3-1 380,-4-1-445,0 1 0,1-1 0,-1 1-1,0-1 1,0 1 0,0-1-1,0 1 1,0 0 0,0-1 0,0 1-1,0-1 1,0 1 0,0-1-1,0 1 1,0-1 0,0 1 0,-1-1-1,1 1 1,0 0 0,0-1-1,0 1 1,-1-1 0,1 1 0,0 0-1,0-1 1,-1 1 0,0-1-1,-34 1 234,34 0-308,0 1 0,0-1 0,0 0 0,0 0 0,0 1 1,1-1-1,-1 1 0,0-1 0,0 1 0,0-1 0,0 1 0,0-1 0,1 1 0,-1 0 1,0-1-1,0 1 0,1 0 0,-1 0 0,0-1 0,1 1 0,-1 0 0,1 0 0,-1 0 1,1 0-1,0 0 0,-1 0 0,1 0 0,0 0 0,0 0 0,0 0 0,-1 0 0,1 1 1,4-1 11,-1-1-1,0 1 1,1-1 0,-1 0 0,1 0 0,-1 0 0,0-1 0,5 0 0,2-15 358,-6 7-1674,2 3-4490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3.0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10277,'0'0'4636,"32"0"-3659,107 0-206,-64-2 156,133-20-1,-61 3-445,-126 18-1217,-29 9-4939,-17 8-1226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1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5394,'0'0'2049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2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4978,'18'-27'3885,"-15"21"1979,3-7-1309,-4 11-4391,0 0 1,1 0-1,-1 0 0,0 0 0,1 1 0,-1-1 0,1 1 1,3-2-1,-4 3-173,0-1 1,-1 0-1,1 0 0,0 1 1,0-1-1,-1 1 1,1 0-1,0-1 0,0 1 1,0 0-1,-1 0 1,1 0-1,0 0 0,0 1 1,0-1-1,0 0 1,-1 1-1,1 0 0,0-1 1,0 1-1,-1 0 1,1-1-1,2 3 0,8 13 129,-1 1 0,0 1 0,-1-1 0,-1 2 0,-1-1 0,6 22 0,16 32-103,-18-48-22,1-1-1,28 39 1,-35-54-49,1 0-1,0 0 1,0-1 0,0 0-1,1 0 1,1-1 0,-1 0-1,1 0 1,0-1 0,11 5-1,-18-9-102,0 0 0,1 0 0,-1-1-1,1 1 1,-1-1 0,1 1 0,-1-1 0,1 0-1,-1 0 1,1 0 0,-1 0 0,1-1 0,-1 1 0,1-1-1,-1 1 1,1-1 0,-1 0 0,0 0 0,1 0-1,-1 0 1,0 0 0,0-1 0,0 1 0,0-1-1,0 1 1,2-3 0,1-1-834,-1 0 1,0 0-1,-1-1 0,1 1 0,-1-1 1,0 0-1,0 0 0,3-11 1,2-13-4997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1 437 6627,'0'0'9978,"4"-6"-8548,88-146 627,-62 97-1173,57-77 1,-64 99-1135,-15 21-98,0 1 1,1-1-1,12-11 0,-19 22-305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2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8388,'0'0'8681,"4"9"-7563,-1-2-993,9 20 643,25 41-1,-33-62-722,0 1 1,1 0-1,0-1 0,0 0 1,0 0-1,1-1 0,-1 1 1,1-1-1,1-1 0,-1 1 0,1-1 1,10 5-1,-16-9-45,0 1 1,0-1-1,0 0 1,0 0-1,1 0 0,-1 0 1,0 0-1,0 0 1,0 0-1,1 0 0,-1-1 1,0 1-1,0 0 0,0-1 1,0 1-1,0-1 1,1 1-1,-1-1 0,0 0 1,0 1-1,0-1 1,-1 0-1,1 0 0,0 0 1,0 1-1,0-1 1,-1 0-1,1 0 0,0 0 1,-1 0-1,1 0 0,-1-1 1,1 1-1,-1 0 1,1 0-1,-1 0 0,0-2 1,4-8 17,-1 0 0,0 0 0,0-13 0,0 8-20,6-52 82,-8 49 42,1-1 0,2 1 0,9-32 1,-13 50-130,0 1 0,0-1 1,0 1-1,1-1 1,-1 1-1,0 0 1,0-1-1,1 1 0,-1-1 1,1 1-1,-1 0 1,0-1-1,1 1 0,-1 0 1,1-1-1,-1 1 1,0 0-1,1 0 1,-1 0-1,1-1 0,-1 1 1,1 0-1,-1 0 1,2 0-1,6-4-5799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3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5827,'0'0'7761,"-7"1"-6924,-21 1 725,54 0 1158,149-2-1257,-88 1-2355,-2-1-4201,-97 0-1697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9877,'0'0'8566,"0"0"-8524,0 0 0,0 0 0,0-1 0,0 1 0,0 0 1,0 0-1,0-1 0,0 1 0,0 0 0,0 0 0,0-1 0,1 1 0,-1 0 0,0 0 0,0-1 0,0 1 0,0 0 0,0 0 0,1-1 1,-1 1-1,0 0 0,0 0 0,0 0 0,0-1 0,1 1 0,-1 0 0,0 0 0,0 0 0,1 0 0,-1 0 0,0 0 0,0-1 0,1 1 1,-1 0-1,0 0 0,0 0 0,1 0 0,-1 0 0,13 0-46,-1 1 0,1 0 0,21 5 0,-29-5 5,-1 0-1,0 1 1,0-1-1,0 1 1,1 0-1,-2 0 1,1 0-1,0 1 1,0-1-1,-1 1 1,1 0-1,-1 0 1,0 0-1,4 5 1,-6-6 45,0 0 0,0 1 0,0-1-1,0 0 1,0 1 0,-1-1 0,1 0 0,-1 1 0,0-1 0,0 1 0,1-1 0,-1 1-1,-1-1 1,1 0 0,0 1 0,-1-1 0,1 1 0,-1-1 0,0 0 0,0 1 0,-2 3-1,-2 4-458,0 0 0,-1-1 0,-9 12-1,12-17-295,2-2-1927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4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11509,'0'0'2786,"104"3"-2850,-75-3-33,2 0 97,-4 0-1664,-6 0-1842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4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14118,'0'0'4354,"96"6"-4241,-54-6-17,-4 0-176,4 0 80,-2 0-1281,-7-3-2465,1-6-5714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5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11701,'0'0'7639,"-5"11"-7005,-8 28-313,0 0-1,-12 75 0,20-37-275,6 120 1,0-177-99,1 0 0,1 1 1,1-1-1,1 0 1,0-1-1,10 21 0,-12-33-46,1 1-1,0-1 0,0 0 1,1 0-1,0 0 0,0 0 1,11 9-1,-13-13-9,1 0 0,0 0 1,0 0-1,0-1 0,0 1 0,1-1 0,-1 0 0,1-1 0,-1 1 0,1-1 0,0 0 1,-1 0-1,1 0 0,7 0 0,-10-1-74,1 0 0,-1 0 0,1 0 0,0 0-1,-1 0 1,1-1 0,-1 1 0,1-1 0,-1 0 0,1 0 0,-1 0 0,1 0 0,-1 0 0,0 0-1,0-1 1,1 1 0,-1-1 0,2-1 0,15-23-4384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12310,'0'0'3783,"7"-12"-2852,-1 0-695,13-21 761,28-41 0,-46 73-921,0-1 0,-1 1 0,1 0 0,0 0-1,0-1 1,0 1 0,0 0 0,0 0 0,0 0 0,0 0-1,1 0 1,-1 0 0,0 0 0,0 0 0,1 1 0,2-2 0,-3 3 15,-1 1 1,1-1 0,-1 1 0,1 0 0,-1-1 0,0 1 0,1-1 0,-1 1 0,0 0 0,0-1-1,0 1 1,-1 2 0,2 15-65,-1 170 862,6 73-1418,-1-281-6947,-3-8-3603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3.4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80 3682,'0'0'10613,"199"3"-10053,-146-3-336,-1 0-160,0-9-32,4-9-32,-4-8-176,-6-4-2753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6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12182,'0'0'6579,"27"23"-6195,-6-22-48,3 2-80,2-3-256,-2 0-16,0 0 16,2 0-32,-2 0-48,-5 0-672,-6-4-1249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6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11509,'0'0'8473,"3"6"-7774,35 115 1426,-25-76-1816,1 0 1,3 0-1,36 68 0,-53-112-308,0-1 0,0 0 0,0 0 1,0 1-1,0-1 0,0 0 0,1 0 0,-1 1 0,0-1 0,0 0 1,0 0-1,0 1 0,1-1 0,-1 0 0,0 0 0,0 1 1,0-1-1,1 0 0,-1 0 0,0 0 0,0 0 0,1 1 0,-1-1 1,0 0-1,0 0 0,1 0 0,-1 0 0,0 0 0,1 0 1,-1 0-1,0 0 0,0 0 0,1 0 0,-1 0 0,0 0 0,1 0 1,-1 0-1,0 0 0,0 0 0,1 0 0,-1 0 0,0 0 0,1 0 1,-1-1-1,0 1 0,0 0 0,1 0 0,-1 0 0,9-19 28,1-33-12,-9 48-15,31-327-85,-32 330 78,0-1 0,0 1 0,1-1 0,-1 1 0,0-1 0,1 1-1,-1-1 1,1 1 0,0 0 0,-1-1 0,1 1 0,2-3 0,4 1-3514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7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 8036,'0'0'6888,"8"-7"-5975,26-24-177,-29 28-672,0 1 0,1-1 0,-1 1 1,1 0-1,-1 0 0,1 1 0,0-1 0,-1 1 0,1 1 1,0-1-1,0 1 0,0 0 0,0 0 0,0 1 0,6 1 0,-12-2-66,1 0 8,0 0-1,0 1 0,0-1 1,0 1-1,0 0 0,0-1 0,0 1 1,0 0-1,0 0 0,0-1 1,0 1-1,-1 0 0,1 0 1,0 0-1,-1 0 0,1 0 0,-1 0 1,1 0-1,-1 0 0,1 0 1,-1 0-1,0 0 0,0 0 1,1 1-1,-1-1 0,0 0 0,0 2 1,1 39 188,-1-34-168,0 1-115,0-1 0,-1 0 0,0 0 0,0 0 0,-1 0 0,0 0 0,0 0 0,-1 0 1,0 0-1,-1-1 0,1 0 0,-1 1 0,-1-1 0,1-1 0,-1 1 0,-1-1 0,1 0 1,-1 0-1,0 0 0,0-1 0,-14 9 0,19-13 100,1-1 0,-1 1 0,1-1 0,-1 0 0,0 1 1,1-1-1,-1 0 0,0 1 0,1-1 0,-1 0 0,0 0 0,1 1 0,-1-1 0,0 0 0,0 0 1,1 0-1,-1 0 0,0 0 0,0 0 0,1 0 0,-1 0 0,0-1 0,1 1 0,-1 0 0,0 0 0,-1-1 1,2 0 1,-1 0 1,1 1-1,-1-1 1,1 0 0,0 0-1,0 0 1,-1 1-1,1-1 1,0 0 0,0 0-1,0 0 1,0 0 0,0 0-1,0 0 1,0 0-1,0 1 1,0-1 0,0-1-1,1-2 53,0 0 0,0 0 0,0 0 0,0 1 0,1-1 0,0 0 0,-1 1 0,5-7 1,-3 7-56,-1 0 1,1 1 0,0-1 0,0 1 0,0-1 0,0 1 0,0 0 0,0 0-1,1 0 1,-1 1 0,0-1 0,1 1 0,0 0 0,-1 0 0,1 0 0,0 0-1,0 0 1,-1 1 0,1 0 0,0 0 0,0 0 0,0 0 0,-1 1 0,1-1-1,0 1 1,0 0 0,-1 0 0,1 1 0,-1-1 0,6 4 0,-3-2-8,0 0 0,0 0 0,0 0 0,1-1 0,-1 0 0,0 0 0,1-1 0,-1 1 0,1-1 0,0-1 0,6 1 0,-12-2-12,0 1 0,-1 0 0,1 0-1,-1 0 1,1-1 0,0 1 0,-1 0 0,1-1 0,-1 1 0,1 0 0,-1-1 0,1 1 0,-1-1 0,0 1 0,1-1 0,-1 1 0,1-1 0,-1 1 0,0-1 0,1 1-1,-1-1 1,0 0 0,0 1 0,0-1 0,1 1 0,-1-1 0,0 0 0,0 1 0,0-1 0,0 0 0,1-24-4091,-1 21 2093,0-4-3199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6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10277,'0'0'5885,"6"1"-4970,48 5-152,1-2 0,79-6 0,-36 0-715,-59 2-128,6 0-680,-16 0-5873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6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10645,'0'0'5891,"3"2"-5176,1 2-626,0 0 0,-1 1 0,1-1 0,-1 1 0,0-1 0,0 1 0,-1 0 0,1 0 0,-1 0 0,0 0 1,0 1-1,-1-1 0,2 10 0,1 9 346,2 45 1,-5 163-1479,-1-231-134,0-2-1752,0-8-2743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 8756,'0'0'8439,"1"3"-7602,-1 2-721,-1 1 1,1-1-1,-1 0 0,0 0 0,0 0 1,0 0-1,-1 0 0,0 0 0,0 0 0,0 0 1,-1-1-1,1 1 0,-1-1 0,-6 7 1,-9 12-38,-28 28 0,38-43-65,-83 78-8,77-74-6,-1-1 1,0-1-1,0 0 0,-30 13 1,45-23-3,0 0 1,0 0 0,0 0-1,0 0 1,0 0 0,0 0-1,0 0 1,1 0 0,-1 0-1,0 0 1,0 0-1,0 0 1,0 0 0,0 0-1,0 0 1,0 0 0,1 0-1,-1 0 1,0 0 0,0 0-1,0 0 1,0 0-1,0 0 1,0 0 0,0 0-1,0 0 1,1 0 0,-1 0-1,0 0 1,0 0 0,0 0-1,0 0 1,0 1-1,0-1 1,0 0 0,0 0-1,0 0 1,0 0 0,0 0-1,1 0 1,-1 0 0,0 0-1,0 0 1,0 1-1,0-1 1,0 0 0,0 0-1,0 0 1,0 0 0,0 0-1,0 0 1,0 0 0,0 1-1,0-1 1,0 0-1,0 0 1,0 0 0,0 0-1,0 0 1,0 0 0,0 0-1,-1 0 1,1 1 0,0-1-1,0 0 1,0 0-1,19 4-203,24 1-136,117-1-1261,-92-4-2279,-36 0 163,-16 0-1181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7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9316,'0'0'8484,"1"7"-7627,18 90 466,36 167-726,-45-218-597,-3 0 0,-1 0 0,-1 49 0,-4 6-3585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8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8308,'0'0'5071,"0"-15"-3678,2-49-795,-1 60-498,-1 1 0,0-1 1,1 0-1,0 1 0,0-1 1,0 1-1,0-1 0,0 1 0,1 0 1,0-1-1,0 1 0,-1 0 1,2 0-1,-1 0 0,3-3 1,-3 5-43,-1-1 0,1 1 0,-1 0 1,1 0-1,-1 0 0,1 1 0,0-1 0,-1 0 1,1 1-1,0-1 0,0 1 0,-1-1 1,1 1-1,0 0 0,0 0 0,0-1 0,-1 1 1,1 1-1,0-1 0,0 0 0,0 0 1,0 1-1,-1-1 0,1 1 0,3 1 0,-4-1-46,1 0-1,0 0 1,-1 1-1,1-1 1,-1 1-1,0-1 0,1 1 1,-1 0-1,0-1 1,0 1-1,0 0 0,0 0 1,0 0-1,-1 0 1,1 0-1,-1 0 1,1 2-1,7 40 139,-7-35-143,7 68 37,-6-44-71,2 1 0,2 0 0,0-1 1,15 42-1,-20-73 18,0 0 0,0 0 0,0 0 0,0 0-1,0 0 1,0 0 0,1 0 0,-1 0 0,1 0 0,-1-1 0,4 4 0,-4-5-23,0 1 0,0-1-1,0 1 1,0-1 0,0 0-1,0 1 1,0-1 0,0 0-1,0 0 1,0 1 0,0-1-1,0 0 1,0 0 0,0 0-1,1 0 1,-1 0 0,0-1-1,2 1 1,-1-2 0,1 1-1,-1 0 1,1-1 0,-1 1-1,0-1 1,0 0 0,0 0-1,0 0 1,0 0 0,0 0-1,0 0 1,0-1 0,-1 1-1,1 0 1,-1-1 0,0 1-1,1-4 1,4-11 76,-2 0 1,0-1-1,-1 1 1,-1-1-1,0 0 1,-1 0-1,-3-34 0,2-42 895,8 270 1014,8-78-1853,-14-86-190,1-1-1,1 0 1,-1-1-1,2 1 0,0-1 1,10 17-1,-15-27-108,1 1 0,-1 0 0,1 0 0,0-1 0,-1 1 0,1-1 0,0 1 0,-1 0 0,1-1 0,0 1 0,0-1 0,0 1 0,0-1 0,-1 0 0,1 1 0,0-1 0,0 0 0,0 0 0,0 0 0,0 0 0,0 1 0,0-1 0,0 0 0,0-1 0,0 1 0,0 0 0,0 0 0,0 0 0,-1 0 0,1-1 0,0 1 0,0 0 0,1-2 0,12-11-5088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9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9652,'0'0'7446,"6"-8"-6904,20-25-238,-24 31-266,0 0 1,0 1-1,0-1 0,0 0 0,0 1 1,1 0-1,-1 0 0,0 0 0,1 0 0,-1 0 1,1 0-1,-1 0 0,1 1 0,-1-1 1,1 1-1,-1 0 0,1 0 0,0 0 1,-1 0-1,1 0 0,3 1 0,4 0 106,-8-1-138,-1 0 1,0 0-1,1 1 1,-1-1 0,0 1-1,0-1 1,0 1-1,0-1 1,0 1 0,1 0-1,-1 0 1,0-1-1,0 1 1,-1 0-1,1 0 1,0 0 0,0 0-1,0 0 1,-1 0-1,1 0 1,0 1 0,-1-1-1,1 0 1,-1 0-1,1 0 1,-1 1 0,0-1-1,0 0 1,1 0-1,-1 1 1,0-1-1,0 2 1,0 46 74,0-43-65,-1 0-40,0 0 0,-1 0 0,1 0-1,-1 0 1,-1 0 0,1 0 0,-1 0-1,0-1 1,0 1 0,-1-1 0,0 0-1,0 0 1,0 0 0,0-1 0,-1 1-1,1-1 1,-1 0 0,0 0 0,-1-1-1,1 1 1,-9 3 0,12-6 5,2-1-18,25-4-182,-8 1-231,0 0-1,0 1 1,0 1-1,0 1 1,1 0-1,25 5 1,-35-2-2629,-5 2-1681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2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9845,'0'0'6328,"8"14"-5635,134 203 1108,-133-202-1712,-1-1 0,9 21 0,-9-80 570,29-269 904,-37 312-1265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4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3314,'0'0'7888,"5"8"-6132,-4-7-1677,2 5 262,0-1-1,-1 0 1,1 1-1,-1-1 1,0 1-1,-1 0 1,1 0-1,-1 0 1,1 11-1,-2-11-98,0 6-8,0 0 0,0 0 1,-2 0-1,1 0 0,-1 0 0,-6 19 0,-11 24 101,3 1 0,3 0-1,-12 101 1,17-55 64,8 130 0,3-194-327,2 1 0,1 0 1,3-1-1,0-1 0,23 56 0,94 178 208,-86-190-177,1 1-28,124 287 96,-158-346-134,7 45 1,3 13 124,-13-71-182,0 0 0,1 0 0,0-1 0,8 12 0,4 6 56,-17-27-57,0 0 0,0 0-1,0 0 1,0-1 0,0 1-1,0 0 1,0 0 0,0 0-1,0 0 1,0 0 0,0 0-1,0 0 1,0 0 0,0 0-1,0 0 1,0 0 0,0 0-1,0 0 1,0 0 0,0 0-1,0 0 1,1 0 0,-1 0 0,0 0-1,0-1 1,0 1 0,0 0-1,0 0 1,0 0 0,0 0-1,0 0 1,0 0 0,0 0-1,0 0 1,0 0 0,0 0-1,0 0 1,1 0 0,-1 0-1,0 0 1,0 0 0,0 1-1,0-1 1,0 0 0,0 0-1,0 0 1,0 0 0,0 0-1,0 0 1,0 0 0,0 0-1,0 0 1,0 0 0,0 0-1,0 0 1,0 0 0,1 0-1,-1 0 1,0 0 0,0 0 0,0 0-1,0-9-1590,0-23-2233,0-14-4364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0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53 8500,'0'0'8695,"0"-4"-8141,0 2-530,0 0-1,0 1 1,1-1-1,-1 0 1,0 0-1,1 1 1,0-1-1,-1 0 1,1 1-1,0-1 1,0 1-1,0-1 0,0 1 1,0-1-1,0 1 1,0 0-1,0-1 1,1 1-1,-1 0 1,0 0-1,1 0 1,-1 0-1,1 0 1,-1 0-1,1 0 1,0 1-1,2-2 0,1 0 27,1 1-1,-1-1 1,1 1-1,0 0 1,0 0-1,-1 0 0,1 1 1,8 0-1,-12 1-49,-1-1-1,1 1 0,-1 0 1,1 0-1,-1 0 1,1 0-1,-1 0 0,0 0 1,0 0-1,1 0 1,-1 0-1,0 1 0,0-1 1,0 0-1,0 1 0,-1-1 1,1 1-1,0-1 1,0 1-1,-1-1 0,1 1 1,-1-1-1,0 1 0,1 0 1,-1-1-1,0 3 1,5 45-29,-5-40-53,0 0 1,0-1-1,-1 1 1,0 0-1,0-1 0,-1 0 1,0 1-1,-1-1 1,-3 8-1,4-11-141,-1 0 1,0-1-1,0 1 0,-1-1 0,1 0 0,-1 0 1,0 0-1,0 0 0,0-1 0,-1 1 0,1-1 0,-1 0 1,1-1-1,-1 1 0,-8 2 0,8-3 43,0 0 0,0 0 0,0-1 0,0 0 0,0 0 0,-1 0 0,-6 0 0,13-30 1532,1 27-1353,-1-1-1,1 1 1,0 0-1,0-1 1,0 1 0,0 0-1,0 0 1,0 0-1,1 1 1,-1-1-1,1 1 1,-1-1-1,1 1 1,-1 0 0,1 0-1,0 0 1,0 0-1,-1 0 1,1 1-1,0-1 1,4 1-1,10-2 38,-1 1-1,28 3 0,-18-1 62,-24-1-79,2-1-40,-1 1-1,1 0 1,0 0 0,0 0-1,-1 0 1,1 1 0,0-1-1,-1 1 1,1 0 0,-1 0-1,1 1 1,-1-1 0,1 1-1,-1-1 1,0 1 0,0 0-1,5 4 1,-7-5-20,0 0-1,0-1 1,-1 1 0,1-1 0,0 0 0,0 1 0,0-1-1,0 0 1,0 1 0,0-1 0,0 0 0,0 0 0,-1 0-1,1 0 1,0 0 0,0 0 0,2 0 0,1 0-1056,3 0-2061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1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10309,'0'0'7667,"93"1"-7123,-49-1 177,8 0-369,2 0-176,-4 0-128,-6 0-48,-7 0-32,-11 0-448,-7 1-224,-9-1-609,-9 0-1088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13478,'0'0'5998,"1"6"-5438,0 114 26,3 62-697,-4-181-150,1 20-220,-5-16-5255,-7-5-4567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2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3602,'0'0'13446,"-4"9"-12347,0 1-895,0 0-1,-1-1 1,-1 0 0,0 0 0,0 0 0,-1 0-1,-14 14 1,-38 30-429,-1-3 0,-68 42 0,136-88-188,7-2 456,-14-2-54,67 9-151,51 3-14,-41-8-6247,-61-4 1602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3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12982,'0'0'7305,"2"3"-6814,2 3-263,0 0 1,0 1 0,0-1 0,-1 1 0,0 0-1,0 0 1,-1 0 0,0 0 0,2 15 0,6 75-21,-9-79-146,3 249-184,-5-166-5292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3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9828,'0'0'8666,"1"5"-7596,97 241 1835,-92-233-2902,0 0-1,0 0 1,2-1 0,0-1-1,0 1 1,15 16 0,-22-28-2,-1 0 0,0 0 1,1 1-1,-1-1 1,0 0-1,1 0 1,-1 0-1,0 0 1,1 0-1,-1 1 0,0-1 1,1 0-1,-1 0 1,0 0-1,1 0 1,-1 0-1,1 0 0,-1 0 1,0 0-1,1 0 1,-1 0-1,0-1 1,1 1-1,-1 0 0,0 0 1,1 0-1,-1 0 1,0 0-1,1-1 1,-1 1-1,0 0 0,1 0 1,-1-1-1,0 1 1,0 0-1,1 0 1,-1-1-1,0 1 0,0 0 1,0-1-1,1 1 1,-1 0-1,0-1 1,0 1-1,0 0 0,0-1 1,0 1-1,0 0 1,1-1-1,5-21 37,-6 19-33,82-398 299,-79 386-118,-3 11-6908,0 13 917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4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10901,'0'0'6259,"5"-11"-5483,15-31-245,-18 39-505,-1 1 0,1 0-1,0-1 1,-1 1 0,1 0 0,0 0-1,0 0 1,0 0 0,1 1-1,-1-1 1,0 1 0,1-1 0,-1 1-1,1 0 1,-1 0 0,1 0 0,-1 0-1,1 0 1,4 0 0,-1 0-5,1 0 0,0 1 0,-1 0 0,1 0-1,10 2 1,-15-2-17,0 1-1,0 0 1,-1 0-1,1-1 0,0 1 1,0 0-1,-1 0 0,1 0 1,-1 1-1,1-1 0,-1 0 1,0 1-1,1-1 1,-1 1-1,0-1 0,0 1 1,0-1-1,0 1 0,0 0 1,-1-1-1,1 1 1,0 0-1,-1 0 0,1 0 1,-1 0-1,1 2 0,1 7 12,-1 1-1,0-1 1,-1 13-1,0-21-13,0 9-126,-1-1 1,0 0-1,0 1 1,-1-1-1,-1 0 0,0 0 1,-6 15-1,7-22 79,0 0 0,0 0-1,0 0 1,0 0-1,-1-1 1,1 1 0,-1 0-1,0-1 1,-1 0 0,1 0-1,0 0 1,-1 0-1,1-1 1,-1 1 0,0-1-1,0 0 1,0 0-1,0 0 1,-1 0 0,1-1-1,-8 2 1,11-3 35,1 0 1,0 0-1,-1-1 1,1 1-1,-1 0 1,1 0-1,0 0 1,-1-1 0,1 1-1,-1 0 1,1 0-1,0-1 1,-1 1-1,1 0 1,0-1-1,0 1 1,-1 0-1,1-1 1,0 1-1,0-1 1,-1 1-1,1 0 1,0-1-1,0 1 1,0-1-1,0 1 1,0 0-1,0-1 1,-1 1-1,1-1 1,0 1-1,0-1 1,0 1-1,1-1 1,-1 1-1,0 0 1,0-1-1,0 1 1,0-1-1,0 1 1,0-1-1,1 1 1,-1 0-1,0-1 1,0 1-1,1-1 1,9-22-714,-8 21 678,0 0-1,1-1 1,-1 1-1,1 0 0,-1 1 1,1-1-1,0 0 1,0 1-1,0 0 0,0-1 1,0 1-1,0 0 1,0 1-1,0-1 0,1 0 1,-1 1-1,0 0 1,0 0-1,5 0 0,7 2 189,-1 0 0,0 0-1,18 7 1,25 4 378,-48-12-717,32 1 2808,-40-2-2680,-1 0 0,1 0 0,0-1 0,0 1 0,0 0 0,0 0 1,0 0-1,0 0 0,0-1 0,0 1 0,-1-1 0,1 1 0,0 0 0,0-1 0,0 1 1,-1-1-1,1 0 0,0 1 0,-1-1 0,1 0 0,0 1 0,-1-1 0,1 0 0,-1 1 1,1-1-1,-1 0 0,1 0 0,-1 0 0,0 0 0,1 0 0,-1 1 0,0-1 1,0 0-1,0-1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5186,'0'0'9591,"3"0"-5859,21 0-3814,166-16-1196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09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14407,'0'0'4674,"5"7"-3660,3 15-690,-1 1-1,-1 0 1,5 37 0,-2-10-88,-2-10-1091,-1 1 1,1 73-1,-7-126-10940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10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8964,'0'0'6803,"8"-12"-5674,28-40-332,-35 50-714,1 0 0,-1 0-1,1 0 1,0 0 0,0 0 0,-1 1-1,1-1 1,0 1 0,0-1-1,1 1 1,-1 0 0,0 0-1,0 0 1,1 0 0,-1 0-1,0 1 1,1-1 0,-1 0-1,1 1 1,-1 0 0,3 0-1,-3 0-67,0 0 0,-1 0-1,1 1 1,0-1-1,-1 1 1,1-1-1,-1 1 1,1 0-1,-1-1 1,0 1-1,1 0 1,-1 0-1,0 0 1,1 0-1,-1 0 1,0 0 0,0 1-1,0-1 1,0 0-1,0 1 1,0-1-1,0 0 1,0 1-1,0 1 1,3 13 116,-1 0 0,0 0 0,-1 0 0,-1 0 0,0 0 0,-1 0 0,-2 17 0,0-11-142,2-1-1,0 1 1,5 27 0,-4-41-31,1 1 0,1 0 0,0-1 1,0 0-1,8 15 0,-11-21 39,1-1 1,0 1 0,0-1-1,0 1 1,0-1-1,0 1 1,0-1-1,0 0 1,1 0-1,-1 1 1,0-1-1,1 0 1,-1 0 0,1 0-1,-1-1 1,1 1-1,0 0 1,-1-1-1,1 1 1,0-1-1,-1 1 1,1-1-1,0 0 1,-1 1-1,1-1 1,0 0 0,0 0-1,-1-1 1,1 1-1,0 0 1,0 0-1,-1-1 1,1 1-1,0-1 1,-1 0-1,1 1 1,-1-1 0,3-1-1,1-2-3,0 0 1,0 0-1,0-1 1,-1 1-1,1-1 1,-1 0-1,0 0 0,0-1 1,-1 1-1,0-1 1,4-7-1,0-5 5,0 0 0,8-31 1,-10 24 4,3-51 0,-7 49-1,9-41-1,-11 78 138,1 0 0,0-1 1,3 17-1,-1 8 49,-1-23-151,-1 17 38,1 0 0,2-1 0,7 30 0,-9-51-77,0-1 0,0 1 0,1-1 0,0 0 0,0 0 0,0 0 0,0 0 0,1 0 0,0 0 0,0-1 0,0 1 0,1-1 1,0 0-1,-1 0 0,2 0 0,-1-1 0,0 1 0,1-1 0,-1 0 0,1 0 0,0-1 0,6 3 0,-8-4-46,0 0 1,-1 0-1,1 0 0,0-1 1,0 0-1,0 1 0,0-1 1,0 0-1,0 0 0,0-1 0,0 1 1,0-1-1,-1 1 0,1-1 1,0 0-1,0 0 0,0 0 1,3-2-1,-3 1-261,-1-1-1,1 1 1,-1-1 0,1 1-1,-1-1 1,0 0 0,0 0-1,0 0 1,0 0 0,0 0-1,-1 0 1,1-1 0,-1 1-1,1-6 1,4-19-4137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6.3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8 210 5811,'0'0'8409,"-1"-1"-8288,0 0 1,1 1-1,-1-1 0,1 0 1,-1 0-1,1 1 1,-1-1-1,1 0 0,-1 0 1,1 0-1,0 0 1,0 0-1,-1 0 0,1 1 1,0-1-1,0 0 0,0-1 1,0-6-102,0-6 4,0 0 0,1 0 0,4-26 0,-3 35-20,0 0 0,-1 0-1,2 0 1,-1 1 0,0-1-1,1 1 1,0-1 0,0 1 0,0 0-1,1 0 1,-1 0 0,1 0-1,7-5 1,-5 5 9,0 0 0,0 0 0,0 1 0,0 0 0,1 0 0,-1 0 0,1 1 0,0 0 0,8-2 0,4 2 155,-1 0 0,23 2 0,-31 0-31,-8 0-123,-1 1-1,0-1 1,0 1 0,1-1-1,-1 1 1,0-1 0,0 1 0,1 0-1,-1 0 1,0 0 0,0 0-1,0 0 1,0 0 0,0 0-1,-1 0 1,1 0 0,0 0-1,0 0 1,-1 1 0,1-1 0,0 0-1,-1 0 1,1 2 0,11 34 188,-12-34-175,12 58 423,8 106 0,-4-19-185,-11-114-180,25 136 238,-24-144-294,2 0 1,0 0-1,2 0 1,16 30-1,-23-52-39,-1 0-1,1 0 0,-1 0 0,1 0 1,1 0-1,-1-1 0,0 0 0,1 1 0,-1-1 1,1 0-1,0-1 0,0 1 0,8 3 1,-4-3-48,0-1 1,0 0-1,0 0 1,0-1-1,0 0 0,1 0 1,9-1-1,-14-1 46,1 0 0,0 0 0,-1 0 0,1-1 0,-1 0 0,1 1-1,-1-1 1,0-1 0,1 1 0,-1-1 0,0 0 0,-1 1 0,1-2-1,0 1 1,-1 0 0,0-1 0,0 0 0,0 1 0,3-6 0,5-8-84,-1 0 1,0-1-1,10-25 1,-9 11 31,0-1 0,-2 1-1,-2-2 1,-1 1 0,2-37-1,-3-173-33,-6 154 110,1 84-6,0 1 0,0-1-1,0 1 1,-1-1 0,1 0 0,-1 1 0,0-1 0,-1 1 0,-2-8 0,3 11 87,1 1-79,-1 0-1,1 0 1,0 0-1,0 0 1,-1-1 0,1 1-1,0 0 1,-1 0-1,1 0 1,0 0 0,0 0-1,-1 1 1,1-1 0,0 0-1,-1 0 1,1 0-1,0 0 1,0 0 0,-1 0-1,1 0 1,0 0 0,0 1-1,-1-1 1,1 0-1,0 0 1,0 0 0,-1 1-1,1-1 1,0 0-1,0 0 1,0 0 0,0 1-1,-1-1 1,1 0 0,0 0-1,0 1 1,0-1-1,0 0 1,0 1 0,0-1-1,0 0 1,0 0-1,0 1 1,0-1 0,0 0-1,0 1 1,0-1 0,-2 239 508,4-179-471,-1-34-32,2 0 1,1-1-1,1 0 0,14 41 0,46 92 53,-59-146-82,0 0 1,0-1-1,1 0 0,0 0 0,1-1 0,17 18 1,-21-24-41,0-1 1,1 0 0,-1 0 0,1 0-1,-1 0 1,1-1 0,0 1-1,0-1 1,0-1 0,0 1 0,0-1-1,1 0 1,-1 0 0,0 0 0,1-1-1,-1 1 1,0-2 0,1 1 0,5-1-1,-8 0-6,0 0-1,0-1 0,-1 1 0,1 0 0,-1-1 0,1 0 0,-1 1 1,0-1-1,0 0 0,0 0 0,0 0 0,0-1 0,0 1 1,0 0-1,-1-1 0,1 1 0,-1-1 0,0 0 0,0 1 0,0-1 1,0 0-1,0 0 0,0 0 0,0-3 0,2-10-1051,0-1 0,1-31-1,-4-5-3461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10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40 10341,'0'0'5888,"0"-4"-5304,-1 3-524,1-1-1,-1 1 1,1 0-1,0 0 1,0 0-1,0-1 1,0 1-1,0 0 1,0 0 0,0-1-1,0 1 1,1 0-1,-1 0 1,0 0-1,1-1 1,-1 1-1,1 0 1,-1 0 0,1 0-1,0-1 1,1 1 7,-1-1-1,1 1 1,0 0 0,-1 1 0,1-1 0,0 0 0,0 0 0,0 1 0,0-1 0,-1 1-1,1 0 1,0 0 0,0-1 0,0 1 0,0 0 0,2 1 0,-2-1-40,1-1 1,-1 2 0,0-1-1,1 0 1,-1 0-1,0 1 1,0-1-1,1 1 1,-1-1-1,0 1 1,0 0 0,0 0-1,0 0 1,0 0-1,0 1 1,3 1-1,-3-1 7,-1 1-1,0-1 1,1 0-1,-1 0 0,0 1 1,0-1-1,0 0 1,0 1-1,-1-1 0,1 1 1,-1-1-1,0 1 1,1-1-1,-1 1 0,-1 4 1,2-2-140,-1 1 0,-1 0 1,1 0-1,-1 0 0,0 0 1,-1 0-1,1 0 0,-1-1 0,0 1 1,0-1-1,-1 1 0,0-1 0,0 0 1,0 0-1,0 0 0,-1 0 1,0-1-1,0 0 0,0 1 0,-1-1 1,1-1-1,-1 1 0,0-1 0,0 1 1,0-1-1,-6 2 0,-10-2-334,21-2 420,0-1-1,-1 0 0,1 0 1,0 0-1,-1 0 0,1 0 0,-1 1 1,1-1-1,0 0 0,-1 0 1,1 0-1,-1 0 0,1 0 0,0 0 1,-1 0-1,1 0 0,-1-1 1,1 1-1,0 0 0,-1 0 0,1 0 1,0 0-1,-1 0 0,1-1 1,0 1-1,-1 0 0,1 0 0,0-1 1,-1 1-1,1 0 0,0 0 1,0-1-1,-1 1 0,1 0 0,0-1 1,0 1-1,-1 0 0,1-1 1,0 1-1,0-1 0,0 0 0,3 0 19,0-1 0,0 1 0,0 0 0,0 0-1,0 0 1,0 0 0,0 1 0,1-1 0,-1 1 0,0 0-1,0-1 1,6 2 0,-3-1-10,146 0 1610,-146-27-2238,-4 12-6721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11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87 3698,'0'0'3249,"-5"-13"-2358,-3-10-332,-11-27 3306,33 74 4671,18 21-7506,-6-10-392,6 12-106,-5-10-42,35 67 1,-55-90-443,-1 0 0,-1 1 0,0 0 0,0 0 0,-2 0 0,0 1 0,-1-1 0,1 27 0,-3-25-5,-1 0 0,-1 1 1,0-1-1,-2 0 0,0-1 0,0 1 0,-2-1 0,0 0 0,-1 0 0,-1 0 1,-12 19-1,-2-2 10,-2-1 0,-1-1 0,-49 47-1,61-65 9,10-10-133,1-1-2,-1 0-1,1 0 1,0 0 0,0 1-1,0-1 1,1 0 0,-1 1-1,0-1 1,1 1 0,0 0-1,-1-1 1,1 1 0,-1 4-1,8-8-4393,3-3-217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0:3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 6467,'0'0'6894,"12"-26"-3495,-9 22-3399,1 0 0,-1-1 0,0 1 0,1 0 0,0 1 0,0-1 0,0 1 1,1 0-1,-1 0 0,1 0 0,-1 0 0,1 1 0,0 0 0,0 0 0,0 0 0,0 1 1,1-1-1,-1 1 0,0 0 0,1 1 0,-1 0 0,0-1 0,8 2 0,-11-1-6,-1 1-1,0-1 1,0 0 0,0 1-1,0-1 1,0 1-1,0 0 1,1-1 0,-1 1-1,-1 0 1,1-1-1,0 1 1,0 0-1,0 0 1,0 0 0,0 0-1,-1 0 1,1 0-1,0 0 1,-1 0-1,1 0 1,-1 0 0,1 0-1,-1 0 1,0 0-1,1 1 1,-1-1 0,0 0-1,0 0 1,0 0-1,0 2 1,2 47-113,-3-40 121,1-1-3,1 3 30,-1-1-1,-1 1 1,0-1 0,-5 22-1,5-29-28,-1 0-1,1 0 1,-1-1 0,0 1-1,0-1 1,-1 1 0,1-1-1,-1 0 1,1 0-1,-1 0 1,0 0 0,0 0-1,0 0 1,-1-1 0,1 0-1,-1 0 1,-4 3 0,4-3-69,-21 7 394,24-9-311,0-1-1,1 1 1,-1 0 0,0-1 0,1 1 0,-1 0 0,1-1 0,-1 1 0,1-1-1,-1 1 1,1-1 0,-1 1 0,1-1 0,-1 1 0,1-1 0,0 0 0,-1 1-1,1-1 1,0 0 0,-1 1 0,1-1 0,0 0 0,0 1 0,0-1 0,0 0-1,0 1 1,0-1 0,0 0 0,0 1 0,0-1 0,0 0 0,0 0-1,0 1 1,1-2 0,-2-9 46,3-11-426,-1 22 352,0-1 0,-1 0 1,1 1-1,0-1 0,-1 0 1,1 1-1,0-1 0,0 1 1,-1-1-1,1 1 0,0 0 1,0-1-1,0 1 0,0 0 1,0 0-1,0-1 0,-1 1 0,1 0 1,0 0-1,0 0 0,0 0 1,0 0-1,1 1 0,1-1 17,11-1-6,-1 1 0,0 0 1,0 1-1,0 0 0,0 1 1,0 1-1,0 0 1,0 1-1,16 7 0,-23-9 26,-1 1 1,0-2-1,1 1 0,-1-1 0,0 1 0,1-2 1,0 1-1,5 0 0,-9-1-15,-1 0-1,0 0 1,1 0 0,-1 0-1,0 0 1,1 0 0,-1 0-1,0-1 1,1 1 0,-1 0-1,0-1 1,1 1-1,-1-1 1,0 1 0,0-1-1,0 0 1,0 1 0,1-1-1,-1 0 1,0 0 0,0 0-1,0 0 1,-1 0 0,1 0-1,0 0 1,0 0-1,0 0 1,-1 0 0,1-1-1,-1 1 1,1 0 0,-1 0-1,1-1 1,-1 1 0,0 0-1,0-1 1,1 1 0,-1-2-1,-1-20-1949,0 12-2492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4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3826,'0'0'704,"-5"4"1041,5-3-673,-3 2-1072,0-1-1024,-4-2-2178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1 1 6867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5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63 6867,'-36'18'10120,"41"-29"-8761,9-12-2108,-11 19 757,0 0 0,1 0 0,-1 0 0,1 1 0,0 0 0,0 0 0,1 0 0,-1 0 0,0 1 0,1-1 0,0 1 0,-1 0 0,1 1 0,0-1 0,0 1 0,0 0 0,0 0 0,0 1 0,1-1 0,-1 1 0,0 0 0,5 1 0,-5 1 39,-1 1-1,0-1 0,1 1 1,-1 0-1,0 0 0,-1 1 0,1-1 1,-1 1-1,1-1 0,-1 1 0,5 9 1,-1-4 3,9 14 66,-1 0 0,-1 1 0,-2 1 0,0 0 0,10 32 0,23 50-68,-39-97-54,0 1 1,1-1-1,0-1 0,16 17 0,-19-21-30,0-1 1,1 0 0,0 0-1,0 0 1,0 0 0,1-1-1,-1 0 1,1 0 0,-1-1 0,1 1-1,7 1 1,-12-4-27,0 0 1,0 0-1,0 0 1,0 0-1,0 0 0,0 0 1,0 0-1,0 0 1,0-1-1,0 1 1,0 0-1,0-1 1,0 1-1,-1 0 0,1-1 1,0 1-1,0-1 1,0 0-1,-1 1 1,1-1-1,0 0 0,0 1 1,-1-1-1,1 0 1,-1 1-1,1-1 1,-1 0-1,1 0 0,-1 0 1,1 0-1,-1 0 1,1-1-1,6-33-3634,-6 9-482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6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1 517 10949,'0'0'5354,"7"-9"-4334,42-54 1002,57-99 0,32-87-1299,-134 242-942,7-13 511,0 14-3228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7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4274,'0'0'5474,"6"-4"-4126,-1 0-805,10-7-231,2 7 3446,-16 5-3688,0-1 1,0 1 0,0-1 0,-1 1 0,1 0-1,0-1 1,-1 1 0,1 0 0,-1 0 0,1-1-1,-1 1 1,1 0 0,-1 0 0,1 0 0,-1 0-1,0 0 1,1 0 0,-1 0 0,0-1 0,0 3 0,6 25 280,-5-23-237,11 51 536,-5-28-333,4 37 0,-11-63-330,0-1 0,1 1 0,-1-1-1,0 1 1,0-1 0,1 1 0,-1-1 0,1 0 0,0 1 0,-1-1 0,1 1 0,0-1 0,0 0 0,1 2 0,-1-3 5,-1 1 1,1-1-1,-1 0 0,1 0 0,0 0 1,-1 1-1,1-1 0,0 0 1,-1 0-1,1 0 0,0 0 1,0 0-1,-1 0 0,1 0 1,0 0-1,-1 0 0,1-1 1,0 1-1,-1 0 0,1 0 1,-1-1-1,1 1 0,0 0 1,-1-1-1,1 1 0,-1 0 1,1-1-1,-1 1 0,1-1 1,-1 1-1,1-1 0,-1 1 0,1-1 1,-1 0-1,1 0 0,6-9 23,-1 0 0,0 0 0,-1 0 0,0-1 0,0 0-1,-1 0 1,-1 0 0,0 0 0,3-22 0,4-10 810,-11 51-761,0 0 1,0 0-1,1 0 0,0 0 0,1-1 0,0 1 0,0 0 0,0 0 1,1-1-1,4 11 0,-5-14-110,0-1-1,0 1 1,0-1 0,1 1 0,0-1 0,-1 0-1,1 0 1,0 0 0,1 0 0,-1 0 0,0 0 0,1-1-1,0 1 1,-1-1 0,1 1 0,0-1 0,0 0-1,0 0 1,1-1 0,-1 1 0,0-1 0,1 1-1,-1-1 1,1 0 0,-1 0 0,8 0 0,-8-1-158,-1 1 0,1-1 0,-1 0 1,0-1-1,1 1 0,-1 0 0,1-1 0,-1 1 1,0-1-1,1 0 0,-1 0 0,0 0 1,0 0-1,0 0 0,0 0 0,0-1 0,0 1 1,0-1-1,0 1 0,3-4 0,11-15-5137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7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7043,'0'0'10760,"7"3"-10032,11 4-360,0-2 0,0 0 0,0-1 1,26 3-1,86 3 75,-80-6-412,-1-3-1,1-2 1,70-11 0,-86 9-624,-33 3 142,-1-9-13888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1681,'0'0'14276,"28"20"-10797,-12-10-3296,0-1 1,1-1-1,0-1 1,34 9-1,-50-15-180,1-1 1,-1 0-1,1 1 0,-1-1 0,0 1 0,1-1 0,-1 1 0,0 0 0,1-1 0,-1 1 0,0 0 0,0 0 1,0 0-1,0 0 0,0 0 0,0 0 0,0 0 0,0 1 0,1 1 0,-2-2 7,0 0 0,0 0 0,1 1 0,-1-1 0,0 0 1,0 0-1,0 1 0,-1-1 0,1 0 0,0 0 0,0 0 0,-1 1 0,1-1 0,0 0 0,-1 0 0,1 0 0,-1 0 0,0 1 0,-5 6-42,1-1 1,-1 0-1,0-1 0,-14 12 1,15-13-168,4-4-169,12-3-8420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6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10149,'0'0'5816,"2"0"-5069,41-8 333,68-2 0,-11 2-871,-87 7-350,23-3 481,-36 3-415,1 1 0,0 0 0,0 0 0,0 0 1,0 0-1,0-1 0,-1 1 0,1 0 0,0-1 0,0 1 0,0 0 1,-1-1-1,1 1 0,0-1 0,-1 0 0,1 1 0,0-1 1,-1 1-1,1-1 0,-1 0 0,1 0 0,-1 1 0,1-1 0,-1 0 1,0 0-1,1 1 0,-1-1 0,1-1 0,-1-11-3636,0-3-3780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8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42 5539,'0'0'8563,"-19"-7"-4358,19 8-4198,1 0 1,-1-1-1,1 1 0,0 0 1,0-1-1,-1 1 0,1-1 1,0 1-1,0-1 1,0 1-1,-1-1 0,1 0 1,0 1-1,0-1 0,0 0 1,0 0-1,0 0 0,0 1 1,0-1-1,0 0 0,0 0 1,0 0-1,0-1 0,0 1 1,-1 0-1,1 0 0,2-1 1,2 1 61,-5 0-8,-6-25 134,5 24-243,0 1 0,0-1 0,1 1 0,-1 0 0,0-1 0,0 1 0,0 0 0,1 0 0,-1-1 0,0 1 0,0 0 0,0 0 0,0 0 0,0 0 0,1 0 0,-1 0 0,0 0 0,0 0 0,0 0 0,0 1 0,0-1 0,1 0 0,-1 1 0,0-1 0,0 0 0,1 1 0,-1-1 0,-1 2 0,0 0-126,1-1 1,-1 1-1,1 0 0,0 0 0,-1 0 0,1 0 0,0 1 0,0-1 0,1 0 0,-2 4 0,0 3-349,0-1 0,1 1 0,0-1 0,1 1 0,0 9 0,0-18 537,1 1 0,-1 0 0,1 0 0,0-1 0,-1 1 0,1 0 0,-1-1 0,1 1 0,0-1 0,-1 1 0,1-1 0,0 1 0,0-1 0,-1 1 0,1-1 0,0 0 0,0 0 0,0 1 0,0-1 0,0 0 0,-1 0 0,1 0 0,0 0 0,0 0 0,0 0 0,1 0 0,0 0 106,0 0 0,0 0 1,0 0-1,0 0 0,0 0 1,0 0-1,-1-1 0,1 1 1,0-1-1,0 1 1,0-1-1,2-1 0,-2 0-52,0-1 0,0 1 0,0-1 0,0 0 0,0 1 0,-1-1 0,1 0 0,-1 0 0,0 0 0,0-1 0,0 1 0,0 0 0,1-5 0,1-44-2981,-3 39-2020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9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8212,'0'0'5453,"3"-13"-4471,8-39-187,-10 50-744,-1 1 0,0-1 0,1 1 0,-1 0 0,1-1 0,-1 1 0,1 0 0,-1-1 0,1 1 0,0 0 0,0 0 0,0-1 0,0 1 0,0 0 0,0 0 0,0 0 0,0 0 0,0 1 0,0-1 0,1 0 0,-1 0 0,0 1 0,1-1 0,-1 0 0,0 1 0,1 0 0,-1-1 0,1 1 0,-1 0 0,1 0 0,-1-1 0,1 1 0,-1 0 0,0 1 0,1-1 0,-1 0 0,1 0 0,2 1-1,0 1 83,0-1-1,0 1 0,0 0 0,0 0 1,0 1-1,0-1 0,0 1 0,-1 0 0,4 3 1,14 18 337,-2 0 1,-1 2 0,-1 0 0,-1 0 0,13 33-1,52 148 137,-61-152-653,-17-46 28,19 42-6,-21-49-3,0 0-1,0-1 1,1 1-1,-1 0 1,0 0-1,0-1 0,1 1 1,-1-1-1,1 1 1,-1-1-1,1 0 1,0 0-1,0 1 0,-1-1 1,1 0-1,0-1 1,0 1-1,0 0 1,0 0-1,0-1 0,4 1 1,-5-1-22,-1 0 0,1-1 0,-1 1 1,1 0-1,-1-1 0,1 1 0,-1 0 1,0-1-1,1 1 0,-1-1 0,1 1 0,-1-1 1,0 1-1,1-1 0,-1 1 0,0-1 0,0 1 1,1-1-1,-1 1 0,0-1 0,0 1 1,0-1-1,0 0 0,0 1 0,0-1 0,0 1 1,0-2-1,2-22-812,-2 20 561,0-74-6786,-2 31-3270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09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4 436 12678,'0'0'4679,"0"0"-4617,-1 0 0,1-1-1,0 1 1,-1-1 0,1 1-1,0-1 1,0 1 0,-1-1-1,1 1 1,0-1 0,0 0 0,0 1-1,-1-1 1,1 1 0,0-1-1,0 1 1,0-1 0,0 0-1,0 1 1,0-1 0,0 1-1,0-1 1,1 0 0,-1 1-1,0-1 1,0 1 0,0-1-1,1 1 1,-1-1 0,0 1 0,0-1-1,1 0 1,9-19 361,1 0 1,1 0-1,0 1 1,1 0 0,1 1-1,23-22 1,-17 18-217,22-25 224,-15 18-574,-1-1 0,-1-1 0,37-62 0,-58 83-3099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0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2769,'0'0'15050,"8"13"-14319,59 105 621,-34-58-1169,-30-55-177,0-1 0,1 1-1,-1-1 1,1 0 0,0 0-1,0 0 1,0-1 0,1 1-1,-1-1 1,6 3 0,-9-10 80,0 0 1,0 0-1,-1 1 1,1-1-1,-1 0 0,0 0 1,0-7-1,0 9-65,0-228 2170,0 226-2113,1-1-1,0 0 1,0 0 0,0 1 0,1-1 0,-1 1 0,1-1 0,4-7 0,-3 10-136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0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4706,'0'0'10885,"15"0"-9353,282 6 2309,-40-5-2971,-248 1-2227,-13 2-1244,-9 2-2600,6-5-1023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1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11 2177,'0'0'12000,"-3"-2"-10661,-6-6 1954,28 20-3201,10 8-144,-24-18 194,-1 1 1,1 0-1,-1 0 0,1 0 1,-1 1-1,0-1 1,0 1-1,-1 0 1,4 5-1,-6-7-97,1 0-1,-1 0 0,0 0 0,0 0 1,0 0-1,-1 1 0,1-1 1,0 0-1,-1 0 0,0 1 1,1-1-1,-1 1 0,0-1 1,0 0-1,-1 1 0,1-1 1,0 0-1,-1 1 0,1-1 0,-1 0 1,0 1-1,-1 2 0,2-3 309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2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12998,'0'0'7515,"4"0"-6992,121 2 801,7-1-3888,-132 2-2172,-7 1-319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2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3490,'0'0'15239,"101"0"-14839,-73 2-112,4 1 96,0-2-368,1 1-16,1-2-128,-5 0-784,-4 0-1506,-2 0-4401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3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3458,'0'0'15327,"2"6"-13503,-2 13-1311,-1 0 0,-1 0 0,0 0 0,-1-1 0,-9 27-1,5-16-285,-4 36-1,8-41-174,2 1-1,0-1 1,2 1-1,6 42 1,-5-58-47,0 0 1,0 0-1,1 0 1,0 0-1,1-1 0,0 1 1,0-1-1,1 0 1,0 0-1,1 0 0,-1-1 1,1 0-1,1 0 0,-1-1 1,13 10-1,-15-13-1,0 0-1,1-1 0,-1 1 0,1-1 1,-1 0-1,1-1 0,-1 1 1,1-1-1,0 0 0,0 0 1,0 0-1,0-1 0,0 1 1,-1-1-1,1-1 0,0 1 1,0-1-1,0 1 0,0-1 1,0-1-1,-1 1 0,1-1 1,0 0-1,-1 0 0,0 0 1,1 0-1,-1-1 0,0 0 1,0 0-1,6-6 0,-2 1 4,0 1-1,0-2 1,-1 1 0,0-1-1,-1 0 1,0 0 0,0-1-1,-1 0 1,-1 0 0,1 0-1,-1-1 1,4-19 0,-5 12-37,-1 0 0,-1 0 0,0-1 0,-2 1 1,0 0-1,-1 0 0,0 0 0,-2 0 1,0 0-1,-1 1 0,-1-1 0,0 1 0,-2 1 1,1-1-1,-2 1 0,-1 1 0,-21-29 0,27 39-237,-1 1 0,1 0 0,-1 0 0,1 0 0,-1 1 0,0 0 0,0 0 0,-1 0 0,1 0 0,-1 1 0,1 0 0,-1 0 0,0 0 0,0 1 0,0 0 0,1 0-1,-1 1 1,0-1 0,-11 2 0,-21-1-4217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4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7716,'0'0'9153,"2"-4"-8022,-2 3-1065,0 0 1,0 0-1,1 0 0,-1 0 0,1 0 0,-1 0 0,1 0 1,0 1-1,-1-1 0,1 0 0,0 0 0,-1 0 0,1 1 0,0-1 1,0 1-1,0-1 0,-1 0 0,1 1 0,0-1 0,0 1 1,1-1-1,28-1 596,-26 2-704,9 0 96,-3-1-36,0 1 0,0 1 0,0 0 1,0 0-1,10 3 0,-16-3-21,-1 1 1,1-1-1,-1 1 1,0-1-1,0 1 1,0 0-1,0 0 1,0 1-1,0-1 0,-1 0 1,1 1-1,-1 0 1,0-1-1,1 1 1,-1 0-1,0 0 1,-1 1-1,3 3 1,5 17 17,-1 1 0,-1 0 0,7 45 1,3 14 77,-3-31 80,2 10 147,2 0 1,52 118-1,-55-155-299,1-1 0,1 0 0,2-1 1,0-1-1,1-1 0,2 0 0,0-2 0,1-1 0,1 0 0,27 15 0,-48-32-26,1-1 0,-1 1 0,0-1 0,0 0 0,1 0 0,-1 0 0,1-1 0,-1 1 0,1-1 0,-1 1 0,1-1 0,-1-1 0,1 1 0,-1 0 0,1-1 0,-1 1 0,0-1-1,1 0 1,-1 0 0,0-1 0,5-1 0,-3 0-15,0 0-1,0 0 0,0 0 0,-1-1 0,1 0 1,-1 0-1,1 0 0,-1 0 0,-1-1 1,1 1-1,4-9 0,-7 12 389,-3 13-93,-12 33-349,2-10 70,2 1 1,-8 53-1,13-27 21,4 0 0,2 1 0,2-1 0,16 81 0,-15-119-18,1-1-2,-2-1 1,-1 1-1,0 0 1,-2 0 0,-3 30-1,2-49 2,0 1 0,-1-1 0,0 1-1,0-1 1,0 1 0,0-1 0,-1 0 0,1 0 0,-1 0 0,0-1-1,-1 1 1,1 0 0,0-1 0,-1 0 0,0 0 0,0 0 0,0-1-1,0 1 1,0-1 0,-7 3 0,6-3-143,-1 0 1,1 0-1,0 0 1,-1-1-1,0 0 0,1 0 1,-1 0-1,0-1 0,1 1 1,-1-1-1,0-1 1,1 1-1,-1-1 0,0 0 1,1-1-1,-1 1 0,-6-3 1,3-2-473,0 0 1,0 0-1,0-1 1,1 0-1,0 0 1,-8-11-1,-18-22-4936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9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1 137 7411,'0'0'3546,"14"-20"-2986,45-64-93,-57 81-409,0 0 0,1 0-1,-1 0 1,1 0 0,0 1 0,0-1 0,0 1-1,0 0 1,6-4 0,-7 5-31,0 1 1,0-1-1,0 1 0,0 0 1,0-1-1,-1 1 0,1 0 1,0 0-1,0 0 0,4 1 1,4 0 99,6-1-25,-11-1 59,1 1 1,-1 0-1,1 0 1,-1 1-1,0 0 1,8 1-1,-11-1-106,0 0-1,0 0 0,0 0 1,-1 1-1,1-1 0,0 0 1,0 1-1,-1-1 0,1 1 0,-1-1 1,1 1-1,-1 0 0,0 0 1,0-1-1,1 1 0,-1 0 0,-1 0 1,1 0-1,1 4 0,9 33 437,-3 0-1,-1 1 0,4 79 1,-5-47-281,1-5-129,3-1 1,3 0-1,42 126 0,-55-192-79,4 11-8,1 0-1,-1-1 1,14 20 0,-18-28-1,1-1 1,0 1 0,0-1-1,0 1 1,0-1 0,0 0-1,0 1 1,1-1 0,-1 0-1,0 0 1,1 0 0,-1 0-1,1 0 1,-1 0 0,1 0-1,-1-1 1,1 1 0,0 0-1,-1-1 1,1 1 0,0-1-1,-1 0 1,1 0 0,0 1 0,0-1-1,-1 0 1,1 0 0,0-1-1,0 1 1,-1 0 0,1-1-1,0 1 1,-1-1 0,1 1-1,0-1 1,-1 0 0,3 0-1,-1-2 3,0 0-1,0 0 1,0 0-1,0 0 0,-1 0 1,1 0-1,-1-1 0,0 1 1,0-1-1,0 0 1,2-4-1,14-50-42,-13 41 43,7-35-209,-1 0 0,-3-1 1,2-58-1,-8-164-728,-3 146 1028,1 128 441,1 11 134,7 59-311,3 0-1,38 129 1,-36-160-218,2 0 1,1 0-1,2-2 0,1 0 0,2-1 0,37 47 1,-56-79-135,45 47-230,-44-47 208,0-1 1,0 1-1,1-1 0,-1 0 1,1 0-1,-1 0 1,1 0-1,0-1 0,0 1 1,0-1-1,0 0 1,-1 0-1,2 0 0,3 0 1,-7-2 1,1 1-1,-1-1 1,0 0 0,0 1 0,1-1-1,-1 0 1,0 0 0,0 0 0,0 0 0,0 0-1,0 0 1,0 0 0,-1 0 0,1-1-1,0 1 1,0 0 0,-1 0 0,1-1 0,-1 1-1,1 0 1,-1-1 0,0 1 0,1 0-1,-1-1 1,0 1 0,0-1 0,0-1 0,1-2-71,3-20-700,-1 0 0,-1 0 0,-3-37 0,1 22-1386,0-25-3513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5250,'0'0'9367,"3"-2"-8177,3-2-913,1 0 0,-1 0-1,1 1 1,0 0 0,0 0 0,0 1-1,0-1 1,0 2 0,1-1 0,-1 1-1,1 0 1,-1 0 0,1 1 0,12 1-1,-17 0-265,0-1 0,0 1-1,0 0 1,0 0-1,0 0 1,0 1 0,0-1-1,-1 1 1,1-1 0,0 1-1,-1 0 1,1 0-1,-1 0 1,0 0 0,0 0-1,1 1 1,-2-1-1,1 1 1,0-1 0,2 5-1,5 9 54,0 1 1,7 21-1,-11-26-55,96 254 249,-79-223-234,-21-42-31,0 1-1,0-1 1,0 0-1,0 1 0,1-1 1,-1 0-1,0 0 1,1 0-1,-1 0 1,0 0-1,1 0 0,0 0 1,-1 0-1,1-1 1,-1 1-1,1 0 1,0-1-1,-1 0 0,1 1 1,0-1-1,-1 0 1,1 0-1,0 0 1,2 0-1,-2-1-101,-1 0 0,1 0-1,-1 0 1,1 0 0,-1 0 0,1 0-1,-1-1 1,0 1 0,0 0 0,1-1-1,-1 1 1,0-1 0,0 1 0,-1-1-1,1 0 1,0 1 0,0-1 0,-1 0-1,1-3 1,9-36-3978,-6 10-481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6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0 518 10981,'0'0'5013,"10"-12"-3874,17-28-227,-1 0-1,30-64 1,-8-27 48,-32 82-717,38-77 0,-41 111-368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7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8580,'0'0'8262,"6"-12"-3468,-1 3-4764,-4 8-32,-1 0 0,1 0 0,0 0 0,0 0 0,0 1 0,0-1 0,0 0 0,0 0 0,0 1-1,0-1 1,0 1 0,0-1 0,0 1 0,0-1 0,1 1 0,-1-1 0,0 1 0,2 0 0,-2 0 2,-1 0 0,1 1 1,0-1-1,-1 0 0,1 1 0,-1-1 0,1 0 0,0 1 0,-1-1 1,1 1-1,-1-1 0,1 1 0,-1-1 0,0 1 0,1-1 1,-1 1-1,1 0 0,-1-1 0,0 1 0,0-1 0,1 1 0,-1 0 1,0 0-1,2 7 10,0 0 0,-1 1 1,0-1-1,-1 11 0,0-9-2,1 8 1,0 0-14,0 0 0,1-1 0,0 0 0,2 1 0,7 24 0,-10-41-2,0-1 0,-1 1 0,1 0 0,0-1 0,-1 1 0,1 0 0,0-1 1,0 1-1,0-1 0,0 1 0,0-1 0,-1 1 0,1-1 0,0 0 0,0 1 1,0-1-1,0 0 0,0 0 0,0 0 0,0 0 0,0 0 0,0 0 0,0 0 1,0 0-1,2 0 0,-1-1-11,0 1 0,1 0 0,-1-1 0,0 1 0,0-1 0,0 0 0,0 1 0,0-1 0,0 0 0,0 0 0,2-2 0,2-3-5,-1-1 0,0 1 1,-1-1-1,1 0 0,-1-1 1,0 1-1,-1-1 0,0 0 1,0 0-1,3-15 0,-2 3 57,-1-1 0,-1 0-1,0-25 1,-2 46 142,0 32-104,0-23-77,0 6 0,0-1-1,1 1 1,0 0 0,1 0-1,4 14 1,-5-26-1,0 0 0,0 0 0,1 0 0,-1 0 0,0 0 0,1 0 0,0-1 0,-1 1 0,1 0 0,0-1 0,0 0 0,1 1 0,-1-1 0,0 0 0,1 0 0,0 0 1,-1-1-1,1 1 0,0-1 0,0 1 0,0-1 0,0 0 0,0 0 0,0 0 0,0 0 0,0-1 0,0 1 0,0-1 0,6 0 0,-7 0-77,-1-1 0,0 1 0,1-1 0,-1 1 0,1-1 0,-1 1 0,0-1 0,1 0 0,-1 0 0,0 1 0,1-1 0,-1 0 0,0 0 1,0 0-1,0 0 0,0-1 0,0 1 0,0 0 0,-1 0 0,1-1 0,0 1 0,0 0 0,-1-1 0,1 1 0,-1-1 0,1 1 0,-1-1 0,0 1 0,1-3 0,4-51-7057,-5 49 5348,0-21-5401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7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17336,'0'0'3329,"-3"19"-3601,3-15-1328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7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11381,'0'0'6152,"4"-11"-5626,11-36-6,-14 46-484,-1 0 0,1-1 0,0 1 1,0-1-1,0 1 0,0 0 0,0 0 0,0 0 0,0-1 0,0 1 0,0 0 0,1 0 0,-1 0 0,0 1 1,1-1-1,-1 0 0,1 0 0,-1 1 0,1-1 0,-1 1 0,3-1 0,31 1 734,-24 1-429,-10-1-329,0 0 0,0 0 0,0 1 0,0-1 0,0 0-1,0 1 1,0-1 0,0 1 0,0-1 0,0 1 0,0 0 0,0-1 0,-1 1 0,1 0 0,0 0-1,0 0 1,-1-1 0,1 1 0,0 0 0,-1 0 0,1 0 0,-1 0 0,1 0 0,-1 0 0,0 0-1,1 0 1,-1 0 0,0 1 0,0-1 0,1 1 0,3 44 149,-3-27-197,5 57 99,-4-43-59,1-1 0,9 41-1,-11-69-30,0-1-1,0 0 0,0 0 0,0 0 0,1 1 1,-1-1-1,1 0 0,0 0 0,-1-1 1,1 1-1,1 0 0,-1-1 0,0 1 0,1-1 1,-1 0-1,1 0 0,0 0 0,0 0 0,0 0 1,0 0-1,0-1 0,0 0 0,0 1 1,0-1-1,0 0 0,1-1 0,-1 1 0,0 0 1,1-1-1,-1 0 0,1 0 0,-1 0 1,1 0-1,-1-1 0,0 1 0,1-1 0,-1 0 1,0 0-1,0 0 0,1 0 0,-1 0 1,0-1-1,0 0 0,0 1 0,3-4 0,2-1-2,-1 0 0,0-1-1,-1 1 1,1-1 0,-1 0-1,-1-1 1,1 1 0,-1-1-1,7-16 1,-9 16-721,-1 0 0,1 0 0,-2 0 0,1-1 0,-1 1 0,0-17 1,-1 0-4757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8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1 475 8100,'0'0'9188,"7"-12"-7945,68-92 1183,35-52-1117,-89 122-1656,-2 0 0,29-68 1,-44 87-1775,-2 5-3028,-2 3-5894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10901,'0'0'6123,"14"-6"-5160,45-20-261,-55 24-608,0 0-1,0 1 1,0 0 0,0 0 0,0 0 0,0 0 0,0 1 0,1-1 0,-1 1 0,0 0 0,7 1 0,-9 0-56,0-1 0,0 1 0,-1 0 0,1-1-1,0 1 1,-1 0 0,1 0 0,0 0 0,-1 0 0,1 1 0,-1-1 0,0 0-1,1 1 1,-1-1 0,0 1 0,0-1 0,0 1 0,2 2 0,0 5 39,0 0 0,-1 0 0,0 1 0,0-1 0,-1 1 0,0-1 0,-1 18 0,3 24 39,-2-49-133,-1 0-1,0 0 1,1 0-1,0 0 1,-1-1-1,1 1 0,0 0 1,0 0-1,0-1 1,0 1-1,0 0 1,0-1-1,1 1 1,-1-1-1,0 1 0,3 1 1,-2-3 0,-1 1 0,0-1 0,0 1 0,0-1 0,0 0 0,1 1 0,-1-1 0,0 0-1,0 0 1,1 0 0,-1 0 0,0 0 0,0 0 0,0-1 0,1 1 0,-1 0 0,0-1 0,0 1 0,2-1 0,2-2-13,0 0 0,-1 0 0,0 0 0,1 0 0,-1-1 0,0 0 0,-1 1 0,1-1 0,5-9 0,-1 3 82,-2 0 0,0-1 0,0 0 0,0 0 0,-2 0 0,1-1 0,-2 1 0,1-1-1,-1 0 1,1-18 0,-4 30 420,0 32-416,0-29-64,0 6-8,0 0-1,0 0 1,1 0 0,0 0 0,5 16 0,-5-22 13,0 0 1,0-1 0,1 1 0,-1 0-1,1-1 1,0 0 0,0 1 0,0-1 0,0 0-1,0 0 1,0 0 0,0 0 0,1 0-1,-1-1 1,1 1 0,-1-1 0,1 1 0,0-1-1,0 0 1,0 0 0,5 1 0,1 0-30,1 0 1,-1-1-1,0 0 0,1 0 1,0-1-1,-1 0 1,1-1-1,17-3 0,-23 3-10,0 0 0,0 0 0,0 0 0,-1 0 0,1-1 0,-1 0 0,1 0 0,-1 0 0,1 0-1,-1 0 1,0-1 0,0 0 0,0 1 0,-1-1 0,1 0 0,-1 0 0,1 0 0,-1-1 0,0 1 0,0-1-1,-1 1 1,1-1 0,-1 1 0,2-5 0,-1-5-895,0 1 0,-1-1 0,-1-16 0,0-5-5103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1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4690,'0'0'11541,"12"-2"-9345,208-1 55,-115 5-2749,-102-2 70,16 0 31,-12-2-4239,-7-1 178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0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8900,'0'0'8737,"0"0"-8659,0 1-1,0-1 0,0 1 0,0-1 0,0 1 0,0-1 0,0 1 1,0-1-1,0 1 0,0-1 0,0 1 0,0-1 0,0 1 0,0-1 0,0 1 1,1-1-1,-1 1 0,0-1 0,0 1 0,1-1 0,-1 1 0,1-1 1,4 5 68,1-1 1,-1-1 0,1 1-1,0-1 1,1 0 0,-1-1-1,0 1 1,1-1 0,8 1-1,33 14-255,-45-15 109,-1-1 0,1 1 0,0 0 0,-1-1 0,1 1 0,-1 1 0,1-1 0,-1 0 0,0 0 0,0 1 0,0-1 0,3 6 0,-1 18 137,-6-13-1266,-6-7-3767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0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6883,'0'0'12374,"14"1"-11470,275 4 518,-261-2-1193,-15-1-2522,0-1-6944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1:47:30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15591,'0'0'1393,"56"-5"-5155,-34 5-8179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9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71 7475,'0'0'5003,"1"-4"-4275,1 0-583,0 0 0,0 1 0,1-1 0,-1 1 0,1-1 0,0 1 0,0 0 0,0 0 0,0 0 0,1 0 0,-1 0 0,1 1 0,0 0 0,7-4 0,-4 3-37,1 0 0,0 0 0,-1 1 0,1 0 0,0 1 0,0 0 0,15-1 0,-22 3-86,0-1-1,0 0 1,0 0 0,0 1 0,-1-1-1,1 0 1,0 1 0,0-1 0,0 1-1,0-1 1,-1 1 0,1 0 0,0-1-1,-1 1 1,1 0 0,0-1 0,-1 1-1,1 0 1,-1 0 0,1 0 0,-1-1-1,1 1 1,-1 0 0,0 0 0,1 0-1,-1 0 1,0 0 0,0 0 0,0 0-1,1 0 1,-1 1 0,1 36 136,-1-30-86,0 20-4,1-7-38,-1 0 1,-1 0-1,-5 21 1,5-35-44,-1 0 1,0 0-1,-1 0 0,1 0 1,-1-1-1,-1 0 1,1 1-1,-1-1 1,0 0-1,0-1 0,-1 1 1,-10 9-1,2-7-176,6-5-18,13-1-779,23-3 997,41 1 57,-66 0-36,0 0 1,-1 1-1,1 0 1,0 0-1,0 0 1,-1 0-1,1 0 1,-1 1-1,1 0 0,-1 0 1,0 0-1,0 0 1,1 0-1,4 5 1,-2 1 16,1 0 1,-1 1-1,-1-1 0,0 1 1,0 0-1,0 0 0,-1 1 1,-1-1-1,0 1 0,0 0 1,-1 0-1,0 0 0,0 0 1,-1 1-1,-1-1 1,0 0-1,-1 11 0,0-17-37,0-1 1,-1 0-1,1 0 0,-1 0 0,1 0 0,-1 0 0,0 0 0,0 0 0,0 0 1,-1-1-1,1 1 0,-1-1 0,1 0 0,-1 1 0,0-1 0,0-1 1,-5 4-1,-6 2 41,0 0 1,-21 7-1,19-10-188,-1 0-1,1-1 1,-1 0 0,1-2 0,-1 0-1,-17-1 1,33 0 82,1 0 1,0 0-1,-1 0 1,1 0-1,-1 0 1,1 0-1,0 0 1,-1 0-1,1 0 1,0 0-1,-1 0 1,1-1-1,0 1 1,0 0-1,-1 0 1,1 0-1,0 0 0,-1-1 1,1 1-1,0 0 1,0 0-1,-1-1 1,1 1-1,0 0 1,0-1-1,0 1 1,-1 0-1,1 0 1,0-1-1,0 1 1,0 0-1,0-1 1,0 1-1,0 0 0,0-1 1,0 1-1,0 0 1,0-1-1,0 1 1,0 0-1,0-1 1,0 1-1,0-1 1,0 1-1,0 0 1,0-1-1,0-2-503,0-9-2507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0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12902,'0'0'6496,"-1"-1"-6261,3 4-235,-1-1 1,0 1-1,1 0 1,0 0-1,-1-1 1,1 1-1,0-1 1,0 0-1,1 1 1,4 3-1,35 28 254,-18-16 69,-22-16-348,0 0 1,0-1 0,-1 1 0,1 0 0,-1 0 0,0 0 0,1 0-1,-1 0 1,0 0 0,0 0 0,0 0 0,-1 1 0,1-1 0,0 0 0,-1 0-1,1 1 1,-1-1 0,0 0 0,0 1 0,0-1 0,0 1 0,0-1-1,-1 3 1,1 9-2686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1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7443,'0'0'9682,"6"0"-8313,173 2 1488,-116-3-4567,-61 1-496,-13 0-7401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1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15671,'0'0'4386,"95"9"-3778,-60-9-479,0 0-97,-6 2-32,-7-1-1425,-10-1-3858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14615,'0'0'3519,"9"-9"-3117,27-27 7,-35 35-372,-1 0 0,1 0 1,0 0-1,0 0 0,0 0 0,1 0 1,-1 0-1,0 1 0,0-1 1,0 0-1,0 1 0,1-1 1,-1 1-1,0-1 0,1 1 0,-1 0 1,0 0-1,1 0 0,-1-1 1,0 1-1,1 0 0,-1 0 1,0 1-1,1-1 0,-1 0 0,0 0 1,1 1-1,-1-1 0,0 1 1,2 0-1,0 1 6,0 1 1,-1-1 0,0 0-1,1 1 1,-1 0-1,0-1 1,0 1-1,2 4 1,-1-2-16,22 33 140,-2 1-1,-2 2 0,-1 0 0,-2 1 0,20 70 1,-34-94-145,14 48 59,-17-62-102,1-1 0,-1 1 0,1-1-1,0 1 1,0-1 0,0 0 0,1 0 0,-1 0-1,1 0 1,-1 0 0,1 0 0,0-1 0,0 1-1,4 1 1,-4-2-28,-1-1 0,1 0 0,0-1 0,0 1 0,-1 0 0,1-1 0,0 0 1,0 1-1,-1-1 0,1 0 0,0 0 0,0-1 0,-1 1 0,1-1 0,0 1 0,0-1 0,-1 0 0,1 0 0,-1 0 0,1 0 0,-1 0 0,1-1 0,2-1 0,1-2-647,1 0 0,-1 0 0,0-1 0,0 0 0,-1 0 0,7-10 0,8-16-5908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0 460 13334,'0'0'4877,"1"-4"-3978,4-15-474,0 1 0,1 0 0,1 0 1,1 0-1,11-18 0,7-16 1,-9 14-249,7-17 395,52-88 0,-67 125-773,-7 7-1387,-6 4-3498,-8 2-4708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3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5539,'0'0'12112,"13"0"-10837,241-11 2113,-197 10-6172,-2 0-3511,-61 1 215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3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6675,'0'0'8655,"25"-1"-5870,-13 4-2544,1 1 0,-1 1 1,0 0-1,0 1 0,-1 0 0,20 13 1,-31-18-229,0-1 1,0 1-1,0-1 1,0 1-1,0-1 1,0 1-1,0-1 1,0 1-1,0-1 1,0 0-1,0 1 1,0-1-1,0 1 1,0-1-1,-1 1 1,1-1-1,0 1 1,0-1-1,0 0 1,-1 1-1,1-1 1,0 1-1,-1-1 1,1 0-1,0 0 1,-1 1-1,1-1 1,-1 0-1,1 1 1,0-1-1,-1 0 1,1 0-1,-1 0 1,1 1-1,-1-1 1,0 0-1,-19 11-106,19-11 95,-6 3-311,-22 13 353,28-16-250,0 1-1,0 0 1,0-1-1,0 1 0,0 0 1,0 0-1,0 0 1,0 0-1,0 0 0,1 0 1,-1 0-1,0 0 1,1 1-1,-1-1 0,1 0 1,-1 0-1,1 1 0,-1-1 1,1 2-1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4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5539,'0'0'13384,"1"11"-11639,8 26-1277,1-1-1,1 0 1,23 48-1,-33-82-462,15 25 2,-16-26-5,1 0 0,0 0 0,-1 0 0,1-1-1,0 1 1,0 0 0,0 0 0,0-1 0,0 1 0,-1 0 0,1-1 0,0 1-1,1-1 1,-1 0 0,0 1 0,0-1 0,0 0 0,0 1 0,0-1 0,0 0-1,0 0 1,1 0 0,-1 0 0,1 0 0,0-2 36,0 0-1,0 0 1,0 0 0,-1 0-1,1 0 1,-1 0 0,0 0-1,1-1 1,-1 1 0,0-1-1,0 1 1,-1 0 0,1-1-1,0-3 1,2-2 29,47-177 382,-14 46-151,-35 135-513,1-3 448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15239,'0'0'8932,"5"0"-8676,-1 0-2641,3 0-1297,6 0-9059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13798,'0'0'4424,"10"-2"-4083,-3 0-233,4-1 128,0 0 1,0 1 0,1 0 0,14 0-1,-25 3-210,1-1-1,-1 1 0,1 0 1,-1-1-1,0 1 0,1 0 0,-1 0 1,0 0-1,0 0 0,0 0 1,1 0-1,-1 0 0,0 0 0,-1 0 1,1 0-1,0 1 0,1 1 1,15 28 241,-14-26-179,12 30 314,16 50 0,-18-47-373,18 40 0,-25-66-39,1-1 0,-1 1 0,2-2 0,-1 1 0,1-1 0,1 0 0,14 13 0,-21-21-3,0-1-1,0 1 1,0 0 0,1-1-1,-1 1 1,0-1 0,1 0-1,-1 0 1,1 0-1,-1 0 1,1 0 0,0-1-1,-1 1 1,1-1 0,0 0-1,-1 1 1,1-1 0,0 0-1,4-1 1,-4 0 41,1 0-1,-1-1 1,1 1 0,-1-1-1,1 0 1,-1 0 0,0 0-1,0 0 1,0 0 0,0-1 0,0 1-1,3-5 1,0 0-366,-1 0 0,0 0 0,0-1 0,-1 1 1,4-9-1,-5 8-1148,0 1 0,0-1 0,-1 1 0,2-15 0,-3 2-8196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0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 7507,'0'0'6462,"11"1"-5600,584 0 2054,-20-53-2709,-405 32 650,-160 19-756,-19 1-1463,-10 0-1018,-15-2-3394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5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1 468 11877,'0'0'5312,"11"-13"-4005,1 1-949,-1 0-26,0 0 1,-1 0-1,0-1 0,-1 0 0,8-17 0,61-137 1616,-2 2-1279,-65 149-1360,-3 14-4106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5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13382,'0'0'4327,"0"12"-3558,1 5-356,1 0-1,1 0 1,1 0 0,0 0 0,1-1-1,9 22 1,36 55-133,-50-93-267,0 0 0,1 1 0,-1-1-1,0 0 1,0 0 0,0 0 0,1 0 0,-1 1-1,0-1 1,0 0 0,1 0 0,-1 0-1,0 0 1,1 0 0,-1 0 0,0 0 0,0 0-1,1 0 1,-1 0 0,0 0 0,0 0 0,1 0-1,-1 0 1,0 0 0,1 0 0,-1 0 0,0 0-1,0 0 1,1 0 0,-1 0 0,0 0-1,0-1 1,1 1 0,-1 0 0,0 0 0,0 0-1,1 0 1,-1-1 0,0 1 0,0 0 0,0 0-1,0 0 1,1-1 0,-1 1 0,0 0 0,0 0-1,0-1 1,0 1 0,0 0 0,0-1-1,0 1 1,10-16 158,-10 14-166,10-20 116,-1 0 0,10-40 0,2-8 468,-19 66-1033,8-22 1451,-8 14-3329,-7 5-4824,-9 4-5628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6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12598,'0'0'2918,"20"1"-1426,131 2 335,-85-1-1478,-1 2 0,0 3 0,106 27 0,-171-34-1093,0 0 620,0 0 1,0 0-1,-1 0 0,1 0 0,0 1 0,0-1 0,0 0 0,0 0 0,0 0 1,0 0-1,0 0 0,0 0 0,0 0 0,0 0 0,1 0 0,-1 0 0,0 1 1,0-1-1,0 0 0,0 0 0,0 0 0,0 0-495,-10 1-4261,9-1 4779,-13 0-8260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1: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11493,'0'0'5467,"40"34"-2557,-19-17-2454,-5-5-200,-1 0-1,0 1 1,23 27-1,-38-39-243,1 0 0,0 0-1,-1 1 1,1-1-1,0 0 1,-1 0 0,0 0-1,1 1 1,-1-1-1,0 0 1,0 0 0,1 1-1,-1-1 1,0 0-1,0 0 1,0 1 0,-1-1-1,1 0 1,0 1-1,0-1 1,-1 0 0,0 2-1,-17 26 625,16-26-1078,0-1-1,0 1 1,0 0-1,1 0 1,-1 0-1,1 0 1,-1 0-1,1 0 1,0 0-1,0 0 1,0 4-1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02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9925,'0'0'6392,"8"-4"-5709,0 0-395,0 1 0,1 0 0,-1 0 0,1 1 0,16-3 0,-20 5-198,0 0 0,0-1 0,0 2 1,0-1-1,0 0 0,0 1 0,0 0 1,0 0-1,0 1 0,0-1 0,0 1 0,-1 0 1,1 1-1,6 3 0,-1 3 20,-1 0 0,0 1-1,0 0 1,-1 1 0,0-1 0,-1 2 0,0-1-1,-1 1 1,0 0 0,4 12 0,-1-3-82,1-1 1,15 23 0,16 9-27,-37-47-3,0-1 1,0 0-1,1 0 0,-1-1 0,1 1 1,0-1-1,0 0 0,0 0 1,7 3-1,-11-6-32,1 0 0,-1 1 1,0-1-1,1 0 0,-1 1 0,0-1 0,1 0 1,-1 0-1,1 0 0,-1 0 0,0-1 1,1 1-1,-1 0 0,0 0 0,1-1 1,-1 1-1,0-1 0,1 1 0,-1-1 1,0 0-1,0 1 0,0-1 0,0 0 1,2-1-1,-1-1-57,1 0 0,-1 0 0,0 0 0,0 0 0,0 0 0,-1-1 0,1 1 0,-1 0 0,2-6 0,0-4-1594,0-1 0,-1 0 0,-1 0 1,0-15-1,-1 14-2937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03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3 588 6563,'0'0'8345,"0"-2"-5447,-3-19-2194,6-11-184,0 0 1,3 0-1,0 0 0,2 1 1,14-36-1,-8 26-318,-2-1-1,7-47 1,-15 54-135,-3 18-50,1 0 0,0 1-1,2-1 1,0 1 0,11-28 0,-9 40-996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0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9716,'0'0'7993,"15"-2"-7195,117-10 32,120-7 360,-239 18-2825,-9 1-35,-9 0-236,-4 0-2653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0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9412,'0'0'9023,"-4"-1"-8441,60 32 389,-49-27-964,1 0 0,-2 1 1,1-1-1,0 1 0,8 8 0,-14-11-1,1-1 0,-1 0 0,0 1 0,0-1 0,0 1 0,0-1 0,0 1 0,0 0 0,0-1 0,0 1-1,-1 0 1,1 0 0,0-1 0,-1 1 0,0 0 0,1 0 0,-1 0 0,0 0 0,0 0 0,0 0 0,0-1-1,0 1 1,-1 0 0,1 0 0,-1 0 0,1 0 0,-1-1 0,1 1 0,-1 0 0,-1 2 0,-2 0-11,1 0 1,-1 0-1,0-1 1,0 1-1,0-1 1,-1 0-1,1 0 0,-7 3 1,-22 19-697,33-22-1427,7-3-675,-5-1 2361,18-1-5958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42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28 5282,'0'0'8567,"-2"-5"-3857,-1-7-4063,4 11-647,-1 0-1,1 0 1,-1 1 0,1-1-1,0 0 1,0 1 0,-1-1-1,1 0 1,0 1-1,0-1 1,0 1 0,0 0-1,0-1 1,-1 1 0,1-1-1,0 1 1,0 0-1,0 0 1,0 0 0,0 0-1,0 0 1,0 0 0,0 0-1,0 0 1,0 0-1,1 0 1,29 2 58,-23 0-35,0 1 0,0 0 1,0 1-1,-1-1 0,1 1 0,-1 1 0,13 9 0,43 43 104,-42-32-25,0 1 0,-2 1 0,17 31 0,-18-29-93,0 0 0,42 48 0,-59-77-10,12 15-4,2-1 0,24 18 1,-35-28-15,0-2 0,0 1 1,1 0-1,-1-1 0,1 0 1,-1 0-1,1 0 0,0-1 0,0 1 1,0-1-1,0 0 0,0-1 0,0 1 1,0-1-1,9-1 0,-11 0-38,-1 0 0,1 0 0,-1 0-1,0-1 1,0 1 0,0 0 0,0-1-1,0 0 1,0 0 0,0 0 0,-1 1-1,1-2 1,-1 1 0,1 0 0,-1 0-1,0 0 1,1-1 0,-1 1 0,-1 0-1,1-1 1,0 1 0,0-5 0,2-5-1569,0 0 0,-1 0 0,0-18 1,-2 0-5024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4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1 574 7235,'0'0'8602,"0"-5"-7901,0-11-376,2 0 0,0 0 0,1 0 0,0 0 0,1 0 0,10-23-1,48-90 842,2-4-670,-58 117-460,0 0 0,-1-1-1,-1 0 1,-1 1 0,-1-1-1,2-27 1,-4 36 143,-1-7-1258,1 15 905,0-1 1,-1 1-1,1-1 1,0 1 0,-1 0-1,1-1 1,0 1-1,-1 0 1,1 0-1,0-1 1,-1 1-1,1 0 1,0 0-1,-1-1 1,1 1-1,-1 0 1,1 0-1,0 0 1,-1 0 0,1-1-1,-1 1 1,1 0-1,-1 0 1,1 0-1,-1 0 1,1 0-1,-1 0 1,-13 0-7671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8260,'0'0'6667,"-4"2"-5824,-6 3-587,10-3 66,23-1 278,-5-2-433,32 0 309,-24 0-293,1 0 0,37 6 0,-57-5-164,0 2 0,0-1 0,0 1 1,-1 0-1,1 1 0,0-1 0,-1 1 0,0 0 1,0 1-1,0 0 0,0 0 0,0 0 0,9 10 0,-13-11 5,0 0 0,0 0-1,0 0 1,0 0 0,-1 1 0,1-1-1,-1 0 1,0 1 0,0-1-1,0 1 1,0 0 0,-1-1-1,1 1 1,-1 0 0,0-1-1,0 1 1,-1 0 0,1-1-1,-2 5 1,1-2 0,0-1-1,-1 1 1,0-1 0,0 0-1,0 1 1,0-1 0,-1 0-1,0 0 1,0-1 0,-1 1-1,-4 4 1,-23 22-294,-2-2 0,-1-2 0,-1-1 0,-61 34 0,92-57 259,4-3-58,10 1-307,57 8 320,63 13 63,-117-19 0,0 1 0,0 0 0,0 1-1,-1 1 1,0 0 0,0 0 0,18 14-1,-27-17 4,1 1 0,-1 0 0,0 0-1,1 0 1,-2 1 0,1-1 0,-1 1 0,1-1-1,-1 1 1,0 0 0,-1 0 0,1 0-1,-1 0 1,0 0 0,0 0 0,-1 0 0,0 11-1,1-8 22,-2-1-1,1 1 0,-1 0 1,-1 0-1,1 0 0,-1 0 1,0-1-1,-1 1 0,0-1 1,-7 14-1,1-9 16,-1 1 1,0-2-1,-1 1 1,0-1-1,-1-1 1,0 0 0,-26 16-1,27-20-104,0 1-1,0-2 0,-1 0 1,0 0-1,0-1 1,0 0-1,-1-1 0,1-1 1,-1 0-1,-15 0 1,24-2-80,0 0 0,1 0 0,-1-1 0,0 0-1,0 0 1,0 0 0,1 0 0,-1-1 0,1 1 0,-1-1 0,1 0 0,0 0 0,-1 0 0,-3-3 0,-2-4-730,0 0 1,1-1-1,-8-10 0,5 6-575,-28-35-5381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43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 8228,'0'0'8164,"3"-3"-7273,5-2-609,-1 0 0,0 1 1,1 0-1,0 0 0,0 1 1,1-1-1,7-1 0,71-14 482,-52 12-726,178-32 236,-211 39-586,3-1 690,-4-4-9728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43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 7363,'0'0'7377,"-3"-1"-6598,-6-1 1135,27 4-1034,33 6-347,-44-6-513,-1 0 0,1 0 1,-1 1-1,1 0 0,-1 0 0,0 1 1,0 0-1,-1 0 0,1 0 0,-1 1 1,0 0-1,0 0 0,0 0 0,-1 0 1,0 1-1,7 10 0,-11-15-1,0 1 1,1-1-1,-1 0 0,0 0 0,0 1 1,0-1-1,0 0 0,0 0 0,-1 1 0,1-1 1,0 0-1,-1 0 0,1 1 0,0-1 1,-1 0-1,1 0 0,-1 0 0,0 0 1,1 0-1,-1 0 0,0 0 0,0 0 0,0 0 1,0 0-1,0 0 0,0 0 0,0-1 1,0 1-1,0 0 0,0-1 0,0 1 1,0-1-1,-2 2 0,1-2-251,1 1-1,0 0 0,-1 0 1,1-1-1,0 1 1,-1 0-1,1 0 1,0 1-1,0-1 1,0 0-1,0 0 1,0 1-1,0-1 1,0 0-1,0 1 1,1-1-1,-1 1 1,1-1-1,-2 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4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8260,'0'0'6531,"3"0"-5982,30-2 606,0-1 0,48-12 0,36-4-818,-24 14-363,35-4 36,-117 6 75,-23 2-10476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5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3666,'0'0'8793,"4"0"-3667,18-1-5178,-6 3 110,-1 1-1,0 1 1,0 1-1,0 0 1,16 8-1,-16-7-28,-15-6-26,1 0 1,-1 0-1,1 1 1,-1-1 0,1 0-1,-1 1 1,1-1-1,-1 0 1,0 1-1,1-1 1,-1 1-1,0-1 1,1 1-1,-1-1 1,0 1-1,0-1 1,1 1-1,-1-1 1,0 1-1,0-1 1,0 1-1,0 0 1,0-1 0,0 1-1,0-1 1,0 1-1,0-1 1,0 1-1,0-1 1,0 1-1,0 0 1,0-1-1,0 1 1,-1-1-1,1 1 1,0-1-1,0 1 1,-1-1-1,1 1 1,0-1-1,-1 0 1,1 1 0,0-1-1,-1 1 1,1-1-1,-1 1 1,-22 23-3313,19-20 1660,-4 4-3238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2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8004,'0'0'7496,"8"-19"-5369,-3 12-2087,0 1 1,1 0 0,0 1-1,0-1 1,0 1 0,1 0-1,-1 1 1,1-1 0,0 1-1,14-5 1,-17 8-2,0-1-1,0 2 1,0-1-1,0 0 1,0 1-1,-1 0 1,1-1 0,0 2-1,0-1 1,0 0-1,0 1 1,0 0-1,0 0 1,0 0-1,0 0 1,-1 0 0,1 1-1,-1 0 1,1 0-1,-1 0 1,1 0-1,-1 0 1,0 1 0,4 3-1,5 8 82,0 1 0,0 0 0,-2 1 0,0 0 0,0 0 0,9 26 0,-10-23-97,0-1-1,1 1 0,1-1 0,1-1 1,17 20-1,-20-27 7,4 4 21,1 0-1,24 18 0,-34-29-55,2 1-1,-1-1 0,0 0 1,0-1-1,1 1 0,0-1 1,-1 0-1,1-1 0,0 1 1,0-1-1,0-1 0,9 1 1,-12-1-87,-1 0 1,1-1-1,-1 1 1,1-1 0,-1 0-1,1 0 1,-1 0-1,1 0 1,-1 0 0,0-1-1,0 1 1,0-1-1,0 1 1,0-1 0,0 0-1,0 0 1,0 0-1,0 0 1,-1 0 0,1 0-1,-1 0 1,0-1-1,2-3 1,2-5-1330,0-1-1,-1 0 0,5-18 1,-2-10-6259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0 597 9700,'0'0'6894,"5"-14"-5853,103-256 1923,-106 264-2952,96-265-350,-93 241-2898,-5 25-1619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6851,'0'0'5619,"11"-11"-4880,33-33-16,-43 42-632,1 0 0,-1 1 0,1-1-1,0 1 1,-1-1 0,1 1 0,0-1 0,0 1 0,0 0 0,0 0 0,0 0 0,0 0 0,0 1 0,0-1 0,0 0 0,1 1 0,-1 0 0,0-1 0,0 1 0,1 0 0,2 0-1,2 1 500,-5 1-484,-1 0 1,1 0-1,-1 0 0,1 1 0,-1-1 0,0 1 1,0-1-1,0 1 0,0 0 0,0-1 0,0 1 0,-1 0 1,1 2-1,-1-3-35,41 177 220,-41-179-296,0 1-1,0 0 1,1-1-1,-1 1 1,0-1 0,0 1-1,1-1 1,-1 1-1,1-1 1,-1 1 0,0-1-1,1 1 1,-1-1-1,1 1 1,-1-1 0,1 0-1,-1 1 1,1-1-1,-1 0 1,1 1 0,-1-1-1,1 0 1,0 0-1,-1 1 1,1-1 0,-1 0-1,1 0 1,0 0-1,-1 0 1,1 0 0,0 0-1,-1 0 1,1 0-1,0 0 1,-1 0 0,1 0-1,-1-1 1,1 1-1,0 0 1,-1 0 0,1-1-1,-1 1 1,1 0-1,0-1 1,1 0 3,1 0 0,-1-1 0,0 1 0,1-1-1,-1 1 1,0-1 0,0 1 0,0-1 0,2-3 0,2-6-3,-1-1 1,0 0-1,0 0 1,-2 0-1,1-1 1,-1 1-1,1-21 1,1-71 915,-5 94-497,1 27-444,0 0 0,2 0 1,0 0-1,1 0 1,0 0-1,1-1 0,1 0 1,1 0-1,0-1 1,15 23-1,-20-36-111,0 1 0,0-1-1,0-1 1,0 1 0,1 0-1,-1 0 1,1-1 0,-1 1 0,1-1-1,-1 0 1,1 0 0,0 0 0,0 0-1,-1-1 1,1 1 0,0-1 0,0 1-1,0-1 1,0 0 0,0 0 0,0 0-1,-1 0 1,1-1 0,0 1 0,0-1-1,0 0 1,0 0 0,-1 0-1,1 0 1,-1 0 0,1-1 0,0 1-1,-1-1 1,0 0 0,1 1 0,-1-1-1,0 0 1,3-4 0,13-15-3656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6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61 5330,'0'0'46,"-13"3"402,-36 10 395,38-14 5783,14-7-4911,10-8-1380,-7 10-114,0 1 0,0 0-1,1 0 1,0 0 0,0 1 0,0 0-1,0 1 1,1-1 0,-1 1 0,1 1-1,15-4 1,-22 7-196,0 1 0,0-1-1,0 1 1,0-1 0,0 1 0,0-1-1,-1 1 1,1 0 0,-1-1-1,1 1 1,-1 0 0,1-1 0,-1 4-1,1-2 30,14 86 408,-14-71-468,1 0 1,1 0 0,1-1-1,1 1 1,0-1 0,1 0 0,16 31-1,-21-46 0,0 0 0,0 0-1,0-1 1,0 1 0,0-1 0,1 1-1,-1-1 1,1 1 0,-1-1-1,1 0 1,-1 0 0,1 0-1,0 0 1,-1 0 0,1 0 0,2 0-1,-3-1-3,0 1 0,1-1 0,-1 0 0,0 0 0,0 0 1,0-1-1,0 1 0,1 0 0,-1 0 0,0-1 0,0 1 0,0-1 0,0 1 0,0-1 0,0 1 0,0-1 0,0 1 0,0-1 0,2-1 0,0-2-15,0 0 0,0 0-1,0 0 1,0 0 0,-1 0-1,0 0 1,0-1 0,0 1 0,0-1-1,2-9 1,0-11-87,3-46 0,0-5-21,20 173 1461,-23-83-1308,0-2-8,0 1 0,1-1 0,0 0 1,8 13-1,-12-23-26,0 0 1,1 1-1,-1-1 1,1 0-1,-1-1 1,1 1 0,0 0-1,0 0 1,0-1-1,0 1 1,0-1-1,0 0 1,0 1-1,0-1 1,1 0 0,-1 0-1,0 0 1,1-1-1,-1 1 1,1-1-1,-1 1 1,1-1-1,-1 0 1,1 0-1,-1 0 1,1 0 0,-1 0-1,3-1 1,-2 0-24,-1 0 0,0 0 0,0-1 0,0 1 0,0-1 0,0 1 0,0-1 0,0 1 0,-1-1 0,1 0 0,-1 0 0,1 0 0,-1 0 0,1 0 1,-1 0-1,0-1 0,0 1 0,0 0 0,-1 0 0,2-4 0,1-4-1608,0-1 0,-1 1 0,1-14 0,-1-1-7567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7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11205,'0'0'5619,"12"0"-4982,233-13 433,-121-4-1606,-118 14-297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7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9764,'0'0'7556,"1"8"-5902,10 27-110,24 83-135,-17-50-1275,10 49-118,-23-107-680,-4-10 526,-1 0 0,1 0-1,-1 0 1,1-1-1,-1 1 1,1 0-1,-1 0 1,1-1-1,-1 1 1,1 0 0,-1 0-1,0-1 1,1 1-1,-1-1 1,1 1-1,-1 0 1,0-1-1,1 1 1,-1-1-1,0 1 1,0-1 0,1 1-1,-1-1 1,0 0-1,10-18-5151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2.5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77 480,'0'0'11779,"30"-1"-10776,99-4-2,41-15 839,-28 4-340,-131 16-1410,4 0-68,0-1-1,0 0 1,0-1 0,0-1 0,22-7 0,-36 10-89,-1 0 0,0 0 0,0 0 0,1 0-1,-1-1 1,0 1 0,0 0 0,1 0 0,-1 0 0,0 0 0,0-1-1,0 1 1,1 0 0,-1 0 0,0-1 0,0 1 0,0 0 0,0 0-1,0-1 1,1 1 0,-1 0 0,0 0 0,0-1 0,0 1 0,0 0-1,0 0 1,0-1 0,0 1 0,0 0 0,0-1 0,0 1 0,0 0-1,0 0 1,0-1 0,0 1 0,0 0 0,0-1 0,-1 1 0,1 0-1,0 0 1,0-1 0,0 1 0,0 0 0,0 0 0,-1-1 0,1 1-1,0 0 1,0 0 0,0 0 0,-1-1 0,1 1 0,0 0 0,-1 0-1,-15-6-4766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8 102 4978,'0'0'8687,"-2"-4"-7289,1 3-1281,0 0-1,0 0 1,1-1 0,-1 1 0,1-1 0,0 1-1,-1 0 1,1-1 0,0 1 0,0-1 0,0 1-1,0-1 1,0 1 0,0-1 0,0 1 0,0-1-1,1 1 1,-1-1 0,0 1 0,1 0 0,-1-1-1,1 1 1,1-2 0,1-2 140,0 0-1,0 1 1,0-1-1,1 1 1,0 0 0,5-5-1,-6 7-219,-1-1-1,1 1 1,-1 0-1,1 0 0,0 0 1,0 0-1,0 0 1,0 1-1,0-1 1,1 1-1,-1 0 0,0 0 1,1 0-1,-1 0 1,1 1-1,-1-1 1,1 1-1,-1 0 0,1 0 1,-1 0-1,1 0 1,-1 1-1,0 0 1,1-1-1,-1 1 0,1 1 1,-1-1-1,0 0 1,0 1-1,0-1 1,6 5-1,-1 1 29,0 0 1,0 0-1,-1 1 1,0 0-1,0 0 0,-1 1 1,0 0-1,0 0 0,5 13 1,19 45 272,29 54-163,-51-107-184,0-1-1,1 0 0,1-1 0,0 0 1,1 0-1,15 13 0,-24-23-24,0 0 0,1-1 0,-1 1 0,1 0 0,-1-1 0,1 0 0,0 0 0,-1 0 0,1 0 0,0 0 0,3 1 0,-5-2-8,1 0 0,-1 0 0,0 0 0,0-1 0,0 1 0,1 0 0,-1 0 0,0-1 0,0 1 0,0-1 0,0 1 0,0-1 0,0 1 0,0-1 0,0 0 0,0 1-1,0-1 1,0 0 0,0 0 0,0 1 0,-1-1 0,1 0 0,0 0 0,-1 0 0,1 0 0,-1 0 0,1 0 0,0-2 0,21-59-2722,-13 18-1953,-6 5-2772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12 598 9732,'0'0'3522,"-3"-1"-2764,2 1-708,1 0 1,-1-1-1,1 1 0,-1 0 1,1-1-1,-1 1 1,1 0-1,-1-1 0,1 1 1,0 0-1,-1-1 1,1 1-1,-1-1 0,1 1 1,0-1-1,0 1 1,-1-1-1,1 1 0,0-1 1,0 1-1,0-1 1,-1 1-1,1-1 0,0 0 1,0 1-1,0-1 1,4-21 1023,22-33 392,-12 28-907,53-147 1688,-46 113-1951,2 2 0,2 1 0,38-62 0,-57 112-304,-4 16-11130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9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9524,'0'0'5723,"5"15"-4264,0 2-1153,28 73 1175,-29-80-1322,1 0 0,0 0 0,1 0 0,0-1 1,0 0-1,1 0 0,9 9 0,-16-17-138,1-1-1,-1 1 0,0-1 0,1 1 0,-1-1 1,0 1-1,1-1 0,-1 1 0,1-1 0,-1 1 1,1-1-1,-1 0 0,1 1 0,-1-1 1,1 0-1,0 1 0,-1-1 0,1 0 0,-1 0 1,1 0-1,0 0 0,-1 1 0,1-1 0,0 0 1,-1 0-1,1 0 0,0 0 0,-1 0 0,1-1 1,-1 1-1,1 0 0,0 0 0,-1 0 1,1 0-1,0-1 0,-1 1 0,1 0 0,-1-1 1,1 1-1,-1 0 0,2-1 0,6-28 867,-4 12-864,63-221 313,-67 237-535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2:59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10421,'0'0'5266,"1"17"-3700,4 54-613,-4-63-782,1 0 1,-1 1-1,1-1 1,1 0-1,-1 0 1,1 0-1,1 0 1,6 12-1,-8-17-140,1 1 0,-1-1 0,1 0 0,0 1 0,0-1 0,0-1 0,0 1 0,0 0 0,1-1-1,-1 1 1,1-1 0,0 0 0,0 0 0,-1-1 0,10 3 0,-13-4 0,1 0-1,0-1 1,0 1-1,-1 0 1,1-1 0,0 1-1,-1-1 1,1 1 0,0-1-1,-1 1 1,1-1-1,-1 0 1,1 1 0,-1-1-1,1 0 1,-1 1 0,1-1-1,-1 0 1,0 0-1,1 1 1,-1-1 0,0 0-1,0 0 1,1 0-1,-1 0 1,0 1 0,0-3-1,6-32 397,-5 28-310,9-47 83,7-47 302,-10 33-4542,-7 58-1605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10629,'0'0'4765,"15"-5"-3354,36-11-524,0 2-1,60-8 1,78 14-722,-186 7-587,10-2 264,-9-4-7465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0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8196,'0'0'7414,"0"0"-7357,0 0 0,0 0 0,1 0 1,-1 0-1,0 0 0,0 0 0,0 0 0,0 0 1,0 0-1,0 0 0,0 0 0,0 0 0,0 0 1,0 0-1,0 0 0,0 0 0,0 0 0,0 0 1,0 0-1,1 0 0,-1 0 0,0-1 0,0 1 1,0 0-1,0 0 0,0 0 0,0 0 0,0 0 1,0 0-1,0 0 0,0 0 0,0 0 0,0 0 1,0 0-1,0 0 0,0-1 0,0 1 0,0 0 1,0 0-1,0 0 0,0 0 0,0 0 0,0 0 1,0 0-1,0 0 0,-1 0 0,1 0 0,0 0 1,0-1-1,15 2 137,0 1 0,0 0 1,0 0-1,0 2 0,-1-1 1,1 2-1,-1 0 0,0 1 1,-1 0-1,1 1 0,17 13 1,-30-20-179,0 1 0,-1-1 0,1 1 0,0-1 0,-1 1 0,1 0 0,0-1 0,-1 1 0,1 0 0,-1-1 0,1 1 0,-1 0 0,1 0 0,-1 0 0,0-1 0,1 1 0,-1 0 1,0 0-1,0 0 0,1 0 0,-1 0 0,0 0 0,0-1 0,0 1 0,0 0 0,0 0 0,0 0 0,-1 0 0,1 0 0,0 0 0,0 0 0,-1-1 0,1 1 0,0 0 0,-1 0 1,1 0-1,-1-1 0,1 1 0,-1 0 0,1 0 0,-1-1 0,0 1 0,1-1 0,-1 1 0,0 0 0,1-1 0,-1 1 0,-1 0 0,-6 4-77,0 1 1,0-2-1,-16 8 0,11-5-643,12-7 478,-5 5-1040,13-3-5728,17-2-151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1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11269,'0'0'7302,"59"2"-5098,-19-2-1990,1-1 0,80-14 1,-113 13-710,8-1 948,-7 2-9277,-16 1 866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8740,'0'0'4978,"90"6"-4001,-57-6-337,1 0 0,-1 0-127,1 0-401,0 0-96,-2 0 16,-1-3-64,-5 0-80,0 1-529,-9 0-911,1-1-1906,-8-2-7235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5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8052,'0'0'11117,"-1"8"-10800,-23 129 909,10-74-1046,4 0 0,-4 93 0,14-117-194,2 0-1,2 0 0,13 65 0,-13-88 10,1 0 0,0-1 0,1 1 0,1-1 0,0-1 0,1 1 0,1-1 0,0-1-1,1 0 1,0 0 0,19 18 0,-26-28-25,1 0 0,-1 0 0,1 0 0,0-1 0,0 1 0,-1-1-1,2 0 1,-1 0 0,0-1 0,0 1 0,0-1 0,1 0 0,-1 0 0,1 0-1,-1-1 1,8 1 0,-11-1-59,-1-1 0,1 1 0,0 0 0,0-1 0,0 1 1,-1 0-1,1-1 0,0 1 0,-1-1 0,1 1 0,-1-1 0,1 1 0,0-1 0,-1 0 0,1 1 0,-1-1 0,1 0 0,-1 1 0,0-1 0,1 0 0,-1 0 1,0 1-1,1-1 0,-1 0 0,0 0 0,0 0 0,0 0 0,4-24-5080,-4 7-1869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5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 8132,'0'0'7331,"13"0"-6675,4 0-63,6 0-417,8 0-112,7 0-64,9 0-64,5-5 48,-1-2-96,-4 0-208,-10 1-1361,-13 3-1713,-16 2-2032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2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12102,'0'0'5399,"3"30"-4454,0 7-688,1 14 205,15 75 1,23 55 347,11 58-348,-53-239-461,5 32 46,3 53 1,-8-85-76,0 1-1,0-1 0,0 0 1,0 0-1,0 0 1,0 0-1,0 1 0,0-1 1,0 0-1,0 0 0,0 0 1,0 0-1,0 1 1,0-1-1,0 0 0,0 0 1,1 0-1,-1 0 1,0 1-1,0-1 0,0 0 1,0 0-1,0 0 0,0 0 1,0 0-1,0 1 1,1-1-1,-1 0 0,0 0 1,0 0-1,0 0 1,0 0-1,0 0 0,1 0 1,-1 0-1,0 0 0,0 0 1,0 0-1,0 1 1,1-1-1,-1 0 0,0 0 1,0 0-1,0 0 1,0 0-1,1 0 0,-1 0 1,0 0-1,0-1 0,0 1 1,0 0-1,1 0 1,-1 0-1,0 0 0,0 0 1,0 0-1,0 0 1,0 0-1,1 0 0,-1 0 1,0-1-1,0 1 0,0 0 1,0 0-1,0 0 1,0 0-1,1-1 0,7-12-2355,-4-21-2429,-1-11-5679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5891,'0'0'8894,"7"-10"-7853,20-37-198,-22 41-729,-1-1 1,1 2-1,1-1 0,-1 0 0,1 1 1,0 0-1,0 1 0,1-1 1,-1 1-1,1 0 0,0 1 0,0 0 1,13-4-1,-5 2-99,0 1 0,1 1 1,-1 1-1,1 0 0,19 0 0,-32 2-12,0 0-1,-1 1 0,1-1 0,-1 0 0,1 1 1,0 0-1,-1-1 0,1 1 0,-1 0 0,0 0 0,1 0 1,-1 1-1,0-1 0,0 1 0,1-1 0,-1 1 1,2 2-1,-1 0 24,0-1 1,0 1 0,-1 0-1,0 0 1,1 1-1,-1-1 1,-1 0 0,1 1-1,1 4 1,0 9 75,0 0 1,-1 1-1,0 35 0,-3-33-87,-1 0-1,-1 0 0,-1 0 0,0 0 0,-2-1 1,0 1-1,-2-1 0,0-1 0,-1 0 0,-14 22 1,8-17-218,-1-1 0,-1-1 1,0 0-1,-2-1 1,-1-1-1,0-1 0,-30 21 1,49-39 192,0 0 0,0 0 0,0-1-1,0 1 1,0 0 0,0-1 0,0 1 0,0 0 0,0-1 0,0 1 0,0-1 0,0 0 0,0 1 0,0-1 0,0 0 0,-1 0 0,1 1-1,0-1 1,0 0 0,0 0 0,0 0 0,-1-1 0,1 1 0,0 0 0,0 0 0,0-1 0,0 1 0,0 0 0,0-1 0,0 1 0,0-1-1,0 1 1,0-1 0,0 0 0,0 0 0,0 1 0,0-1 0,-1-1 0,-1-4 9,0 1 1,0 0-1,1-1 1,0 1-1,0-1 1,-2-8-1,4 11 6,-2-3-11,0 0 1,1 0-1,0 0 1,0-1 0,1 1-1,-1 0 1,1 0-1,2-10 1,-2 13-1,1 0 1,0 1-1,0-1 1,0 1-1,0 0 1,1-1-1,-1 1 1,1 0-1,-1-1 0,1 1 1,0 0-1,-1 0 1,1 1-1,0-1 1,1 0-1,-1 1 1,0-1-1,0 1 0,1-1 1,-1 1-1,6-2 1,2-1 99,1 0 0,1 1 1,-1 0-1,0 1 1,18-2-1,-25 4-74,1 0 1,0 0-1,-1 0 1,1 0 0,0 1-1,-1 0 1,1 0-1,0 0 1,-1 1-1,0-1 1,1 1-1,-1 0 1,0 1-1,0-1 1,0 0-1,4 5 1,15 14 21,-11-10-9,0 0-1,20 14 0,-27-22-27,0 0-1,0 0 0,0-1 0,1 0 0,-1 0 0,1 0 0,-1 0 0,1-1 0,0 0 0,10 0 0,-10 0-62,1-1 0,0 0 0,0 0 0,-1-1 1,1 0-1,0 0 0,-1-1 0,1 0 0,10-4 0,-12 3-38,-1 0 0,1 0-1,-1-1 1,0 1 0,0-1 0,0 0-1,-1 0 1,1 0 0,-1-1 0,0 1-1,0-1 1,4-8 0,16-46-5315,-14 27-1685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7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6995,'0'0'8449,"14"-13"-7229,45-39-572,-57 50-626,-1 1 0,1-1 1,-1 1-1,1-1 0,-1 1 0,1 0 0,0 0 1,0 0-1,0 0 0,-1 0 0,1 0 0,0 0 1,0 1-1,0-1 0,0 1 0,0-1 0,1 1 1,-1 0-1,0 0 0,0 0 0,0 0 0,4 1 1,5 0 80,-9 0-95,1-1 0,0 1 1,0-1-1,-1 1 1,1 0-1,0 0 0,-1 1 1,1-1-1,-1 0 1,1 1-1,-1-1 0,0 1 1,0 0-1,0 0 1,0 0-1,0 0 1,0 0-1,0 0 0,-1 1 1,1-1-1,-1 0 1,1 1-1,-1 0 0,0-1 1,0 1-1,0-1 1,0 4-1,4 11 68,-1 0-1,0 1 0,1 18 1,-4-28-35,2 29 41,-3 60-1,-1-61-73,5 59 0,-4-93-7,0 0-1,0 0 1,1 0 0,-1 0-1,1 0 1,-1 0-1,1-1 1,0 1-1,-1 0 1,1 0 0,0 0-1,0-1 1,0 1-1,1 0 1,-1-1 0,0 1-1,1-1 1,-1 0-1,1 1 1,-1-1-1,1 0 1,0 0 0,-1 0-1,1 0 1,0 0-1,0 0 1,0-1 0,-1 1-1,1 0 1,0-1-1,0 0 1,0 1-1,0-1 1,0 0 0,0 0-1,0 0 1,0 0-1,0 0 1,0-1 0,0 1-1,0-1 1,0 1-1,0-1 1,0 0-1,0 0 1,-1 1 0,1-1-1,0-1 1,-1 1-1,1 0 1,0 0-1,-1 0 1,0-1 0,3-1-1,9-11 65,-1 0 0,0-1-1,-1 0 1,-1-1 0,0 0-1,-1-1 1,-1 0 0,0 0-1,-1-1 1,-1 0 0,-1 0 0,-1 0-1,0-1 1,-1 1 0,0-36-1,-3 6 475,1 61-2,1 0 0,0 0 0,5 14 0,5 28-142,-8-10-262,-1-16-89,10 51 0,-11-73-48,0 0 0,0 0 0,0-1 0,1 1 0,0 0 1,1-1-1,0 0 0,0 0 0,0 0 0,0 0 0,1 0 0,7 5 1,-10-9-9,0 0 1,0-1 0,0 1-1,1-1 1,-1 0 0,0 0-1,1 0 1,-1 0 0,0 0 0,1 0-1,0-1 1,-1 1 0,1-1-1,-1 1 1,1-1 0,0 0 0,-1 0-1,1-1 1,-1 1 0,1 0-1,-1-1 1,1 1 0,4-3 0,-2 1-173,0-1 1,0 0 0,0 0 0,-1 0 0,1 0 0,-1-1 0,0 0-1,0 0 1,7-8 0,2-5-3545,22-35-1,-22 26-3055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9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11605,'0'0'6259,"0"66"-6003,0-47-48,0 2-112,-1 3 113,-6-3-193,-1-2-16,0-3-193,0-1-1167,0-7-1602,3-5-5105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0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13014,'0'0'4365,"4"-13"-3637,17-38-363,-20 47-316,1 1-1,0-1 0,1 1 0,-1 0 1,1 0-1,-1 0 0,1 0 0,0 0 1,0 0-1,0 1 0,0-1 0,1 1 1,-1 0-1,1 0 0,-1 1 0,1-1 0,4-1 1,3 0 83,1 0-1,0 0 1,20-1 0,-26 4-36,4-2-51,-1 2 0,0-1 1,1 1-1,-1 0 0,16 3 0,-21-2-36,-1 0-1,0 1 1,1-1-1,-1 1 1,0-1-1,0 1 1,0 0-1,0 0 1,0 0-1,0 0 0,-1 1 1,1-1-1,-1 1 1,0 0-1,0 0 1,0-1-1,0 1 1,2 4-1,0 2 22,0 0 0,0 1 0,-1-1 1,0 1-1,0 0 0,-1 0 0,0 11 0,1 73 120,-3-65-119,-1-9-94,-1-1 1,-1 1-1,-1-1 1,0 1 0,-2-1-1,0 0 1,-1-1-1,-1 0 1,0 0 0,-1-1-1,-1 1 1,-1-2-1,-1 0 1,0 0 0,-1-1-1,0-1 1,-22 18-1,33-30 51,0 0 0,0-1 0,0 1 0,-1 0 0,1-1 0,-1 0 0,1 1 0,-1-1 0,1 0 0,-1 0 0,1-1 0,-1 1 0,0 0 0,0-1 0,1 0 0,-1 1 0,0-1 0,0 0 0,1-1 0,-1 1 0,0 0 0,0-1 0,1 1 0,-1-1 0,0 0 0,1 0 0,-1 0 0,1 0 0,-5-3 0,4 1-17,0 0 1,0 0 0,0-1-1,1 1 1,-1-1 0,1 1-1,0-1 1,0 0 0,0 0-1,1 1 1,-1-1 0,1-1-1,0 1 1,0 0 0,0 0-1,1 0 1,-1-1 0,1-5-1,1 6 57,-1 0 1,0 0-1,1 0 0,0 1 0,0-1 0,0 0 0,0 1 1,1-1-1,-1 1 0,1-1 0,0 1 0,0-1 0,0 1 1,1 0-1,-1 0 0,1 0 0,0 1 0,-1-1 0,1 1 1,0-1-1,1 1 0,-1 0 0,0 0 0,1 0 1,-1 1-1,1-1 0,-1 1 0,1 0 0,5-1 0,-3 0 17,0 1 0,0 0-1,0 0 1,0 0 0,0 1-1,0 0 1,0 0 0,0 1 0,0 0-1,0 0 1,0 0 0,0 1-1,0 0 1,0 0 0,-1 0-1,1 1 1,-1 0 0,7 4-1,39 41-42,-41-37-1,1 0 0,0-1-1,1 0 1,20 14 0,-31-24-124,1 1-1,-1-1 1,0 1 0,1-1 0,-1 1 0,0-1 0,1 0 0,-1 1 0,1-1 0,-1 0-1,0 0 1,1 0 0,-1 0 0,1 0 0,-1 0 0,0-1 0,1 1 0,-1 0 0,1-1-1,-1 1 1,0-1 0,0 0 0,2 0 0,0-1-680,1-1 0,-1 1 0,0-1 1,0 0-1,0 0 0,4-6 0,9-13-5562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0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3826,'0'0'13691,"5"15"-12370,-1-3-1129,11 37 460,1-2 1,3 0-1,33 61 0,-45-98-561,1 3 144,0-1-1,1 0 1,19 19 0,-28-32-178,1 0 0,0 0-1,-1 0 1,1-1 0,-1 1 0,0 0-1,1-1 1,-1 1 0,0 0 0,0-1 0,0 1-1,0 0 1,0-1 0,0 1 0,-1-3-1,1 2 13,-1-93 167,3-108-168,9 151-31,-11 52 107,0 0-117,1 0-6,-1 0-42,15 0-9464,-9 0-754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9700,'0'0'13353,"5"28"-12384,-3-5-926,-2 1 0,0-1 1,-1 1-1,-5 26 0,3-38-121,0 0-1,0 0 1,-1-1-1,-1 1 1,0-1-1,-1 0 1,0-1-1,0 1 1,-14 15-1,12-19-3028,8-19-2366,4-8-3765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80 160 1585,'0'0'15489,"-3"-18"-12741,3 12-2679,1 1-1,0-1 0,1 0 1,-1 1-1,1-1 0,0 1 1,1-1-1,-1 1 0,1 0 1,0 0-1,0 0 0,1 1 1,-1-1-1,1 1 0,0 0 1,0 0-1,1 0 0,5-5 1,-3 4-54,0 1 1,0-1-1,0 1 1,0 0-1,1 0 0,0 1 1,-1 0-1,1 1 1,0-1-1,0 1 1,1 1-1,10-1 1,-15 2-12,-1 0 1,1 1 0,-1 0 0,0 0-1,1 0 1,-1 0 0,0 0-1,0 1 1,0-1 0,0 1-1,0 0 1,0 0 0,0 0 0,-1 0-1,1 0 1,-1 1 0,1-1-1,-1 1 1,0 0 0,0 0-1,0-1 1,0 1 0,-1 0 0,1 1-1,-1-1 1,0 0 0,0 0-1,1 6 1,3 7 40,-2 0 0,0 0-1,-1 0 1,-1 30 0,-1-25-43,-2 1 0,0 0 0,-1-1 0,-2 1 0,0-1 0,-1 0 0,-1 0 1,-15 29-1,12-28-56,-2 0 0,-1-1 0,0 0 0,-1-1 0,-21 21 0,28-33-46,0 0 0,-1-1 0,0 0 0,0 0 0,-1-1 0,0 0 0,0 0-1,-1-1 1,1 0 0,-1-1 0,0 0 0,0-1 0,-1 0 0,-13 3 0,23-6 80,0 0 1,0 0 0,0 0-1,-1 0 1,1 0-1,0 0 1,0-1-1,1 1 1,-1 0 0,0-1-1,0 1 1,0 0-1,0-1 1,0 1-1,0-1 1,0 1 0,0-1-1,1 0 1,-1 1-1,0-1 1,0 0 0,1 1-1,-1-1 1,0 0-1,1 0 1,-1 0-1,0-1 1,0-2-5,-1 1 0,1-1 1,0 0-1,0 1 0,1-1 0,-1 0 0,1 0 0,0-3 1,0-4 9,0 1 0,1 0 1,1 0-1,0 0 0,5-16 0,-5 21 18,0 0 0,0 1 0,1-1-1,-1 1 1,1-1 0,0 1 0,1 0-1,-1 0 1,1 1 0,0-1 0,-1 1-1,2-1 1,-1 1 0,0 1 0,1-1 0,-1 0-1,1 1 1,8-3 0,1 1 184,-1 1 1,1 1 0,0 0-1,0 0 1,23 2 0,-35 0-166,1 0 0,0 1 0,-1 0 1,1-1-1,-1 1 0,1 0 1,-1 0-1,0 0 0,1 1 1,-1-1-1,0 0 0,0 1 0,0 0 1,0-1-1,0 1 0,0 0 1,0 0-1,-1 0 0,3 3 1,29 52 306,-12-19-249,-18-34-72,0 0 0,0-1 0,0 1 0,1-1 0,-1 1 0,1-1 0,0 0 0,0-1 0,0 1 0,0-1 0,1 0 0,-1 0 0,1 0 0,-1 0 0,1-1 0,0 0 0,-1 0 0,1 0 0,0 0 0,0-1 0,0 0 0,-1 0 0,1 0 0,7-1 0,-6-1-230,1 0 0,0 0 0,-1 0 0,1 0 0,-1-1 0,0 0 0,1-1 0,-2 1 0,1-1 0,0 0 0,-1-1 0,0 1 0,0-1 0,0 0 0,0-1 0,5-7 0,2-7-5069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5619,'0'0'6344,"18"17"-1697,48 85-1448,20 62-2820,-75-140-358,-1 1-1,-1 1 1,-1 0 0,-2 0-1,0 0 1,3 43 0,-8-55-12,0 1-1,-1-1 1,-1 1 0,0-1 0,-1 0 0,-1 1 0,0-1 0,-1 0 0,0-1 0,-1 1 0,-1-1 0,0 0-1,-15 23 1,19-32-39,0-1 0,-1 0 0,1 0 0,0 0 0,-1 0 0,0 0 0,0 0 1,0-1-1,0 1 0,0-1 0,0 0 0,-1 0 0,1 0 0,-1-1 0,0 1 0,1-1 0,-1 0 0,0 0 0,0 0 0,-5 1 0,9-2-39,-1 0 1,1-1 0,0 1 0,0 0-1,-1 0 1,1 0 0,0 0 0,-1 0-1,1 0 1,0-1 0,0 1 0,-1 0-1,1 0 1,0 0 0,0-1-1,-1 1 1,1 0 0,0 0 0,0-1-1,0 1 1,0 0 0,-1-1 0,1 1-1,0 0 1,0-1 0,0 1 0,0 0-1,0 0 1,0-1 0,0 1-1,0 0 1,0-1 0,0 1 0,0 0-1,0-1 1,0 1 0,0 0 0,0-1-1,0 1 1,0 0 0,1-1 0,-1-3-803,0-15-3678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5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9668,'0'0'5416,"10"1"-4066,272 1 1611,-181-2-2806,-101 0-206,-1 0 0,1 0 0,0 0 0,0 0-1,0 0 1,0 0 0,0 0 0,0 0 0,-1 0-1,1 0 1,0 0 0,0 0 0,0 0 0,0 0-1,0-1 1,0 1 0,-1 0 0,1 0 0,0 0 0,0 0-1,0 0 1,0 0 0,0 0 0,0 0 0,0-1-1,0 1 1,0 0 0,0 0 0,0 0 0,0 0-1,-1 0 1,1 0 0,0-1 0,0 1 0,0 0 0,0 0-1,0 0 1,0 0 0,0 0 0,0-1 0,0 1-1,0 0 1,1 0 0,-1 0 0,0 0 0,0 0-1,0 0 1,0-1 0,0 1 0,0 0 0,0 0 0,0 0-1,0 0 1,0 0 0,0 0 0,0 0 0,1-1-1,-1 1 1,-15-1-5114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9668,'0'0'7374,"0"4"-4388,0 21-1788,18 191 841,1 3-1816,-20-214-787,0-8-1741,-2-11-1818,3-7-3505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3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1 141 6787,'0'0'6622,"6"-19"-5544,24-55-323,-29 71-686,1 0 0,0-1 1,0 1-1,0 1 0,0-1 0,1 0 1,-1 0-1,1 1 0,0 0 1,-1-1-1,1 1 0,0 0 1,0 0-1,1 1 0,-1-1 1,0 1-1,0-1 0,1 1 1,-1 0-1,1 0 0,-1 1 0,1-1 1,-1 1-1,1 0 0,0 0 1,-1 0-1,1 0 0,4 1 1,3-1 94,-10 0-132,0 1-1,1-1 1,-1 0 0,0 1 0,1-1-1,-1 1 1,0-1 0,1 1 0,-1-1-1,0 1 1,0 0 0,0 0 0,0 0-1,1 0 1,-1 0 0,0 0-1,-1 0 1,1 0 0,0 0 0,0 0-1,0 0 1,-1 1 0,1-1 0,0 2-1,12 39 499,-11-33-410,48 284 1536,-35-184-1511,31 119-1,-44-221-156,0 0 0,0-1-1,1 1 1,0 0 0,0-1-1,5 8 1,-6-12-6,-1 0 0,1 0 0,0 0 0,0 0-1,0-1 1,0 1 0,0-1 0,0 0 0,0 1 0,0-1 0,1 0-1,-1 0 1,1 0 0,-1 0 0,1-1 0,-1 1 0,1-1 0,-1 0 0,1 1-1,3-1 1,-2-1 8,-1 0 0,1 0-1,-1 0 1,0 0 0,1-1-1,-1 1 1,0-1-1,0 0 1,0 1 0,0-1-1,-1-1 1,1 1 0,0 0-1,-1-1 1,0 1 0,1-1-1,-1 0 1,0 0 0,0 0-1,-1 0 1,1 0-1,1-4 1,7-13-55,-2-1 1,9-25-1,-15 37 41,9-27-58,-2-1 1,-2 0-1,5-64 0,-10-114-64,-2 127 166,0 87 404,0 24-416,-1 52 200,3 94 156,0-140-327,1 1 0,2-1 0,14 48 0,-9-45-36,2 0 1,1 0-1,1-2 0,2 0 1,1 0-1,1-2 0,41 49 1,-57-75-41,-1 0 0,1 1 1,1-1-1,-1-1 0,0 1 0,0 0 0,1 0 1,-1-1-1,1 1 0,-1-1 0,1 0 1,-1 0-1,1 0 0,0 0 0,0 0 1,-1-1-1,1 1 0,0-1 0,0 0 1,5 0-1,-4-1-4,-1 0 0,1 0 0,-1 0 0,1-1 0,-1 0 0,0 1 0,0-1 0,1 0 0,-1-1 0,-1 1 0,1 0 0,0-1 0,-1 0 0,3-2 0,6-10-263,0-1-1,-1 0 1,-1 0-1,-1-1 1,6-18-1,-9 22-580,0 0 1,-1 0-1,-1-1 0,3-26 0,-5 1-3792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 5394,'1'-1'9491,"7"-3"-2545,-10 18-6675,1 0-1,-1 0 1,-1-1-1,-6 17 0,-5 29-32,3 43-102,5 179 0,7-188-138,-1-80-20,2 0 0,0 0 0,0 0 0,1 0-1,1-1 1,0 1 0,0-1 0,2 0 0,-1 0 0,2-1 0,8 14 0,0 1-177,-15-26 137,0 0-1,0 0 1,0 0 0,0 0 0,0 1 0,0-1 0,0 0 0,0 0 0,0 0-1,0 0 1,0 1 0,0-1 0,0 0 0,0 0 0,1 0 0,-1 0 0,0 0 0,0 0-1,0 1 1,0-1 0,0 0 0,1 0 0,-1 0 0,0 0 0,0 0 0,0 0-1,0 0 1,0 0 0,1 0 0,-1 0 0,0 0 0,0 0 0,0 0 0,1 0 0,-1 0-1,0 0 1,0 0 0,0 0 0,0 0 0,1 0 0,-1 0 0,0 0 0,0 0-1,0 0 1,0 0 0,1 0 0,-1 0 0,0 0 0,0 0 0,0 0 0,0-1 0,0 1-1,1 0 1,-1 0 0,0 0 0,5-11-3223,-3 7 2149,7-18-6155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7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79 175 5202,'0'0'12825,"5"-13"-12385,-2 2-333,1 1 0,0 0 0,1 0 1,0 0-1,0 0 0,1 1 0,0 0 0,1 0 0,0 1 0,0 0 1,1 0-1,15-11 0,-15 14-66,0 1 1,1 0 0,0 0-1,-1 1 1,1 1 0,0-1-1,1 1 1,-1 1 0,0 0-1,0 0 1,1 0 0,15 3-1,-22-2-37,0 1-1,0 0 0,1 0 0,-1 0 1,0 0-1,-1 0 0,1 1 1,0 0-1,0-1 0,0 1 0,-1 0 1,1 0-1,-1 1 0,0-1 0,0 0 1,1 1-1,-1-1 0,-1 1 1,1 0-1,0 0 0,-1-1 0,1 1 1,-1 0-1,0 0 0,0 1 0,0-1 1,0 3-1,2 10 23,0-1 0,-1 0 0,0 1 0,-1 18 0,-2-17 12,-1 0 1,0 0-1,-2 0 1,1 0 0,-2-1-1,0 1 1,-2-1-1,1-1 1,-18 30-1,8-19-30,-1-1-1,-2-1 0,0 0 0,-40 36 0,46-48-138,0 0 1,-1-2-1,-22 14 0,28-20-59,1 0 0,0-1-1,-1 0 1,1 0 0,-1-1 0,0 0 0,0-1 0,0 1-1,-14-1 1,21-1 177,0 0-1,0 0 1,0 0-1,1 0 1,-1-1-1,0 1 1,0 0-1,0 0 1,1-1-1,-1 1 1,0 0-1,1-1 1,-1 1 0,0-1-1,1 1 1,-1-1-1,0 1 1,1-1-1,-1 1 1,1-1-1,-1 0 1,1 1-1,-1-1 1,1 0-1,-1 0 1,1 1-1,-1-2 1,1-1-6,-1 0-1,0 0 1,1 0 0,-1 0 0,1 0-1,0 0 1,0-7 0,1 5 10,-1-1 1,1 1-1,0 0 1,0-1-1,1 1 1,0 0-1,0 0 0,5-10 1,-4 11 41,0 0-1,1 0 1,0 0 0,-1 0 0,1 0-1,0 1 1,1 0 0,-1 0-1,1 0 1,-1 1 0,1-1 0,0 1-1,0 0 1,0 0 0,0 1-1,0 0 1,0 0 0,0 0 0,1 0-1,-1 1 1,0 0 0,0 0 0,1 0-1,-1 1 1,0-1 0,0 1-1,1 1 1,-1-1 0,0 1 0,0 0-1,4 2 1,14 8 138,-1 0 0,-1 2-1,0 1 1,-1 0 0,21 21 0,-24-21-23,-13-11-116,0-1 1,1 0 0,-1 0 0,0 0-1,1 0 1,0-1 0,0 0 0,0 0-1,0 0 1,0-1 0,0 1 0,0-1-1,11 1 1,-12-2-69,0-1-1,0 1 1,0-1-1,1 0 1,-1 0-1,0 0 1,0 0 0,0-1-1,0 1 1,-1-1-1,1 0 1,0-1-1,-1 1 1,1 0-1,-1-1 1,0 0 0,5-6-1,2-1-1442,-2-1-1,0 0 1,9-16 0,2-10-7195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8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9989,'0'0'7547,"1"-12"-6771,8-35-287,-8 45-441,0 0-1,0-1 1,0 1 0,1 0 0,-1 0 0,0 0 0,1 0 0,-1 1 0,1-1 0,0 0 0,-1 1 0,1-1 0,0 1 0,0-1 0,0 1 0,0 0 0,0 0-1,1 0 1,2-1 0,1 0 44,-1 0-1,1 1 1,-1 0-1,1 0 1,10 0-1,-15 2-79,0-1 0,0 0 0,0 1 0,0-1 0,0 1 0,0-1 1,0 1-1,-1-1 0,1 1 0,0 0 0,0-1 0,-1 1 0,1 0 0,0 0 0,-1-1 0,1 1 0,0 0 1,-1 0-1,1 0 0,-1 0 0,0 0 0,1 0 0,-1 2 0,9 27 87,-8-25-69,20 138 491,2 8 1,-18-128-556,-4-15 2,0 1 1,2-1-1,-1 1 1,1-1 0,0 0-1,0 1 1,5 6 0,-7-14 19,0 0 1,0 0-1,-1 0 1,1-1-1,0 1 1,0 0 0,0 0-1,0-1 1,0 1-1,0-1 1,0 1 0,0-1-1,0 1 1,1-1-1,-1 0 1,0 0-1,0 1 1,0-1 0,0 0-1,0 0 1,1 0-1,-1 0 1,0 0 0,0-1-1,0 1 1,0 0-1,0 0 1,1-1-1,-1 1 1,0-1 0,0 1-1,0-1 1,0 1-1,0-1 1,0 0 0,0 1-1,-1-1 1,1 0-1,2-1 1,3-4 0,0 1 0,-1-1 0,0 0-1,6-8 1,-4 4-5,-1 0-1,0-1 0,-1 0 0,0 0 0,-1-1 1,0 1-1,-1-1 0,4-20 0,-3-6 19,0-55-1,-1 19 11,-2 102 341,1 1 1,1-1-1,9 36 0,-6-39-119,0 0 0,2-1 0,0 1 0,2-2 0,16 31 0,-24-51-278,-1-1-1,1 1 1,0 0-1,0-1 1,0 1-1,0-1 1,1 1-1,-1-1 0,1 0 1,-1 0-1,1 0 1,0 0-1,-1-1 1,1 1-1,0-1 1,0 0-1,0 0 0,1 0 1,-1 0-1,3 0 1,-3-1-42,0 0 0,0-1-1,0 1 1,0-1 0,-1 0 0,1 0 0,0 0 0,-1 0 0,1 0 0,-1-1 0,1 1 0,-1-1-1,1 0 1,-1 1 0,0-1 0,0 0 0,0-1 0,0 1 0,0 0 0,-1 0 0,1-1 0,2-3-1,10-21-2973,-5-2-1811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8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10997,'0'0'7174,"0"12"-6091,0 5-716,0 0-1,-2 0 0,0 0 1,-1 0-1,-7 23 0,5-27-308,4-7-187,-1 0 0,0-1 0,0 1 0,-1 0 0,0-1 0,0 0 0,0 0 0,0 0-1,-1 0 1,0 0 0,-6 6 0,1-9-6292,5-2-1789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19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11333,'0'0'8148,"4"-8"-7681,0-1-196,1 0 1,0 1-1,1-1 0,0 1 1,0 0-1,10-9 0,-16 17-488,1 0 475,-10 0-10941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0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5074,'0'0'6742,"-13"0"4709,53 1-12518,4 1-8063,-28-2 158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2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23 100 4290,'0'0'918,"-3"1"-1697,-6 0 2075,0-8 7602,7-9-2253,7 0-9355,-2 11 2722,0 0-1,1 1 1,0-1 0,0 1 0,0 0 0,0 0-1,1 0 1,0 1 0,-1 0 0,1 0 0,1 0-1,-1 0 1,0 1 0,1-1 0,-1 2 0,1-1-1,0 0 1,7 0 0,5 2-12,-10-1 122,-1 1 0,1 0 0,-1 1 0,1 0 0,-1 0 0,8 2 1,-12-2-79,0 1 1,0-1 0,0 1 0,-1-1-1,1 1 1,-1 0 0,1 0-1,-1 0 1,0 1 0,1-1 0,-1 0-1,-1 1 1,1 0 0,0-1 0,0 1-1,-1 0 1,0 0 0,2 3 0,4 18 269,0 0 0,-2 1 0,-1-1 0,0 1 0,-2 0 1,-1 0-1,-2 25 0,1-41-167,-2 8-26,-1 0 1,0-1 0,-2 1 0,1-1-1,-2 0 1,-11 22 0,3-3 42,8-19-152,-1 0 0,0-1-1,-2 0 1,0 0 0,0-1-1,-1 0 1,-1 0 0,0-2 0,-15 14-1,25-25-21,0 0 0,0-1 0,0 1-1,1-1 1,-1 0 0,0 1 0,0-1-1,0 0 1,0 1 0,0-1-1,0 0 1,1 0 0,-1 0 0,0 0-1,0 0 1,0 0 0,0 0 0,0 0-1,0 0 1,0 0 0,0 0-1,0-1 1,0 1 0,1 0 0,-1-1-1,0 1 1,0-1 0,0 1 0,0-1-1,1 1 1,-1-1 0,0 1-1,1-1 1,-1 0 0,0 1 0,1-1-1,-1 0 1,1 0 0,-1-1 0,-18-32-865,17 29 829,0 0 1,1 0 0,0 1-1,0-1 1,1 0 0,-1 0-1,1 0 1,0 0 0,0 0-1,1 0 1,-1 0 0,1 0 0,2-7-1,-1 9 25,-1 0 0,1 0-1,-1 0 1,1 0 0,0 0 0,0 1-1,0-1 1,0 1 0,1-1 0,-1 1 0,1 0-1,-1 0 1,1 0 0,0 0 0,0 1-1,0-1 1,0 1 0,0-1 0,0 1-1,6-1 1,-5 1 30,0 0-1,1 0 1,-1 1 0,1-1 0,-1 1-1,1 0 1,-1 0 0,1 1 0,-1-1-1,1 1 1,-1 0 0,0 0 0,1 1-1,-1-1 1,0 1 0,0 0-1,0 0 1,7 5 0,1 3 51,0 0-1,-1 1 1,0 0-1,11 14 1,15 18 58,-35-42-164,6 7 197,1 0 0,-1 0 0,1-1 1,15 9-1,-21-15-243,-1 0 0,1 0-1,-1 0 1,1 0 0,0 0 0,-1-1 0,1 1 0,0-1 0,0 1 0,4-1 0,-5-1-170,0 1 0,0 0 1,0-1-1,-1 1 0,1-1 1,0 0-1,0 0 0,0 0 1,-1 0-1,1 0 0,0 0 1,-1 0-1,1 0 0,-1 0 0,1-1 1,1-2-1,10-12-4580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2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8228,'0'0'10762,"1"3"-7307,2 23-2527,47 144 560,-39-140-1444,1-1 0,2-1 1,27 45-1,-39-71-37,-1 1-7,0-1 0,1 0 0,-1 1 0,1-1 0,-1 0 0,1 0-1,0 0 1,0 0 0,0-1 0,0 1 0,0 0 0,1-1 0,-1 1 0,0-1 0,5 2-1,3-42 119,-10 37-117,65-234 17,-15 97 11,-36 131-2514,-5 3-2612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3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6547,'0'0'12675,"2"24"-11266,-1-3-992,0-1 1,-1 1-1,-6 39 1,5-55-485,0 0 0,0 0 0,-1 0 0,0 0 0,0 0 0,0 0 0,0-1 0,-1 1 0,1-1 0,-1 1 0,0-1 0,-1 0 1,1 0-1,-1 0 0,1-1 0,-1 1 0,0-1 0,-1 0 0,1 0 0,0 0 0,-7 2 0,0-2-2723,1-3-2426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4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14215,'0'0'6482,"87"0"-5937,-59 0-145,-1 0-304,1 0-96,-1 0-368,-1-4-2337,0-6-5075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4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7091,'0'0'6651,"3"7"-4263,204 334 2068,-74-113-3774,-41-92-367,-78-122-285,-14-14-30,0 0 0,1 0 1,-1 0-1,0 0 0,0 0 1,0 0-1,1 0 0,-1 0 1,0 0-1,0 0 0,0 0 1,1 0-1,-1 0 0,0 0 1,0 0-1,0 0 0,1 0 1,-1 0-1,0 0 0,0 0 1,0 0-1,1 0 0,-1 0 1,0-1-1,0 1 0,0 0 1,0 0-1,1 0 0,-1 0 1,0-1-1,0 1 0,0 0 1,0 0-1,0 0 0,0 0 1,1-1-1,-1 1 0,0 0 1,0-1-1,2-32 62,-2 23-17,2-206 16,-5-230-149,-1 393 490,0 14-1815,3 14-4694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5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0 263 11973,'0'0'2308,"5"-15"-835,-2 2-1196,-1 4-153,0 1 0,0 0 0,1 0 0,0 0 0,0 0 0,1 1 0,0-1 0,0 1 0,1 0 0,7-8 0,0 1 124,1 1 1,1 1-1,1 0 1,-1 1 0,2 1-1,-1 0 1,1 1-1,1 0 1,0 2-1,0 0 1,1 1 0,-1 0-1,1 2 1,0 0-1,1 1 1,35-1 0,-51 4-214,0 0 0,0 1 1,0-1-1,0 1 0,0 0 1,0 0-1,0 0 0,0 0 1,0 1-1,-1-1 0,1 1 1,0 0-1,-1 0 0,0-1 1,1 2-1,-1-1 0,0 0 1,0 0-1,0 1 1,0-1-1,-1 1 0,1-1 1,-1 1-1,1 0 0,-1 0 1,0 0-1,0 0 0,0-1 1,1 7-1,1 7 110,0 1 1,-1-1-1,-1 1 1,0 18-1,-1-24-116,0 1 1,0-1-1,-1 0 0,-1 0 1,0-1-1,0 1 0,-1 0 1,-1-1-1,0 1 1,0-1-1,-1 0 0,0 0 1,-1-1-1,0 0 0,-11 14 1,-4 1-64,-1 0 0,-1-2 0,-32 24 0,-82 49-791,78-55 369,56-75-448,3 27 882,0 0 1,1-1-1,-1 1 1,2 0 0,-1 0-1,1 0 1,0 0 0,5-11-1,-5 16 8,0 0 0,0 0 0,0 0-1,0 0 1,0 1 0,1-1 0,-1 1-1,1-1 1,0 1 0,0 0-1,0 0 1,0 1 0,0-1 0,0 0-1,0 1 1,0 0 0,1 0 0,-1 0-1,1 0 1,-1 0 0,0 1 0,7-1-1,3 1 58,0 1-1,0 0 1,0 1-1,0 0 1,-1 1-1,1 0 1,-1 1-1,0 0 0,0 1 1,20 11-1,-14-6 74,1-2 0,0-1 0,28 8 0,-44-14-133,0-1 0,1 1 0,-1-1 0,0 1 0,0-1 0,1 0-1,-1 0 1,0 0 0,0-1 0,1 1 0,-1-1 0,0 0 0,0 1-1,0-2 1,0 1 0,0 0 0,0-1 0,0 1 0,5-4 0,-2-1-262,-1 0 1,0-1 0,0 1-1,0-1 1,-1 0 0,0 0-1,4-7 1,7-22-2878,-4-4-2777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5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10789,'0'0'6203,"6"6"-4845,27 26-452,-2 1 1,-2 2 0,39 58-1,-52-68-617,-1 1-1,-1 1 1,-1 0-1,-2 1 0,0 0 1,10 48-1,-17-54-193,-2-1 0,0 1 1,-1 0-1,-1-1 0,-1 1 0,-1 0 1,-1-1-1,-1 1 0,-1-1 0,-10 27 1,6-23-7,-2-1 1,-1-1-1,-1 0 1,-1-1 0,-1 0-1,0-1 1,-2-1 0,-21 21-1,30-32 495,-2 0-3448,10-9 2611,0-1 0,-1 1 0,1 0 0,0-1 0,-1 1 0,1 0 0,0-1 0,0 1 1,-1 0-1,1-1 0,0 1 0,0-1 0,0 1 0,0 0 0,-1-1 0,1 1 0,0-1 0,0 1 0,0-1 0,0 1 0,0 0 1,0-1-1,0 1 0,0-1 0,0 1 0,0-1 0,1 1 0,-1-1 0,0-22-13660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5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14919,'0'0'3938,"89"-2"-3170,-47-1-224,3 2-96,0 1-368,-5 0-48,-4 0-32,-9 0 0,-7 0-80,-6 0 64,-4-2-544,-10-1-1617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12854,'0'0'8260,"114"37"-7796,-62-37-432,3 0-32,0 0-1217,-5-14-2432,-10-4-10198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6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 14999,'0'0'6608,"-2"3"-6085,-7 11-211,2 1 1,0 0-1,1 0 0,0 1 1,1 0-1,1 0 0,-2 17 0,0 6-45,1 74-1,5-100-269,2 0 0,-1 0 0,1 0 0,1 0 0,1-1 0,-1 1 0,2-1 0,0 0 0,10 17 0,-12-23 1,0-1 0,0 1-1,1-1 1,0 0 0,0 0 0,0 0 0,1-1 0,-1 0 0,1 0-1,0 0 1,0 0 0,1-1 0,-1 1 0,1-2 0,-1 1-1,1 0 1,0-1 0,0 0 0,0-1 0,1 1 0,8 0-1,-10-2 12,0 0-1,0 0 0,0-1 0,0 1 0,0-1 0,0 0 0,0-1 0,0 1 0,0-1 0,0 0 0,-1 0 0,1-1 0,4-2 0,-3 0 4,0 0 0,0-1-1,-1 1 1,1-1 0,-1 0 0,-1 0 0,1-1-1,4-8 1,-4 4-5,0 0 1,0 0-1,-1-1 0,0 0 0,-1 1 0,0-1 1,1-13-1,0-87 81,-4 98-79,0 7-39,0 0-1,0 0 1,-1 0-1,0-1 1,0 1-1,-1 0 1,0 0 0,0 0-1,-1 1 1,0-1-1,0 1 1,-1-1-1,1 1 1,-1 0 0,-1 0-1,1 0 1,-1 1-1,0 0 1,0 0-1,0 0 1,-1 0 0,0 1-1,0 0 1,0 0-1,0 1 1,-1 0-1,0 0 1,1 0-1,-1 1 1,0 0 0,-13-3-1,-9 0-1038,0 1 0,-50-1 0,-13 5-4361,64 1 2761,-16 0-4297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11253,'0'0'7259,"15"-2"-6085,213-16 1035,-151 11-2169,-76 7-296,1-1 206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43:27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11573,'0'0'7668,"31"-1"-6572,-22 4-807,1 1-1,-1-1 0,0 1 0,0 1 0,10 6 1,-15-9-132,-1 1 0,1-1 0,0 1 0,-1 0 0,1 0 0,-1 1 0,0-1 0,0 0 0,-1 1 0,1 0-1,-1 0 1,1 0 0,2 6 0,-5-5-118,1-1-1,-1 1 0,0-1 0,0 1 1,0-1-1,-1 0 0,0 1 0,0-1 0,0 0 1,0 1-1,0-1 0,-1 0 0,0 0 1,0 0-1,0 0 0,0-1 0,-1 1 1,1 0-1,-5 3 0,-14 28 182,20-26-4659,5-9-60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3.9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5426,'0'0'3322,"20"-4"-2471,62-10-131,-80 14-632,1 0-1,-1 0 0,0 0 1,1 0-1,-1 1 0,0-1 1,1 0-1,-1 1 1,0 0-1,0-1 0,1 1 1,-1 0-1,0 0 0,0 0 1,0 1-1,0-1 0,0 0 1,0 1-1,0-1 0,-1 1 1,1 0-1,-1 0 0,1-1 1,-1 1-1,1 0 0,-1 0 1,1 3-1,5 4 285,22 30 399,-2 1 0,-1 1-1,-2 1 1,32 80 0,14 24-250,-49-105-495,21 37 31,-37-71-54,-1 0 0,1-1 1,1 1-1,-1-1 0,1 0 0,0-1 1,0 0-1,10 6 0,-15-9-49,1-1 0,0 0 0,0-1 0,0 1 1,0 0-1,0 0 0,0-1 0,1 1 0,-1-1 0,0 0 0,0 0 0,0 0 0,0 0 1,0 0-1,1 0 0,-1 0 0,0-1 0,0 1 0,0-1 0,0 1 0,0-1 0,0 0 0,0 0 1,0 0-1,0 0 0,-1 0 0,1-1 0,0 1 0,0 0 0,-1-1 0,1 1 0,-1-1 1,0 0-1,1 1 0,-1-1 0,1-2 0,4-6-479,0 0 1,0 0 0,-1 0-1,-1-1 1,4-13-1,1-17-3314,-4 0-1339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4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0 624 9108,'0'0'3394,"61"-120"-2338,-30 70-255,1-11 47,3-3-352,0-1-144,-7 3-64,-2 1-191,-4 8-49,-7 10-96,-4 12-337,-7 17-1055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5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3185,'0'0'12179,"-1"5"-6204,3-2-6086,7 0 184,0-1 0,1 0 0,-1-1 0,11 1 0,29 6 104,-48-8-178,6 2-255,0 0 1,1 0 0,-1 0-1,0-1 1,1-1 0,0 1 0,8-1-1,-24 5-6790,-6-1 737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6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1 183 6131,'0'0'5434,"2"-12"-4620,0 2-532,1 0-1,0 0 1,0 0 0,1 1 0,0 0-1,0 0 1,1 0 0,0 0 0,10-11-1,-11 15-233,1-1 1,1 1-1,-1 0 0,1 0 0,0 1 0,0 0 0,0 0 0,0 0 0,1 1 1,0 0-1,11-4 0,-3 4 15,0 0-1,0 1 1,0 1 0,24 0-1,-37 1-58,0 0-1,1 1 1,-1-1-1,0 1 0,0 0 1,0-1-1,0 1 1,0 0-1,-1 0 0,1 0 1,0 0-1,0 1 1,-1-1-1,1 0 0,0 1 1,-1-1-1,0 1 1,1 0-1,-1-1 0,0 1 1,0 0-1,0 0 1,0 0-1,0 0 1,0 0-1,0 0 0,-1 0 1,1 0-1,-1 0 1,1 0-1,-1 2 0,2 11 33,0 0-1,-1 0 1,-1 20-1,0-23-27,0-6-11,0 0 0,-1 0-1,0 0 1,0 0 0,0 0-1,0 0 1,-1 0 0,0-1-1,-1 1 1,1-1 0,-5 8 0,0-4-39,0 0 1,-1 0 0,0 0 0,-17 14 0,-127 113-2622,138-126 1972,14-9 584,0-8-613,0-10 601,-1 5-10,1 1 0,0-1 0,1 0-1,1 0 1,5-22 0,-6 31 114,0 0-1,0 1 0,1-1 0,-1 0 1,1 1-1,0-1 0,-1 1 0,1-1 1,0 1-1,1 0 0,-1 0 0,0 0 1,1 0-1,-1 0 0,1 0 1,-1 1-1,1-1 0,0 1 0,0 0 1,-1 0-1,1 0 0,0 0 0,0 0 1,0 1-1,0-1 0,0 1 0,0 0 1,0 0-1,4 0 0,2 1 168,0 0 1,0 1-1,-1 0 0,1 0 0,0 1 0,-1 0 0,1 0 1,-1 1-1,0 0 0,0 1 0,10 7 0,-8-5-39,1 0 0,0-1-1,0-1 1,0 0 0,17 5 0,-21-8-83,0-1 1,-1 0-1,1 0 1,0 0 0,-1-1-1,1 0 1,0 0-1,0-1 1,0 0 0,-1 0-1,1-1 1,9-3-1,-13 4-48,0-1-1,1 0 1,-1 0-1,0 0 1,0 0-1,-1 0 0,1-1 1,0 1-1,-1-1 1,1 0-1,-1 1 0,0-1 1,0 0-1,0-1 1,0 1-1,-1 0 1,1 0-1,-1-1 0,0 1 1,0-1-1,0 1 1,-1-1-1,1 1 1,0-6-1,-1-7-1480,0 8-996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5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4002,'0'0'10757,"109"23"-10549,-88-23-192,8 0-16,-8 0 0,1-4-1089,-7-1-1472,-4-1-2785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6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348 97 8212,'0'0'5810,"-4"-14"-4593,-12-43-153,15 55-1026,0 0-1,-1 0 0,1 1 0,-1-1 0,1 0 0,-1 1 1,0-1-1,1 1 0,-1 0 0,0 0 0,0-1 0,0 1 0,0 0 1,0 0-1,0 1 0,0-1 0,-1 0 0,1 1 0,0-1 1,0 1-1,0 0 0,-1 0 0,1 0 0,0 0 0,0 0 0,-1 0 1,-3 2-1,-4-2-21,1 0-8,0 0 1,0 1-1,-1 0 1,1 1-1,0-1 1,0 2-1,0-1 1,0 1-1,1 1 1,-1 0-1,1 0 1,0 0-1,0 1 1,0 0-1,0 1 1,-6 7-1,2-4-6,1 2-1,0 0 1,1 0 0,0 1 0,-9 15-1,14-19-8,0-1-1,1 2 0,1-1 1,-1 0-1,1 1 0,1 0 0,0-1 1,0 1-1,0 0 0,1 11 0,0-7 5,1 0 1,1 0-1,0-1 0,0 1 0,2 0 0,4 16 0,-6-25-19,0 0 0,1-1 0,0 1 0,-1 0 0,1-1-1,1 1 1,-1-1 0,0 0 0,1 0 0,0 0 0,0 0 0,-1 0-1,2-1 1,-1 1 0,0-1 0,0 0 0,1 0 0,0 0 0,-1 0-1,1-1 1,0 1 0,0-1 0,-1 0 0,8 1 0,-4-1-39,1 0 0,0-1 0,-1 0 0,1 0 1,0-1-1,-1 0 0,1 0 0,-1-1 0,1 0 0,-1 0 0,0-1 1,0 0-1,0 0 0,0-1 0,11-7 0,-9 4-20,0 0-1,-1-1 0,0 0 0,0 0 0,-1-1 1,-1 0-1,1 0 0,-1-1 0,-1 0 1,7-14-1,-4 0 77,-1 0 1,-1-1-1,-1 0 1,-1-1-1,1-30 1,-3 37 44,-2 34 2373,-2 111-1339,1-109-1052,0 1 11,1 1 0,4 35 0,-4-51-39,0 1 0,1-1 0,0 1 0,0-1 0,0 1 1,0-1-1,0 0 0,1 0 0,-1 1 0,1-1 0,0 0 0,0-1 1,0 1-1,0 0 0,1 0 0,-1-1 0,1 0 0,0 1 1,-1-1-1,1 0 0,6 3 0,-8-4-73,1-1 0,-1 1 0,1-1 1,-1 1-1,1-1 0,0 1 0,-1-1 0,1 0 0,0 0 0,-1 0 0,1 0 0,-1 0 0,1 0 1,0 0-1,-1-1 0,1 1 0,-1-1 0,1 1 0,-1-1 0,1 1 0,-1-1 0,1 0 0,-1 0 1,1 0-1,-1 1 0,2-3 0,0-1-549,0 1 1,0-1-1,0 0 1,-1 0 0,0-1-1,0 1 1,3-9-1,7-19-6967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6.8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9973,'0'0'4500,"0"3"-3382,0 444 3427,0-199-9778,0-284 655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7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34 9220,'0'0'3044,"22"-6"-2201,71-16-93,-85 21-630,0-1-1,0 1 1,0 0-1,0 1 1,0 0-1,0 0 1,1 1-1,10 2 1,-15-2-70,0 0 1,-1 1-1,1-1 1,0 1-1,-1 0 1,0 0 0,1 0-1,-1 0 1,0 0-1,0 1 1,0-1-1,-1 1 1,5 4-1,-3 1 39,0 0 0,0 0-1,-1 0 1,0 1 0,0-1 0,-1 1 0,0-1-1,0 1 1,-1 0 0,0 0 0,-1-1 0,-1 13-1,2-10-71,-2-1 0,0 1 0,0-1 0,-1 1 0,0-1 0,-1 0 0,0 0 0,0 0-1,-1 0 1,-1 0 0,0-1 0,0 0 0,0 0 0,-8 9 0,-13 16-140,-1-1 0,-58 55 1,81-85 49,0 0 1,0 0-1,0-1 1,0 0 0,-1 0-1,1 0 1,0 0-1,-1-1 1,0 0-1,1 0 1,-1 0 0,0 0-1,0-1 1,0 0-1,1 0 1,-10-1-1,1 1-40,13 0 109,0-1-1,1 1 1,-1-1-1,0 1 1,0-1-1,0 1 1,0-1-1,0 1 1,0-1-1,1 1 0,-1 0 1,0-1-1,0 1 1,1-1-1,-1 1 1,0 0-1,0-1 1,1 1-1,-1 0 1,0-1-1,1 1 1,-1 0-1,1 0 1,-1-1-1,0 1 1,1 0-1,-1 0 1,1 0-1,-1-1 1,1 1-1,0 0 1,9-1 38,-1 0 0,1 1 0,0 0-1,-1 0 1,1 1 0,0 1 0,-1-1 0,1 1 0,9 4 0,6 4 67,44 24 0,-45-21-40,-1-2-1,42 15 1,-35-19 2,0-2-1,1-1 1,-1-1-1,59-3 1,-49-1-61,-32 1 4,0-1 1,0 0 0,-1-1-1,1 0 1,-1 0 0,1-1 0,-1 0-1,0 0 1,0-1 0,0 1-1,-1-2 1,1 1 0,5-6-1,-3 4 3,-1-2-1,-1 1 0,1-1 0,-1 0 1,-1 0-1,1-1 0,-1 0 1,9-19-1,-13 24 56,-1-1-1,1 0 1,-1 0 0,1 0-1,-2 0 1,1 0 0,0 0-1,-1 0 1,0-1 0,0 1 0,-1 0-1,1 0 1,-1 0 0,0 0-1,0 0 1,-1 0 0,-3-8-1,3 9-22,0 1-1,0-1 0,0 1 0,-1 0 0,1 0 0,-1 0 1,0 0-1,0 1 0,0-1 0,0 1 0,0 0 0,-1-1 0,1 1 1,-1 1-1,1-1 0,-1 0 0,0 1 0,0 0 0,1 0 1,-1 0-1,0 0 0,0 1 0,-4-1 0,2 1-34,0 0-1,1 0 1,-1 1-1,0 0 1,1 0-1,-1 0 0,1 0 1,0 1-1,-1 0 1,1 0-1,0 0 1,0 1-1,-9 5 1,7-2-2,-1 1 0,1 0 0,1 0 0,-1 0 0,1 1 0,0 0 0,-5 10 1,6-9 2,1 0 1,0 0 0,1 1 0,0-1 0,0 1 0,1-1 0,0 1 0,0 0 0,1 0 0,1 0 0,0 0 0,0 0 0,1 0 0,0 0-1,1-1 1,0 1 0,4 11 0,0-3 11,0 0 0,2 0 0,0 0 0,2-1-1,-1-1 1,2 1 0,24 27 0,-31-39-31,2 0 0,-1 0 0,0 0 0,1-1 1,0 1-1,0-1 0,0-1 0,1 1 0,-1-1 0,1-1 0,0 1 0,7 1 1,-9-3-63,-1 0 1,1 0 0,-1-1-1,1 0 1,-1 0 0,1 0-1,-1 0 1,1-1 0,-1 1-1,1-1 1,-1 0 0,0-1-1,1 1 1,-1-1 0,0 0-1,0 0 1,0 0 0,0-1 0,-1 1-1,6-5 1,4-5-956,0-1 0,-1 0 1,-1-1-1,10-15 0,-5 2-3968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6:59.7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0 6227,'0'0'5770,"-2"12"-5009,-15 47 766,-38 90 1,33-98-1346,2 1 0,3 1 0,2 0 1,3 2-1,-11 99 0,19-100-59,2 0-1,3 0 0,2 0 0,18 100 0,0-71-24,3 0-1,4-2 0,3-1 1,4-1-1,83 137 1,-115-211-105,-1-3-5,-1 1 0,1 0 0,-1-1 1,1 1-1,0-1 0,0 0 0,0 1 1,0-1-1,0 0 0,1 0 0,-1 0 0,5 2 1,-5-27-2609,-3-7-1107,-6-5-3482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0.3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2 9076,'0'0'7043,"-10"0"-6509,3-1-466,0 1 0,-1 0 0,1 0 0,0 1 1,0 0-1,0 1 0,0-1 0,0 1 0,0 1 0,1-1 0,-1 1 0,1 0 1,-1 1-1,-8 5 0,3 0-23,0 1 0,0 0 0,1 1 1,0 0-1,1 0 0,0 1 0,1 1 1,0 0-1,1 0 0,0 0 0,1 1 0,1 0 1,0 1-1,1-1 0,1 1 0,0 0 1,1 1-1,0-1 0,0 17 0,1 29 190,2-1-1,3 1 0,2-1 0,3 0 1,16 59-1,52 216 213,-66-271-401,-3 0 1,-2 1-1,-6 83 0,1-140-40,-1 0 1,0 0-1,-1 0 0,0 0 0,0 0 0,-1 0 0,0-1 0,-5 11 0,6-15-15,1-1 1,-1 1 0,0-1-1,0 1 1,0-1 0,0 0-1,0 0 1,-1 0 0,1 0-1,0 0 1,-1 0-1,0-1 1,1 1 0,-1-1-1,0 1 1,0-1 0,0 0-1,0 0 1,0-1 0,0 1-1,0-1 1,0 1-1,0-1 1,-4 0 0,5 0-71,0-1 1,0 1 0,1-1-1,-1 1 1,0-1 0,1 0-1,-1 0 1,0 0 0,1 0-1,-1 0 1,1 0 0,0 0-1,-1 0 1,1 0 0,0-1-1,0 1 1,0-1-1,0 1 1,0-1 0,0 1-1,-1-3 1,-15-38-1606,16 37 1431,-7-22-2892,-6-43-1,7 20-1826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0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71 9092,'0'0'5736,"-4"19"-4954,0 2-599,-4 17 435,-6 71 0,13-102-558,1 0 0,0 0 0,0 1 0,1-1 1,0 0-1,0 0 0,5 13 0,-5-17-56,0-1 0,1 0 1,-1 0-1,1 0 0,0 1 0,-1-1 1,1-1-1,0 1 0,0 0 0,0 0 1,0-1-1,0 1 0,1-1 0,-1 0 1,0 0-1,1 1 0,-1-2 0,1 1 1,-1 0-1,1 0 0,0-1 0,-1 1 1,1-1-1,4 0 0,-3 1-5,1-1 0,0 0 0,-1 0-1,1 0 1,0 0 0,-1-1 0,1 0 0,0 0 0,-1 0 0,1-1-1,-1 1 1,0-1 0,1 0 0,-1 0 0,0-1 0,0 1 0,4-4-1,-4 2 2,-1 0-1,1-1 1,-1 1-1,0-1 1,0 1-1,-1-1 0,0 0 1,1 0-1,-1 0 1,-1 0-1,1 0 0,-1-1 1,0 1-1,1-11 1,0-3-317,-1-1-1,0 0 1,-1 0 0,-2 1 0,0-1 0,-4-19-1,5 33 146,-1 1 0,1 0-1,-1 0 1,0 1 0,0-1-1,0 0 1,-1 1 0,1-1-1,-1 1 1,0 0 0,-1 0-1,1 0 1,-1 0 0,0 0-1,1 1 1,-2 0 0,1 0-1,0 0 1,-1 0 0,1 1-1,-1-1 1,0 1 0,1 0-1,-1 1 1,0-1 0,0 1-1,-10-1 1,-29 0-6367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1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34 6467,'0'0'6408,"3"6"-2393,-5 25-2868,-10 59 0,6-63-1143,2 0 0,2 1 1,0 33-1,2-59-32,0-1 1,1 1-1,-1 0 0,0 0 1,1-1-1,0 1 1,-1-1-1,1 1 0,0-1 1,0 1-1,0-1 1,0 1-1,0-1 0,0 0 1,0 1-1,1-1 1,-1 0-1,0 0 0,1 0 1,-1 0-1,1 0 1,-1 0-1,1-1 0,-1 1 1,1 0-1,0-1 1,-1 1-1,1-1 0,2 1 1,-1-1-37,-1 1 1,1-1-1,0 0 1,0 0-1,0 0 1,0 0-1,0 0 0,-1-1 1,1 1-1,0-1 1,0 0-1,-1 0 1,1 0-1,0 0 1,-1 0-1,1 0 1,4-4-1,4-7-62,0 0-1,-1-1 1,-1 0-1,0-1 1,0 0-1,-1-1 1,-1 1-1,7-22 1,-4 12-72,1 0 0,16-24 1,-27 66 527,1-1 0,7 31 0,-6-42-330,0 0 0,0-1 1,0 1-1,0-1 1,1 0-1,0 0 1,1 0-1,-1 0 1,1 0-1,-1-1 0,2 1 1,7 6-1,-9-8-16,0-1-1,1 1 1,0-1 0,-1 0-1,1 0 1,0-1-1,0 1 1,0-1-1,0 0 1,0 0 0,0 0-1,0 0 1,0-1-1,0 1 1,0-1-1,1 0 1,-1-1 0,0 1-1,5-2 1,-6 1 16,-1 0 0,0 0 0,0 0 0,0-1 0,-1 1 0,1-1-1,0 0 1,0 1 0,-1-1 0,1 0 0,-1 0 0,1 0 0,-1 0 0,0 0 0,0 0 0,0 0 0,1-4 0,14-42 4,-16 48-5,6-28-6,0 0 0,2-43 0,-7 17-2613,-1 53-141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2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 8500,'0'0'6902,"0"4"-5187,-4 7-1320,0-1 0,0 1 0,-1-1 0,0 0 0,-1 0-1,-10 14 1,-15 26-11,15-14-252,0 0 0,2 0 1,2 1-1,2 1 0,-9 58 0,9-12-10,2 127 1,9-184-99,0-1-1,2 0 1,8 35 0,-8-47-164,1 0 0,1 0 0,0-1 0,1 1 0,0-1 0,1 0 1,14 19-1,-20-31-56,0 0 0,-1 0 0,1 0 0,0 0 0,0-1 0,0 1 0,0 0 0,-1 0 0,1 0 0,0-1 0,1 1 0,-1 0 0,0-1 0,0 1 0,0-1 0,0 0 0,0 1 0,0-1 0,1 0 0,-1 0-1,0 1 1,0-1 0,1 0 0,-1 0 0,0 0 0,0-1 0,0 1 0,1 0 0,-1 0 0,0-1 0,2 0 0,12-9-4846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2.8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0 283 3810,'0'0'10405,"17"-19"-9669,5-4-382,88-101 2144,-27 7 1127,-81 148-2042,-17 331-199,-6-84-946,18-182-5003,3-120-435,0-6-3945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7.1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0 10709,'0'0'6387,"0"168"-5875,-13-124-112,-3 1-176,-4-7-96,4-9-48,-4 1-80,4-10-112,0-5-816,6-12-1057,-3-3-2913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3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12294,'0'0'3681,"136"19"-2960,-107-15-193,-3-4-496,-2 0-32,-1 0-144,-5-2-1425,-5-10-3009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3.8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64 8900,'0'0'6200,"-8"-11"-5223,4 4-815,3 4-125,0 0 0,-1 0 0,1 1 0,-1-1 0,0 1 1,1-1-1,-1 1 0,0 0 0,-1-1 0,1 1 0,0 0 0,0 0 0,-1 1 0,1-1 0,-1 0 0,0 1 0,0 0 0,1-1 0,-1 1 0,0 0 0,0 0 0,0 1 0,0-1 0,-6 0 0,-2 3-14,0 0 0,1 1 0,-1 0 0,1 1 0,0 0 0,0 1 0,0 0 0,0 0 0,1 1 0,0 0 0,0 1 0,0 0 0,1 1 1,0-1-1,1 1 0,0 1 0,0 0 0,0 0 0,1 0 0,1 0 0,0 1 0,0 0 0,1 0 0,0 1 0,0-1 0,-1 13 0,3-10-5,1 0 1,0 1 0,1-1 0,0 1-1,1-1 1,4 19 0,-4-28-18,0 0 1,1 0 0,-1 0-1,1 0 1,0 0 0,0-1-1,0 1 1,1 0 0,-1-1 0,1 0-1,0 0 1,0 0 0,0 0-1,0 0 1,0 0 0,1-1 0,-1 1-1,1-1 1,-1 0 0,1 0-1,0-1 1,0 1 0,0-1 0,6 2-1,-2-1-4,-1-1 0,1 0 0,0 0 0,0 0-1,0-1 1,0-1 0,0 1 0,-1-1 0,1 0 0,0-1-1,0 0 1,-1 0 0,1-1 0,-1 1 0,0-2 0,0 1 0,0-1-1,0 0 1,-1-1 0,11-7 0,-9 4 7,-1 0 0,0 0 0,0 0 0,-1-1 0,0 0 0,0-1 0,-1 1 0,0-1 0,-1 0 1,0 0-1,0 0 0,-1-1 0,-1 1 0,3-18 0,0-95 1767,-5 135-1613,0 542 1563,0-533-1687,-1 1 1,-1 0-1,0 0 0,-7 22 1,6-34-25,0-1 0,0 1 0,-1-1-1,0 0 1,-1-1 0,0 1 0,0-1 0,-1 0 0,0 0 0,-1 0-1,-9 8 1,12-12-75,0-1-1,-1-1 0,1 1 0,-1-1 1,0 0-1,1 0 0,-1 0 1,0-1-1,0 1 0,0-1 0,0 0 1,-1-1-1,1 1 0,0-1 0,0 0 1,0-1-1,0 1 0,0-1 1,-1 0-1,1 0 0,0 0 0,1-1 1,-1 0-1,0 0 0,0 0 0,1-1 1,-1 1-1,1-1 0,0 0 1,0 0-1,0-1 0,-6-5 0,4 0-508,0-1 0,1 1 0,0-1 0,0 0 0,1-1 0,0 1 0,1-1 0,0 1 0,1-1 0,0 0 0,0-21 0,1-23-4468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4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 7299,'0'0'7158,"-9"17"-5602,-1 2-1103,-3 5 214,1 0 0,-13 40 0,11-19-43,3 2-1,1-1 1,-5 76-1,11-40-198,9 103-1,-3-167-406,0 0-1,1-1 1,1 1-1,7 17 1,-9-28-24,1 1 1,0-1-1,0 0 0,1 0 0,-1-1 1,2 1-1,-1-1 0,1 0 0,0 0 1,0 0-1,0-1 0,8 6 0,-10-9-120,0 0 0,1-1-1,0 1 1,-1 0 0,1-1-1,0 0 1,0 0-1,-1 0 1,1 0 0,0-1-1,0 0 1,0 1 0,0-1-1,0-1 1,0 1 0,0 0-1,0-1 1,0 0-1,0 0 1,-1 0 0,1-1-1,0 1 1,-1-1 0,1 0-1,-1 0 1,1 0 0,-1 0-1,4-4 1,5-4-1174,0-1 0,0-1 0,-1 0 0,-1 0 0,13-21 0,9-15-5089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4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9540,'0'0'4058,"4"0"-3153,47 0 395,79-11 1,-90 8 174,-39 26-90,-1-4-1168,-1 0 1,0 0-1,-2 0 1,0 0-1,-1 0 0,-1-1 1,-11 30-1,-19 22-52,25-54-155,2 0 0,0 1 0,0 0 0,2 0-1,-8 29 1,14-44-42,0-1-1,1 1 1,-1-1-1,0 1 1,0-1-1,1 1 1,-1-1-1,1 0 1,-1 1-1,1-1 1,0 0-1,-1 1 1,1-1-1,0 0 1,0 0-1,0 0 1,0 0-1,0 0 1,0 0-1,0 0 1,0 0-1,0 0 1,1 0-1,-1 0 1,0-1-1,1 1 1,-1-1-1,0 1 1,1-1-1,-1 1 1,3-1-1,9 4-230,1 0 0,21 1 0,-10 0-119,23 3-1040,-16-7-4816,-31-3 3381,-1-9-1364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5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8964,'0'0'4226,"139"4"-3314,-87-4-479,2 0-257,0 0-176,-2-4-32,-4-6-224,-7 0-817,-6-4-1360,-2-1-1249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5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1 1473,'0'0'11874,"0"3"-10300,2 2-1232,0 1-1,0-1 0,1 1 1,0-1-1,0 0 0,0 0 1,0 0-1,8 8 0,9 14 347,-6-2-352,-1 1 1,-1 1-1,-1 0 1,-2 0-1,0 1 1,-2 0-1,5 43 1,-3 13 147,-3 109 0,-6-177-399,-1-1-1,-1 1 1,-1 0 0,0-1 0,-1 0 0,0 0-1,-1 0 1,-1 0 0,-1-1 0,0 1 0,0-2-1,-2 1 1,-16 20 0,-5 7 213,-2-3 0,-61 59 0,92-96-298,2-17-2329,3-11-1529,2-7-3428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8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20 7924,'0'0'2406,"18"-4"-1755,52-12-61,-69 16-542,0 0-1,1 0 1,-1 0 0,0 0 0,0 0 0,1 0 0,-1 1 0,0-1 0,0 0 0,0 0 0,1 1 0,-1-1-1,0 1 1,0-1 0,0 1 0,0 0 0,0-1 0,0 1 0,0 0 0,0 0 0,0 0 0,0-1-1,-1 1 1,1 0 0,0 0 0,0 0 0,-1 0 0,1 1 0,-1-1 0,1 0 0,-1 0 0,1 0 0,-1 0-1,0 1 1,1-1 0,-1 0 0,0 0 0,0 0 0,0 2 0,1 3 239,2 3-20,0 0 0,0 0 0,-1 0 0,1 17 1,-3-23-235,0-1 0,0 1 0,0 0 0,0-1 0,0 1 0,-1-1 0,1 1 0,-1 0 0,0-1 0,0 0 0,0 1 0,0-1 0,0 1 0,0-1 0,-1 0 0,1 0 0,-1 0 0,1 0 0,-1 0 0,0 0 1,-3 3-1,-18 8 10,1 0 0,-39 15 1,33-15-36,85-12-189,-24-2 221,34-7 1,-27 3-1283,-24-2-3501,-10 3 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8.6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6819,'0'0'5048,"14"18"-3752,49 61-175,-56-69-873,0 1 0,-1 0 0,0 0 0,-1 0 0,0 1 0,0-1 0,4 24 0,1-1 134,60 152 1030,-38-108-1047,22 85 1,-48-135-289,-1 1 1,-1 0-1,-1 0 1,-2 0-1,-1 0 1,-1 0 0,-2 0-1,-1 0 1,-1 0-1,-1-1 1,-2 0-1,0 0 1,-22 45-1,-124 231 262,152-302-307,-3 4-2532,5-9-1034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9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33 7123,'0'0'7244,"0"-5"-6076,1 4-1090,-1 0 1,0 0-1,0 0 0,0 0 0,0 0 1,-1 0-1,1 0 0,0 0 0,0 0 1,-1 0-1,1 0 0,0 0 0,-1 0 0,1 0 1,-1 0-1,1 0 0,-1 0 0,0 1 1,1-1-1,-1 0 0,0 0 0,1 1 1,-1-1-1,0 0 0,-1 0 0,-1 0 41,0 0 0,0 1-1,0-1 1,0 1-1,0 0 1,1 0 0,-1 0-1,0 0 1,0 0-1,0 1 1,-4 0 0,4 0-72,0 0 1,-1 0-1,1 1 1,0-1-1,0 1 1,0 0 0,0 0-1,0 0 1,0 0-1,1 1 1,-1-1-1,1 1 1,0-1-1,-1 1 1,1 0-1,0 0 1,1 0 0,-1 0-1,0 0 1,1 1-1,0-1 1,0 0-1,0 1 1,-1 4-1,-2 9 26,1 1 0,0-1 0,1 25 0,22 528 1141,-17-462-1843,-4-107 564,1 0-1,0 1 1,-1-1 0,1 0 0,0 0 0,-1-1 0,1 1 0,-1 0 0,0 0-1,1 0 1,-1 0 0,0 0 0,0-1 0,1 1 0,-1 0 0,0 0 0,0-1-1,0 1 1,0-1 0,0 1 0,0-1 0,0 1 0,0-1 0,0 0 0,0 1-1,0-1 1,0 0 0,0 0 0,0 0 0,0 0 0,-2 0 0,-1 1-458,1-1 1,-1 0-1,1 0 0,-1 0 1,0-1-1,1 1 0,-1-1 1,1 0-1,-6-2 1,-12-13-4902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09.8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80 9668,'0'0'2546,"113"-13"-2338,-79 9-128,7-6-32,5-2-48,0-5-1041,-3-7-5442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09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1 101 5106,'0'0'8810,"12"24"-7495,3 2-983,0-1-15,-2 1 0,-1 1 1,13 42-1,-9-20 226,3-2 0,37 69 0,-41-89-427,2-1 0,0 0-1,2-2 1,0 0 0,34 30-1,-40-45 82,-8-10 205,-6-22 4,0 15-557,-6-72 152,4-120-1,4 111-44,6-208 60,-7 296 0,4 1-1593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0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0 11813,'0'0'6003,"-9"8"-5018,3-2-815,2-2-60,-1 0 0,0 0 0,1 1 0,0 0 0,0 0 0,0 0 0,1 0 0,0 1 0,0-1 0,0 1 0,0 0 0,-2 10 0,-8 44 187,3 0 0,3 1 0,2 0 0,2 0 0,8 77 0,-3-125-289,0 0-1,0 0 0,1 0 0,1-1 0,0 1 0,1-1 0,0 0 0,1 0 0,0 0 0,1-1 0,0 0 0,1 0 0,12 13 0,-14-18-225,1 0-1,0 0 1,0 0-1,0-1 1,0 0-1,1 0 1,0-1-1,0 0 1,0 0-1,1-1 1,-1 0-1,1 0 1,0-1-1,-1-1 1,1 1-1,0-1 0,0-1 1,0 1-1,0-2 1,12 0-1,-16 0-308,0 0-1,0-1 0,0 1 1,-1-1-1,1 0 0,0 0 0,-1-1 1,1 1-1,-1-1 0,0 0 1,0 0-1,0 0 0,0-1 1,6-7-1,19-28-7137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0.5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10997,'0'0'3788,"19"-5"-3305,65-15-26,-75 18-265,-1 1 0,1-1 1,0 1-1,0 1 1,14 0-1,-3 1 553,-19 0-658,0-1 0,1 0 0,-1 0-1,0 1 1,0-1 0,0 1 0,1-1 0,-1 1 0,0 0-1,0-1 1,0 1 0,0 0 0,0 0 0,0 0 0,0 0-1,-1 0 1,1 0 0,0 0 0,0 0 0,-1 0 0,1 0-1,-1 0 1,1 0 0,-1 0 0,1 1 0,-1-1 0,0 0 0,1 0-1,-1 1 1,0-1 0,0 0 0,0 1 0,0 1 0,-1 47 970,0-47-1046,0 6 63,-1 0 0,-1 0 0,1 0 0,-2 0 1,1 0-1,-1 0 0,-10 15 0,-46 59 202,27-39-244,19-26-215,3-2 312,0 0 0,-9 19-1,17-30-508,1 0 0,0 0 0,0 0 0,1 1 0,-1-1 0,0 11 0,29-16 129,22 2-190,-16-1-511,34-2 0,-58 0 371,-1 0 0,0 0 1,0-1-1,0 0 0,0 0 0,0-1 1,0 0-1,-1 0 0,11-7 0,-3-3-2105,-5-1-1063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0.8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13398,'0'0'1393,"128"14"-1377,-82-14 0,2 0-16,-5-14-1553,-4-6-2193,-4-3-2320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1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10597,'0'0'3860,"15"12"-2931,48 45-297,-54-48-470,-1 2 1,0-1-1,0 1 1,-1 1-1,-1-1 0,0 1 1,-1 0-1,0 0 0,0 1 1,-1 0-1,-1 0 1,2 13-1,0-2 35,6 28 165,-3 1 0,-3 0 1,-1 1-1,-6 79 0,1-120-317,-1 0 0,-1 1 0,0-1 0,-1 0 0,0-1 1,-1 1-1,0-1 0,-1 0 0,-1 0 0,-12 18 0,8-15-19,-1 0 0,0-1 0,-1 0 0,0-1 0,-1-1 0,-1 0 0,-17 11 1,31-23-93,0 1 1,0 0 0,0 0 0,0-1 0,0 1 0,0-1-1,0 1 1,-1-1 0,1 1 0,0-1 0,0 0 0,0 0-1,-1 1 1,1-1 0,0 0 0,-1 0 0,1 0 0,-2-1-1,2 1-163,1-1 0,-1 0 0,1 0 0,-1 1 0,1-1-1,0 0 1,-1 0 0,1 1 0,0-1 0,-1 0 0,1 0-1,0 0 1,0 1 0,0-1 0,0 0 0,0 0 0,0 0-1,0 0 1,0 0 0,0 1 0,0-1 0,0 0 0,1 0-1,-1 0 1,0 1 0,1-1 0,-1 0 0,0 0 0,2-1-1,14-29-8160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1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315 445 11557,'0'0'3156,"-23"-8"-2281,-75-22-226,93 28-580,-1 1 0,0 0 0,0 0 0,0 0 0,0 1 0,0-1 0,-1 1 0,1 1 0,0-1 0,0 1 0,0 0 0,0 1 0,1-1 0,-1 1 0,0 0 0,1 1-1,-1-1 1,1 1 0,-1 0 0,1 1 0,0-1 0,1 1 0,-1 0 0,1 0 0,-1 1 0,1-1 0,-3 6 0,3-5-49,0 0 0,0 1 0,1-1 0,0 1 0,0-1 0,0 1 1,1 0-1,0 0 0,0 1 0,-2 12 0,2 2 150,0 42 0,2-43-53,1-13-106,-1-1 0,0 0 1,1 0-1,0 1 0,1-1 1,0 0-1,-1 0 0,2 0 0,-1-1 1,1 1-1,0 0 0,0-1 0,0 0 1,1 1-1,0-1 0,0-1 1,7 7-1,-5-6-18,0 0 0,1 0 1,0-1-1,0 0 0,0 0 1,0-1-1,1 0 0,-1 0 1,1 0-1,-1-1 0,1-1 1,0 1-1,12 0 0,-14-1-55,0-1 0,1 1 0,-1-1 0,0 0 0,0-1 0,1 0 0,-1 0 0,0 0 0,0 0 0,0-1 0,0 0 0,0 0 0,-1-1 0,1 0 0,-1 0 0,1 0 0,-1-1 0,0 1 0,0-1 0,-1 0 0,1-1 0,-1 1 0,0-1 0,5-7 0,1-2-271,-1-1 0,0-1 0,-1 0-1,-1 0 1,-1 0 0,0-1 0,-1 0-1,0 0 1,2-28 0,-1-14-388,-3-89 0,-3 103 621,-1 4 552,-1 1 0,-2-1-1,-2 1 1,-2 0 0,-15-48 0,19 181 2517,9-1-1776,4-1 0,34 149 0,3 18-319,-42-211-822,-2 48 0,-3-68-79,1-26-314,0-18-4451,0-11-90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2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7443,'0'0'6379,"11"0"-5226,121-7 965,-82 1-384,73 0 0,-122 16-650,-1 9-880,-1 0 0,0 0 0,-2 0 1,0 0-1,-1-1 0,-6 20 1,-38 82-37,-4 12-78,49-121-147,0 1 1,1-1-1,0 1 0,0 0 0,1 13 0,34-25 22,189 0-4783,-220 0 4563,1 0 1,-1 0-1,1-1 0,-1 1 0,1-1 1,-1 0-1,0 1 0,1-1 0,3-2 1,10-9-4341,-7 2-1216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2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9236,'0'0'5683,"128"-6"-5059,-81 6-32,3 0-31,-4 0-433,-3 0-112,-10 0-32,-7 0-416,-9-8-1601,-4-7-4066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5.2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2145,'0'0'2182,"4"-2"-2022,59-24-171,-34 21 8325,-28 10-8035,1 0-1,-1 1 1,1-1 0,1 0 0,-1 0 0,1 0-1,0 0 1,0-1 0,4 6 0,-2-2-7,16 19 421,28 31 0,-31-40-426,-2 2 0,0 0 0,25 42 0,-22-21-7,-1 0-1,-2 2 0,-2 0 1,-2 0-1,-2 1 0,6 65 1,-2 272 713,-14-324-1000,0-46 31,-1 0-1,-1 0 1,0 0 0,0-1 0,-1 1 0,-1-1 0,0 0 0,0 0 0,-10 18-1,-7 5 22,-36 43-1,20-26-15,30-40-20,2-3-32,0 1 0,-1-1 0,0 0 0,0 0 0,-1-1 0,-8 7 0,13-12 257,4-17-10233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8.5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19 191 8756,'0'0'5117,"0"12"-2865,-10 105 553,6-83-2816,1 0 0,1 36 0,2-67 1,1-1 0,-1 0 0,1 0 1,-1 0-1,1 1 0,0-1 0,0 0 1,0 0-1,0 0 0,0 0 0,0 0 1,0-1-1,1 1 0,-1 0 0,1 0 1,-1-1-1,1 1 0,0-1 0,0 0 1,0 1-1,0-1 0,-1 0 0,1 0 1,1 0-1,-1 0 0,3 0 0,-2 0-12,-1 0 0,1 0 0,0-1 0,0 0 0,-1 1 1,1-1-1,0 0 0,0-1 0,0 1 0,-1 0 0,1-1 0,0 1 0,0-1 0,-1 0 0,1 0 0,-1 0 0,1 0 0,-1 0 0,1-1 0,-1 1 0,1-1 0,1-2 0,7-8-95,-1 0 1,0 0-1,-1-1 0,0-1 0,-1 0 0,-1 0 0,0 0 1,8-26-1,0-6-435,12-73 0,-18 44 274,-6 46 234,7-34 0,-4 50 1093,-3 27-623,-2 32-65,-1-45-329,3 220 661,-7 255-517,-2-416-252,-3 0-1,-3 0 0,-28 84 1,40-142 43,-1 1 0,1-1 0,-1 1 1,0-1-1,0 0 0,-1 1 0,1-1 1,0 0-1,-1 1 0,1-1 0,-1 0 1,0 0-1,1 0 0,-1-1 0,0 1 1,0 0-1,0-1 0,-1 1 0,1-1 0,0 0 1,-1 0-1,1 0 0,0 0 0,-1 0 1,1 0-1,-1 0 0,1-1 0,-1 0 1,0 1-1,1-1 0,-1 0 0,0 0 1,1 0-1,-1-1 0,-2 0 0,3 1-14,0-1-1,0 0 0,0 1 0,0-1 0,0 0 0,1 0 0,-1 0 1,0 0-1,1-1 0,-1 1 0,1 0 0,-1-1 0,1 1 1,-1-1-1,1 0 0,0 1 0,0-1 0,0 0 0,0 0 0,-1-2 1,-15-42-272,13 27 13,1-1 1,1 0-1,1 0 0,2-24 0,-1 18-779,3-13-1591,11 2-1294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9.0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7684,'0'0'7464,"12"1"-6346,23 0-531,315 5-464,-360-5-2226,-18 4-2605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1:47:32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17608,'0'0'864,"56"48"-5250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0.2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8036,'0'0'8756,"10"6"-8319,7-2-346,0 0 0,0-1 0,0-1 0,1 0 0,-1-2 0,35-2 0,-5 1-53,6 1-10,52 0-2806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9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13254,'0'0'3314,"149"24"-3122,-94-24-96,1 0-96,-6-6-593,-11 0-1696,-15 6-3057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19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418 39 8660,'0'0'9380,"-24"-7"-8827,-75-21-297,93 27-237,0 0 0,0 0 0,0 1-1,0 0 1,0 0 0,0 0 0,0 1 0,0 0 0,0 0 0,0 0 0,0 1 0,1 0 0,-1 0 0,0 1 0,1-1 0,-1 1 0,1 0 0,0 1 0,-8 6 0,-1 0 2,-1 0 0,2 0 0,-1 0-1,2 2 1,-1-1 0,2 2 0,-1 0 0,2 0 0,-14 22 0,19-26-30,0 0 1,1 0-1,0 0 1,1 0 0,0 1-1,0-1 1,1 1-1,0 0 1,1 0 0,0 0-1,0 0 1,1 0-1,0 0 1,1-1 0,4 20-1,-4-25 0,1 0 0,0 0 0,0 0 0,0 0 0,0-1 0,0 1 0,1 0 0,0-1 0,-1 0 0,1 0 0,1 1 0,-1-2 0,0 1 0,1 0 0,-1-1 0,1 1 0,0-1 0,0 0 0,0-1 0,0 1 0,0-1 0,7 2 0,5 1-56,0-1 0,1 0-1,-1-1 1,26-1 0,-33-1 29,-1 0 1,1-1 0,-1 0-1,0-1 1,1 1 0,-1-2-1,0 1 1,0-1 0,-1 0-1,1-1 1,0 0 0,-1 0-1,0 0 1,0-1 0,0 0-1,-1-1 1,0 1 0,0-1-1,0-1 1,-1 1 0,1-1-1,-2 0 1,1 0 0,5-12 0,-3 6-22,-1-1 1,0 0 0,-1 0-1,-1-1 1,0 0 0,2-19-1,-2-5 507,-2-48-1,-2 86-206,7 10-78,-2 14 143,-1 0 0,1 38 0,-4-37-192,1 1 0,2-1 0,11 46 0,-13-65-131,0 0 1,0 1-1,0-1 0,1 0 0,-1 0 0,1 0 0,1-1 0,-1 1 1,1-1-1,-1 0 0,1 0 0,1 0 0,-1 0 0,0 0 1,1-1-1,0 0 0,0 0 0,0-1 0,0 1 0,0-1 1,9 3-1,-11-4-166,0 0 0,0 0 0,1 0 0,-1-1 0,0 1 0,0-1 0,0 0 0,1 0 0,-1 0 0,0 0 0,0-1 0,0 1 0,0-1 0,1 0 0,-1 0 0,0 0 0,0 0 0,0 0 0,-1-1 0,1 1 0,0-1 0,0 0 0,-1 0 0,1 0 0,-1 0 0,0 0 0,1-1 0,-1 1 0,0-1 0,0 1 0,1-4 0,14-24-3562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0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10725,'0'0'5264,"0"13"-4050,11 269 2614,43 241-1590,-54-501-2235,0-19-69,0 1 0,0-1 1,0 1-1,0-1 0,1 1 0,-1-1 0,1 0 1,2 6-1,-1-7-980,0-10-1088,-2-62-5755,0 14-168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1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9012,'0'0'5098,"22"-1"-4188,73-4-139,-83 4-642,0 1-1,1 0 1,-1 1-1,0 0 1,0 1-1,0 1 1,0-1-1,0 2 1,-1 0-1,1 0 1,-1 1-1,0 1 0,0 0 1,-1 0-1,0 1 1,0 0-1,0 1 1,15 16-1,-21-20-99,0 1 0,0 0 0,0 0 0,-1 0 0,0 1 0,0-1 0,0 1 0,-1 0 0,0 0 0,0 0 0,1 6 0,-1 2 30,0-1-1,-2 1 1,-1 25-1,0-32-50,0 0 1,-1 0-1,0 0 1,0-1-1,-1 1 1,0-1-1,0 0 1,0 0-1,-1 0 1,0 0-1,0 0 1,0-1-1,-1 0 0,0 0 1,0 0-1,-10 7 1,-6 4-64,0-1-1,-2-1 1,-25 12 0,31-17-160,0-1 1,-1-1 0,0 0 0,0-1 0,-1-1 0,0 0 0,-21 1 0,69-6 160,-5-1 43,0 1 0,0 1 0,0 2 0,43 9-1,5 11-12,-47-13 7,1-1 0,1-2 0,-1 0 1,1-2-1,51 3 0,-35-11 19,0-1-1,0-3 0,-1-2 1,42-13-1,10-2-125,-53 15-52,-18 5 48,0-2 0,39-14-1,-61 20 166,1-1 0,-1 0 0,0 1 0,0-1 0,0 0 0,0 0 0,0 0 0,0 0 0,0 0 0,0 0 0,0-1 0,0 1 0,0 0 0,-1 0 0,1-1 0,0 1 0,-1 0 0,0-1 0,1 1 0,-1 0-1,0-1 1,1 1 0,-1-1 0,0 1 0,0-1 0,0 1 0,0 0 0,0-1 0,-1 1 0,1-1 0,0 1 0,-1 0 0,1-1 0,-1 1 0,0-2 0,-2-5 99,0 1-1,-1-1 1,0 1 0,-7-11-1,7 13-13,0 1-1,0-1 0,0 1 1,0 0-1,0 0 1,-1 0-1,0 1 0,0-1 1,0 1-1,0 0 0,-10-4 1,12 6-79,0 0 0,0 1 0,-1-1 0,1 0 1,0 1-1,0 0 0,-1-1 0,1 1 0,0 1 0,-1-1 1,1 0-1,0 1 0,0 0 0,-1-1 0,1 1 0,0 1 0,0-1 1,0 0-1,0 1 0,0-1 0,1 1 0,-6 4 0,2 0-41,1 0 0,0 0-1,0 0 1,0 0 0,1 1-1,0 0 1,0 0-1,1 0 1,0 0 0,0 1-1,1-1 1,0 1 0,0-1-1,-1 13 1,0 12 27,1 1-1,3 39 1,0-25 58,-1-28-26,2-1 1,0 1-1,1-1 1,1 0-1,0 0 1,1 0-1,2-1 1,13 30-1,-15-38-60,0-1 0,1 1 0,0-1 0,0-1-1,0 1 1,1-1 0,15 12 0,-17-15-35,1 0-1,-1-1 1,1 0 0,0 0 0,0 0-1,0-1 1,1 0 0,-1 0 0,0-1-1,1 1 1,-1-1 0,13 0 0,-15-2-50,0 1-1,-1-1 1,1 0 0,-1 0 0,1 0 0,-1-1 0,1 1 0,-1-1 0,0 0 0,0 0 0,0 0 0,0 0 0,0-1 0,0 1 0,-1-1 0,1 0 0,-1 1 0,0-1 0,3-4 0,1-2-1089,0 0 0,-1-1 0,0 0 0,0 0 0,4-13 0,-2-10-7708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4.4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 5234,'0'0'9173,"-8"18"-8466,-62 134 917,51-104-1280,2 1 0,3 1-1,1 0 1,-10 86-1,15-61-232,3 1-1,3 0 0,8 77 0,-2-122-84,1 0 1,2 0 0,1-1-1,1 0 1,16 35 0,78 139 36,-15-34-50,-73-136-12,-2 0 0,-1 0 0,9 43 0,-21-76-14,8 27-263,-8-28 220,0 0-1,0-1 1,0 1 0,0 0-1,0-1 1,1 1 0,-1 0-1,0-1 1,0 1 0,0 0-1,0-1 1,1 1 0,-1 0-1,0 0 1,0-1 0,1 1-1,-1 0 1,0 0 0,0-1-1,1 1 1,-1 0 0,0 0-1,1 0 1,-1 0 0,0-1-1,1 1 1,-1 0 0,0 0-1,1 0 1,-1 0 0,0 0-1,1 0 1,-1 0 0,0 0-1,1 0 1,-1 0 0,0 0-1,1 0 1,-1 0 0,0 0-1,1 0 1,-1 0 0,0 1-1,1-1 1,-1 0 0,0 0-1,1 0 1,-1 0 0,0 1 0,1-1-1,-1 0 1,0 0 0,0 1-1,1-1 1,-1 0 0,0 0-1,0 1 1,0-1 0,0 0-1,1 1 1,-1-1 0,0 0-1,0 1 1,0-1 0,0 0-1,0 1 1,0 0 0,8-26-2524,-5-7-1742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4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12134,'0'0'3633,"130"20"-3361,-95-16-240,-7 0 48,-4-4-80,-7 0-32,-1 0-816,-1 0-1409,-2 0-2561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5.3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6931,'0'0'8954,"0"0"-8834,0 1 1,1-1 0,-1 0-1,0 0 1,1 0 0,-1 0-1,0 1 1,1-1 0,-1 0-1,0 0 1,1 0 0,-1 1-1,0-1 1,1 0 0,-1 1-1,0-1 1,0 0 0,0 1-1,1-1 1,-1 0 0,0 1-1,0-1 1,0 0 0,0 1-1,0-1 1,1 0 0,-1 1-1,0-1 1,0 1 0,0-1-1,0 0 1,0 1 0,0-1-1,0 1 1,0-1 0,-1 0-1,1 1 1,0-1 0,-4 99 477,1-47-257,5 56 0,-2-101-381,2 0 0,-1 0 0,1 0 0,0 0 0,0 0 0,1 0 0,0-1 0,7 13 0,-8-16 3,0 0 0,0 0 0,0 0-1,1 0 1,-1 0 0,1-1 0,0 1-1,0-1 1,0 0 0,0 0 0,0 0 0,0 0-1,0-1 1,1 1 0,-1-1 0,1 1-1,-1-1 1,1 0 0,3 0 0,-6-1-39,0 0 1,0 0-1,0 0 0,-1 0 1,1 0-1,0-1 0,0 1 1,0 0-1,0 0 1,-1-1-1,1 1 0,0 0 1,0-1-1,-1 1 1,1-1-1,0 1 0,-1-1 1,1 1-1,0-1 0,-1 1 1,1-1-1,-1 0 1,1 1-1,-1-1 0,1 0 1,-1 0-1,1-1 0,6-24-1039,-5 18 824,5-38-1985,-6-7-1854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5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14311,'0'0'2000,"31"4"-2160,-25 11-1889,-6 1-4081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6.1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194 1 6227,'0'0'8308,"-15"3"-7601,-45 11-232,56-13-410,0 1 1,0-1 0,1 1 0,-1 0 0,1 1 0,0-1 0,0 1 0,-1-1 0,1 1 0,1 0 0,-1 0 0,0 0 0,1 1 0,0-1 0,0 0 0,0 1 0,0 0-1,0-1 1,1 1 0,-1 0 0,1 0 0,0 0 0,-1 6 0,0-2 22,-10 46 263,2 0 1,3 0 0,2 0-1,3 1 1,7 92 0,0-105-63,2 0 1,2 0-1,15 44 1,1 2 121,0 10-287,93 391 552,-111-456-667,-1 1-1,-2-1 1,-1 1-1,-2 57 1,-1-87-10,-1-1 0,0 0 1,0 0-1,0 0 0,0 1 0,0-1 1,-1 0-1,1 0 0,-1-1 1,0 1-1,1 0 0,-2 0 1,1-1-1,0 1 0,0-1 0,-1 0 1,1 0-1,-1 0 0,0 0 1,0 0-1,1 0 0,-1-1 1,-6 3-1,5-3-91,0 1 1,0-1-1,0 0 1,0 0 0,0-1-1,0 1 1,0-1-1,0 0 1,-1 0-1,1 0 1,0-1-1,0 0 1,0 1-1,0-1 1,0-1-1,0 1 1,0 0-1,1-1 1,-7-3 0,0-2-443,1-1 1,-1 0-1,2-1 1,-1 0 0,1 0-1,-12-18 1,12 14-1235,0 0 1,-10-23-1,5-2-3159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6.6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75 10613,'0'0'6643,"-10"10"-5843,-35 32-159,43-39-598,0-1 0,0 1 0,1-1 0,-1 1 0,0-1 0,1 1 0,0 0 0,0 0 0,0 0 0,0 0 0,0 0 0,0 0 0,1 0 0,0 0 0,-1 0 0,1 0 0,0 0 0,0 0 1,1 0-1,0 3 0,0 10 117,-1-11-149,1 0-1,-1 0 1,1 0-1,0 0 1,1 0-1,-1 0 1,1 0-1,0 0 1,0-1-1,1 1 1,-1-1-1,1 1 1,0-1-1,0 0 1,0 0-1,1-1 1,-1 1-1,1-1 1,0 1-1,0-1 1,0 0-1,1-1 1,8 5-1,-4-2-16,1-1-1,-1-1 1,1 0-1,0 0 0,0-1 1,0 0-1,0 0 1,0-1-1,0-1 1,1 0-1,11-1 0,-20 1 8,0-1-1,0 1 0,0-1 0,0 1 0,0-1 0,-1 0 0,1 0 1,0 1-1,0-1 0,-1-1 0,1 1 0,-1 0 0,1 0 1,-1-1-1,1 1 0,-1 0 0,0-1 0,2-2 0,0 0 8,-1-1 0,0 1 0,0 0 0,-1-1-1,1 1 1,-1-1 0,1-8 0,0-6 6,-1 0 0,-4-39-1,2 50-34,1 0-150,-1 0 1,0 0-1,-1 1 1,0-1-1,0 1 1,-1 0-1,0-1 1,0 1-1,0 0 1,-1 1-1,0-1 1,-1 1-1,1-1 1,-1 1-1,-1 1 0,1-1 1,-1 1-1,0 0 1,0 0-1,0 0 1,0 1-1,-1 0 1,-9-3-1,-18-4-3270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1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4674,'0'0'8807,"10"6"-7297,-4-1-1260,1-1-14,0 1-1,0-1 0,0 2 0,-1-1 0,0 1 0,0 0 0,9 13 1,150 184 2103,-58-78-1976,-96-109-448,-2-4 945,-8-13-834,-1 1 1,1-1-1,-1-1 1,1 1-1,-1 0 1,1 0-1,-1 0 1,0 0-1,0 0 1,0 0-1,1 0 1,-1 0-1,0-1 0,0 1 1,-1 0-1,1 0 1,0-2-1,0-195-137,0-61-180,0 86-5373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27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8468,'0'0'6568,"3"8"-5469,2 25-641,-2 0-1,-1 0 0,-2 34 1,0-54-449,0-8-11,0-1 1,1 1 0,0-1 0,0 1-1,0-1 1,0 1 0,0-1 0,1 0 0,0 0-1,0 1 1,0-1 0,1-1 0,-1 1-1,1 0 1,0 0 0,0-1 0,0 0 0,0 0-1,1 1 1,7 3 0,-6-3-74,1-1 0,-1 0 1,1 0-1,0-1 0,0 0 0,0 0 1,0 0-1,0-1 0,1 0 0,-1 0 0,0-1 1,1 0-1,-1 0 0,13-1 0,-17 0 52,0 0 0,0 0-1,0 0 1,0 0 0,1 0 0,-1 0-1,-1 0 1,1-1 0,0 1-1,0-1 1,0 0 0,-1 1-1,1-1 1,-1 0 0,0 0-1,1 0 1,-1 0 0,0 0 0,0 0-1,1-2 1,16-50-175,-16 45 141,3-13-13,-2-1-1,0 1 1,-1-1-1,-2-23 1,0 45 294,0 5-85,0 8-74,0 18 38,1 0 0,8 53 1,-7-75-128,-1-1 0,1 0 0,0 1 0,1-1 0,0-1 0,0 1 0,0 0 0,1-1 0,0 1 0,0-1 0,0 0 0,1 0 0,0-1 0,0 1 1,1-1-1,11 8 0,-15-11-21,1 0-1,-1-1 1,1 1 0,0-1 0,0 0 0,-1 0-1,1 0 1,0 0 0,0 0 0,0 0 0,0-1 0,0 0-1,1 1 1,-1-1 0,0 0 0,0-1 0,0 1-1,0 0 1,0-1 0,5-1 0,-5 0 37,0 0 1,-1 0-1,1 0 1,-1 0-1,1 0 1,-1 0-1,0-1 1,0 1-1,0-1 1,0 1-1,0-1 1,0 0-1,-1 0 1,1 0-1,-1 0 1,0 0 0,0 0-1,1-5 1,4-23 37,-2 0 0,-1 0 0,-1 0 0,-3-34 1,0 21 50,1 43-1079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1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 9444,'0'0'4965,"-7"18"-4239,-4 6-519,-42 105 992,42-88-924,1 1 0,3 0 1,1 0-1,2 1 0,2 57 0,3-78-259,1-1-1,1 0 1,1-1 0,1 1-1,1-1 1,0 1-1,2-2 1,0 1-1,17 28 1,-6-16-53,1-1 0,2-2 0,1 0 0,45 45 0,-65-72-245,11 10 437,-14-11-223,0-1-1,1 0 1,-1 0 0,0 0 0,0 0-1,0 0 1,1 0 0,-1 1 0,0-1-1,0 0 1,0 0 0,1 0 0,-1 0-1,0 0 1,0 0 0,1 0 0,-1 0-1,0 0 1,0 0 0,0 0 0,1 0-1,-1 0 1,0 0 0,0 0 0,1 0-1,-1 0 1,0 0 0,0 0 0,0-1-1,1 1 1,-1 0 0,0 0 0,0 0-1,0 0 1,1 0 0,-1 0 0,0-1-1,0 1 1,0 0 0,0 0-1,0 0 1,1-1 0,-1 1 0,0 0-1,0 0 1,0 0 0,0-1 0,0 1-1,0 0 1,0 0 0,0-1 0,0 1-1,0 0 1,0 0 0,0 0 0,0-1-1,0 1 1,0 0 0,0 0 0,0-1-1,0 1 1,0 0 0,0-1 0,0-17-4588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1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0 242 3185,'0'0'7895,"15"-18"-7250,47-62 689,-50 64-586,0-1-1,-2 0 0,16-33 0,-5 7 728,-21 43-1443,0 0 0,0 0 1,0 0-1,0 0 0,1 1 1,-1-1-1,0 0 0,0 0 1,0 0-1,0 0 0,0 1 1,0-1-1,0 0 0,0 0 1,1 0-1,-1 0 0,0 0 1,0 0-1,0 1 0,0-1 1,1 0-1,-1 0 0,0 0 1,0 0-1,0 0 1,0 0-1,1 0 0,-1 0 1,0 0-1,0 0 0,0 0 1,1 0-1,-1 0 0,0 0 1,0 0-1,0 0 0,1 0 1,-1 0-1,0 0 0,0 0 1,0 0-1,0 0 0,1 0 1,-1 0-1,0-1 0,0 1 1,0 0-1,0 0 0,1 0 1,-1 0-1,0 0 0,0 0 1,0-1-1,0 1 0,0 0 1,2 22 456,-2-19-426,3 87 939,1 41-380,23 140 1,-22-245-554,0 6 293,5 65-1,-10-97-337,1-22-6259,-5 3-651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2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10805,'0'0'7019,"12"-2"-6389,22 2-40,0 1 1,61 9-1,-54-4-31,48 0 0,-89-6-511,25-3-1315,-24 2 983,-1 1 1,0-1-1,1 0 0,-1 1 1,0-1-1,0 0 0,0 1 1,1-1-1,-1 0 0,0 1 1,0-1-1,0 0 0,0 0 1,0 1-1,0-1 0,0 0 1,0 1-1,-1-1 0,1 0 1,0 0-1,0 1 0,-1-1 1,1 0-1,0 1 0,-1-1 1,1 1-1,0-1 0,-1 0 1,1 1-1,-1-1 0,1 1 1,-1-1-1,0 0 0,-14-16-8274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2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10613,'0'0'6568,"-4"25"-3188,14 192-1434,0-59-1757,-4-83-1072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3.5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263 46 10805,'0'0'5912,"-7"-8"-4853,6 7-1038,-1-2 38,0 0 0,-1 0-1,1 1 1,-1-1 0,0 1 0,1 0 0,-1-1-1,0 1 1,-1 0 0,1 1 0,0-1 0,0 0 0,-1 1-1,1 0 1,-1 0 0,1 0 0,-1 0 0,0 1-1,1-1 1,-1 1 0,0 0 0,1 0 0,-1 0-1,0 1 1,1-1 0,-6 2 0,-2 2-33,0 1 1,1 0-1,-1 1 0,1-1 1,0 2-1,1 0 1,0 0-1,0 0 0,-12 14 1,16-15-27,-1 0 0,1 1 0,1 0 0,-1-1 0,1 1 0,1 1 0,-1-1 0,1 0 0,0 1 0,1 0 0,0 0 0,0 0 0,1 0 0,-1 13 0,1-13-3,1 0 0,1-1 0,-1 1 0,1-1 0,1 1 0,-1-1 0,5 12 0,-4-16-9,0 0 1,0 0-1,0 0 0,0 0 0,0 0 0,1 0 1,-1-1-1,1 1 0,0-1 0,-1 0 0,1 0 1,1 0-1,-1 0 0,0 0 0,0-1 0,1 1 1,-1-1-1,5 1 0,-1 1-18,1-2 0,0 1 0,0-1 1,0 0-1,0 0 0,0-1 0,0 0 0,0-1 0,0 0 1,0 0-1,0 0 0,0-1 0,0 0 0,0-1 0,-1 0 1,1 0-1,-1-1 0,0 1 0,0-2 0,0 1 0,9-9 1,-8 6 27,-1 1 0,-1-1 0,1-1 0,-1 1 0,-1-1 0,1 0 0,-1 0 0,-1-1 0,1 1 0,-2-1 0,1 0 0,-1-1 1,0 1-1,-1 0 0,0-1 0,-1 1 0,1-18 0,-2 6 322,1 27 339,1 35 115,19 548 674,-21-585-1445,0-1 1,0 0-1,0 1 0,0-1 0,-1 0 0,0 1 0,1-1 0,-1 0 0,-1 0 0,1 0 0,0 0 1,-1 0-1,1 0 0,-1 0 0,0 0 0,0 0 0,0-1 0,0 1 0,-6 4 0,4-4-11,-1 0 0,0-1 0,0 0 0,0 1 0,-1-2 0,1 1 0,0 0 0,-1-1 0,1 0 0,-1-1 0,-7 1 0,1 0-235,1 0 0,-1-1 1,1-1-1,-1 0 1,0 0-1,-18-5 1,26 4 62,1 1 1,-1-1-1,0 0 1,1 0-1,-1 0 1,1 0-1,-1-1 1,1 1-1,0-1 1,0 0-1,0 0 1,1 0-1,-1 0 1,1 0-1,-1-1 1,1 1-1,0-1 1,1 0-1,-1 1 1,0-1-1,1 0 1,-1-5-1,-3-26-4729,4-2-4647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3.9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14407,'0'0'2753,"-6"19"-1750,0 0-739,-2 6 177,2-1-1,0 1 0,-3 34 0,4-1-140,2 1 0,2 0 1,4 0-1,1 0 0,4 0 1,2-1-1,2-1 0,21 59 0,-29-106-325,0 0 0,0 0-1,1-1 1,1 0-1,-1 0 1,9 10-1,-11-16-60,0 1-1,1-1 0,-1 1 0,1-1 1,0 0-1,0 0 0,0-1 0,0 1 1,1-1-1,-1 0 0,1 0 0,-1 0 1,1-1-1,0 0 0,6 1 0,-4-1-360,1 0-1,-1 0 1,1-1-1,-1 0 1,1-1-1,-1 1 1,1-2-1,-1 1 1,0-1-1,0 0 1,1 0-1,-1-1 0,0 0 1,-1 0-1,1-1 1,-1 0-1,1 0 1,-1-1-1,0 1 1,-1-1-1,1 0 1,-1-1-1,9-11 1,20-32-5751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4.5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10405,'0'0'5069,"14"0"-4058,273-8 1758,-269 7-2541,-14 0-76,1 1 1,-1 0-1,0-1 1,0 1 0,0 1-1,0-1 1,0 1-1,6 1 1,-10 0 12,1 1 0,-1 0 0,0-1 1,0 1-1,0-1 0,0 1 0,-1 0 1,1-1-1,-1 1 0,1-1 0,-1 1 0,-2 4 1,-45 70 388,33-57-460,2 1 1,-22 45-1,5 16 16,19-48-54,-22 48 0,26-59-142,7-23 72,0 1 0,0-1 0,0 1 0,0-1 0,0 1 0,1-1 0,-1 1 1,0-1-1,0 1 0,0-1 0,1 1 0,-1-1 0,0 1 0,1-1 0,-1 1 0,0-1 0,1 1 0,-1-1 0,0 0 0,1 1 0,-1-1 1,2 1-1,1 0-29,1 0 1,-1 0 0,1 0 0,-1-1 0,1 1 0,0-1-1,-1 0 1,6 0 0,-4 0 75,152-13-971,-132 10 564,-15 2-118,20-2-96,-21-3-5362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4.8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77 8964,'0'0'4610,"39"-8"-3377,-2 6-465,6 0-448,10-2-128,7-4-64,3 0-96,0-2-32,-6-1-528,-14-1-1809,-10 0-2913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5.8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6531,'0'0'9423,"7"2"-7785,0 5-1353,-1 0-1,0 0 1,-1 1 0,1 0-1,-1 0 1,-1 0 0,1 1-1,-2 0 1,4 10 0,5 8 0,6 9-86,-2 1 1,-2 0-1,-1 1 0,-2 1 0,-1 0 0,-3 0 1,-1 1-1,2 65 0,-8-90-163,0-1-1,-1 1 1,-1-1 0,0 0-1,-1 1 1,0-1-1,-2 0 1,1-1 0,-1 1-1,-1-1 1,-1 0 0,0 0-1,-16 22 1,11-18 8,-2 0 0,1-1 1,-2-1-1,-24 20 0,38-34-149,0 0 0,0-1-1,0 1 1,0 0-1,0-1 1,0 1 0,0 0-1,0-1 1,0 1-1,-1-1 1,1 0 0,0 1-1,0-1 1,-2 0 0,2 0-122,1 0 0,-1-1 0,1 1 0,-1 0 1,1 0-1,-1-1 0,1 1 0,0 0 0,-1-1 0,1 1 1,0 0-1,-1-1 0,1 1 0,0 0 0,-1-1 1,1 1-1,0-1 0,0 1 0,-1-1 0,1 1 1,0-1-1,0 1 0,0-1 0,0 1 0,0-1 1,-1 1-1,1-1 0,0 1 0,0-1 0,0 1 0,1-1 1,-1 1-1,0-1 0,0-20-7187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2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43 7043,'0'0'4090,"12"-7"-3169,42-18-129,-46 22-567,0 1-1,-1 0 1,1 1 0,0 0-1,0 0 1,0 1 0,0 0 0,0 0-1,10 2 1,9-1 273,-26 0-479,0-1-1,0 1 1,0 0-1,0-1 1,0 1-1,0 0 1,0-1-1,0 1 0,0 0 1,0 0-1,-1 0 1,1 0-1,0 0 1,-1 0-1,1 0 1,-1 0-1,1 0 1,-1 0-1,1 0 1,-1 0-1,0 0 1,1 0-1,-1 1 1,0-1-1,0 0 1,0 0-1,0 0 1,0 1-1,0-1 1,0 0-1,-1 1 1,1 5 9,0 0 0,0 0 1,-1 0-1,-3 11 1,-1-7-18,0-1 0,0 0 0,-1-1-1,0 0 1,-1 0 0,-12 14 0,-3 3-36,12-13-5,1-1 0,-2 0 0,1-1 0,-23 18 0,30-26-7,3-3-78,174-8-408,-171 7 554,1 1 0,-1 0 1,0 0-1,1 0 0,-1 0 0,0 1 0,1-1 1,-1 1-1,0 0 0,0 0 0,1 0 0,-1 1 0,0-1 1,0 1-1,0-1 0,-1 1 0,1 0 0,0 0 0,-1 0 1,1 1-1,-1-1 0,0 1 0,1-1 0,-1 1 1,0 0-1,-1 0 0,1 0 0,0 0 0,-1 0 0,0 0 1,0 0-1,0 0 0,0 0 0,1 6 0,0 4 72,1 0-1,-2 0 1,0 1-1,-1 20 1,0-15-34,0-18-63,0 1 1,-1-1 0,1 1-1,0-1 1,0 0 0,-1 1-1,1-1 1,-1 0-1,0 1 1,1-1 0,-1 0-1,0 0 1,1 1-1,-1-1 1,0 0 0,0 0-1,0 0 1,0 0-1,-2 1 1,-1 1 3,0-1 0,1 0 0,-1 0-1,0 0 1,0-1 0,-7 3 0,-7 0-19,0-1 0,-24 1 0,36-4-5,-133 3-1566,113-3-716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42 5907,'0'0'5840,"-3"1"-4485,-7 4-381,8-3-3,13-12-328,2 4-406,0 0 0,0 0 0,0 2 0,1-1 1,0 2-1,0 0 0,0 0 0,22 0 0,-35 3-211,-1 1 1,1-1-1,-1 1 0,1-1 1,-1 1-1,0-1 0,1 1 0,-1-1 1,0 1-1,1-1 0,-1 1 1,0 0-1,0-1 0,1 1 0,-1-1 1,0 1-1,0 0 0,0-1 0,0 1 1,0 0-1,0-1 0,0 1 1,0 1-1,0 22 223,-1-20-144,1 9-70,-1-1 1,-1 0 0,0 0 0,0 0-1,-1 0 1,-1 0 0,0-1 0,-1 1-1,0-1 1,0 0 0,-2-1 0,1 1-1,-1-1 1,-11 12 0,0 0-45,0-1 0,-24 20 0,42-41-9,-1 0-1,1-1 1,0 1-1,-1 0 1,1-1-1,0 1 1,-1 0-1,1-1 1,0 1-1,0-1 1,0 1 0,-1-1-1,1 1 1,0 0-1,0-1 1,0 1-1,0-1 1,0 1-1,0-1 1,0 1-1,0-1 1,0 1-1,0-1 1,0 1-1,0 0 1,0-1-1,0 1 1,0-1 0,0 1-1,1-1 1,-1 1-1,0 0 1,0-1-1,0 1 1,1-1-1,-1 1 1,0 0-1,1-1 1,-1 1-1,0 0 1,1-1-1,-1 1 1,0 0-1,1 0 1,-1-1 0,1 1-1,-1 0 1,0 0-1,1 0 1,-1 0-1,1-1 1,40-1-7,47 4 0,37-3 37,-120 1-3,-1-1 0,1 0 0,0-1 0,-1 1 0,1-1-1,-1 0 1,0 0 0,0 0 0,0-1 0,0 1 0,6-6-1,21-12-2192,-38 20-5222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38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447 0 6035,'0'0'7099,"0"9"-5453,4 47 155,3-1 0,18 74 0,-4-20-1148,18 152 180,-33-192-542,-5 126-1,-7-149-215,-2 0 0,-2 0 0,-18 51 1,22-78-65,-8 20-22,-1 0 0,-3-1 0,-1 0 0,-1-2 0,-3 0 0,0-2 0,-3 0 0,0-2 0,-2 0 0,-2-3-1,0 0 1,-69 48 0,74-61-294,-1 0 0,-39 16 0,65-32 174,0-1 1,-1 1-1,1 0 0,0 0 1,0 0-1,0 0 0,0 0 0,-1 0 1,1 0-1,0 0 0,0 0 0,0 0 1,0-1-1,-1 1 0,1 0 0,0 0 1,0 0-1,0 0 0,0-1 1,0 1-1,0 0 0,-1 0 0,1 0 1,0 0-1,0-1 0,0 1 0,0 0 1,0 0-1,0 0 0,0-1 1,0 1-1,0 0 0,0 0 0,0 0 1,0-1-1,0 1 0,0 0 0,0 0 1,0 0-1,0-1 0,0 1 1,0 0-1,1 0 0,-1 0 0,0-1 1,0 1-1,0 0 0,0 0 0,0 0 1,1-1-1,-1-1-1205,4-22-7266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0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245 1 12342,'0'0'2972,"-15"18"-2503,-52 65 83,59-73-433,1 1-1,0 0 0,1 1 0,0 0 0,1 0 0,0 0 1,1 0-1,-5 24 0,6-8 19,0-1 0,3 43 0,0-38-45,0 34 12,-7 252 228,2-257-343,-2 1 0,-3-1 0,-21 67 0,28-146-2875,-1 0 0,-7-21 0,-11-15-6478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1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 10053,'0'0'3089,"141"0"-2529,-91 0-320,0 0-224,4-2-16,1-11-320,-6-9-2289,-7-3-2593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1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 12502,'0'0'4695,"-13"19"-4084,-2 0-435,7-10-99,0 0 1,2 1-1,-1 0 1,1 0-1,0 1 0,1-1 1,0 1-1,1 0 1,1 1-1,-4 13 0,-12 88 479,5 1 0,1 201 0,13-302-557,0 0 1,1-1 0,0 1 0,1 0 0,0-1-1,1 0 1,8 20 0,-9-28-63,0 1 0,0-1 0,1 0 0,0 0 1,0-1-1,0 1 0,0 0 0,0-1 0,1 0 0,0 0 1,-1 0-1,1 0 0,0 0 0,1-1 0,-1 0 0,0 0 1,1 0-1,-1 0 0,1-1 0,0 0 0,-1 0 0,1 0 1,5 0-1,-4 0-203,1 1 1,0-2-1,0 1 1,0-1-1,-1 0 1,1-1 0,0 1-1,0-1 1,-1-1-1,1 1 1,0-1-1,-1 0 1,0-1-1,1 1 1,-1-1-1,0-1 1,10-6 0,18-26-3961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1.9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13158,'0'0'1924,"22"1"-1447,170 5 1340,-191-6-1754,0 0 0,0 0 1,1 0-1,-1 0 0,0 0 0,1 0 0,-1 0 0,0 0 1,0 0-1,1 1 0,-1-1 0,0 0 0,0 1 1,0-1-1,1 1 0,-1-1 0,0 1 0,0 0 0,0 0 1,0-1-1,0 1 0,0 0 0,0 0 0,0 1 1,0 1 88,0 0 1,-1 0 0,1 0 0,-1 1 0,0-1 0,0 0 0,0 0 0,0 0 0,-1 4 0,0-4-125,-3 20 108,-2 0-1,-1 0 0,0-1 0,-2 0 0,-21 39 0,12-22-73,4-10-52,0-1-1,-29 43 1,42-70-31,1-1 1,0 0-1,-1 1 0,1-1 1,0 0-1,0 1 0,-1-1 1,1 1-1,0-1 0,0 0 1,0 1-1,0-1 0,0 1 1,-1-1-1,1 1 0,0-1 1,0 0-1,0 1 0,0-1 1,0 1-1,0-1 0,0 1 1,0-1-1,0 1 0,1-1 1,-1 0-1,0 1 0,0-1 1,0 1-1,0-1 0,1 1 1,14 6-401,26-5-136,-37-2 427,13-1-312,-1 0-1,0 0 1,0-2 0,30-7-1,-35 6-512,0 0 0,0-1 0,0 0 0,12-8 0,-4-1-2836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2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1 110 10549,'0'0'1136,"117"5"-591,-71-5-241,4-11-272,2-11-32,0-1-609,-2-5-1856,-7-3-3954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2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11301,'0'0'4245,"5"7"-3357,9 16-459,-1 0 0,-1 1-1,0 1 1,-2 0-1,-2 0 1,0 1 0,6 36-1,18 200 876,-28-207-1186,-3 1 0,-5 60 1,1-92-79,-1 0 0,-1 0 1,-1-1-1,0 1 0,-2-2 1,-1 1-1,-16 28 1,15-32-41,7-11-6,0-1 0,-1 0 0,0 0 0,0-1 0,-1 1 1,1-1-1,-2 0 0,1 0 0,-11 9 0,11-14-884,4-9-944,3-43-4297,5 20 243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3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382 445 11029,'0'0'4594,"-19"-8"-4050,-61-23 22,74 29-454,-1 0 0,0 0 1,0 1-1,0 0 0,0 0 0,-1 0 0,1 1 0,0 0 1,0 1-1,0 0 0,0 0 0,0 0 0,-13 5 1,7 0-30,1 0 1,0 0 0,0 1-1,1 1 1,-11 9 0,14-12-72,1 2 0,1-1 1,-1 1-1,1 0 0,0 0 1,0 1-1,1-1 0,0 1 0,0 1 1,1-1-1,0 1 0,-5 17 0,6-11-2,0 1 0,0 0-1,2 0 1,0 0-1,1 0 1,3 29 0,-2-37-23,1 0 0,0 0 1,1 1-1,-1-1 0,2-1 1,-1 1-1,1 0 0,0-1 1,0 0-1,1 0 0,0 0 1,1 0-1,-1-1 0,1 0 1,0 0-1,1-1 0,-1 1 1,1-1-1,0-1 0,1 1 1,-1-1-1,1-1 0,0 1 1,-1-1-1,2-1 0,-1 1 1,0-1-1,0-1 0,1 0 1,-1 0-1,17 0 0,-21-1-34,-1-1 0,1 1-1,0-1 1,-1 1 0,1-1-1,0 0 1,-1-1 0,1 1-1,-1 0 1,0-1 0,1 0-1,-1 0 1,0 0 0,0 0-1,5-5 1,-3 1-51,0 0 0,0 0 0,0 0 0,0-1 0,-1 0 0,6-14 0,0-6-178,-1 0 0,-1 0 0,4-32-1,-3 1-12,3-104-1,-14-59 326,1 194-48,1 8 141,-1 1-1,0-1 1,-1 0-1,-1 1 0,-1-1 1,-1 1-1,-12-31 1,17 48-100,0 1 1,0 0 0,0 0 0,0 0 0,0 0 0,0-1 0,0 1-1,0 0 1,-1 0 0,1 0 0,0-1 0,0 1 0,0 0 0,0 0-1,0 0 1,0 0 0,0-1 0,0 1 0,0 0 0,0 0-1,-1 0 1,1 0 0,0 0 0,0 0 0,0-1 0,0 1 0,0 0-1,-1 0 1,1 0 0,0 0 0,0 0 0,0 0 0,-1 0 0,1 0-1,0 0 1,0 0 0,0 0 0,0 0 0,-1 0 0,1 0 0,0 0-1,0 0 1,0 0 0,-1 0 0,1 0 0,0 0 0,0 0 0,0 0-1,0 0 1,-1 0 0,1 0 0,0 0 0,0 1 0,-4 12 304,1 20-306,1 17 401,2-1 1,2 0-1,3 0 1,1 0-1,18 65 1,5-10 129,26 183 0,-52-265-546,-3-13-15,1 1 0,0 0 0,1-1 0,0 1 0,0-1 0,1 0 0,0 0 0,7 13 0,-10-21-62,1 0 1,0-1 0,0 1 0,-1 0 0,1 0 0,0-1 0,0 1 0,0 0 0,0-1 0,0 1 0,0-1 0,0 0 0,0 1 0,0-1 0,0 0 0,0 1 0,0-1 0,1 0 0,-1 0 0,0 0 0,0 0 0,0 0 0,0 0-1,0 0 1,0-1 0,0 1 0,0 0 0,0-1 0,0 1 0,2-1 0,1-1-211,-1 0 0,0 0 0,1 0 0,-1 0 0,0 0 1,0 0-1,5-6 0,2-6-894,0 1 1,-1-2-1,0 1 1,8-20-1,8-23-4965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3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12886,'0'0'1793,"9"0"-894,175 0 4357,-183 19-4211,-3-3-918,0 0-1,-1-1 0,-1 1 0,0-1 1,-1 0-1,-9 19 0,-13 41 162,10-1-267,8-30 9,-19 54 1,27-97-50,1 0-1,-1-1 0,1 1 0,-1 0 1,1 0-1,-1 0 0,1 0 0,0 0 1,0-1-1,0 1 0,-1 0 1,1 0-1,0 0 0,0 0 0,0 0 1,0 0-1,0 0 0,0 0 0,1 0 1,-1 0-1,0 0 0,0-1 1,1 1-1,-1 0 0,1 0 0,-1 0 1,1 0-1,-1-1 0,1 1 0,-1 0 1,1 0-1,-1-1 0,1 1 1,0 0-1,0-1 0,-1 1 0,1-1 1,0 1-1,0-1 0,1 1 0,4 0-115,-1 0-1,0 0 0,1-1 1,-1 0-1,1 0 1,6-1-1,8 0 163,15 2-549,31 0-735,-60-1 735,-1-1 0,1 1-1,-1-1 1,1 0 0,-1-1 0,1 0 0,-1 1 0,9-5 0,-6-4-2679,-6-1-598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3.6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48 7652,'0'0'6360,"13"1"-6077,1025-37 3961,-989 31-4110,4-1-34,-21 5-3223,-62 1-1978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4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10949,'0'0'2481,"165"0"-1809,-107 0 81,1-6-481,-5-4-272,-2-3-368,-4-5-1185,-4-7-2209,-8-5-1760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4.4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9124,'0'0'4397,"-1"3"-3487,1 2-692,1 1 0,-1-1 0,1 1 0,1-1 0,-1 1 0,0-1 0,1 0 0,0 0 0,1 0 0,-1 0 0,1 0 1,4 6-1,7 14 391,18 47 11,-2 1 0,-3 1 1,-4 1-1,-3 1 0,-3 1 1,-4 1-1,6 155 0,-19-222-590,-4 101 416,2-97-370,0-1 0,-1 1 0,-1 0-1,-1-1 1,-8 21 0,-6 1 150,-1-1-1,-2 0 1,-2-2-1,0-1 0,-52 53 1,68-79-626,7-9-1863,9-14-1880,5-6-2359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6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2 8788,'0'0'3671,"8"1"-2481,127-4 2292,-131 4-3401,1-1 0,-1 1 0,0 1 0,0-1 0,0 0 0,0 1 0,0 0 0,0 0 0,0 0 0,0 1 0,-1-1 0,1 1 0,-1 0 0,6 5 0,11 9 448,-19-16-457,0 0 0,0 0 0,-1 0-1,1 0 1,-1 1 0,1-1-1,-1 0 1,1 0 0,-1 0 0,0 0-1,1 1 1,-1-1 0,0 0 0,0 0-1,0 0 1,0 1 0,0-1 0,0 0-1,-1 0 1,1 2 0,-7 26 414,-17 33-356,10-30-72,-15 59 0,20-54-52,-1-1 0,-2 0 0,-1 0 1,-2-1-1,-30 51 0,31-64-37,-46 72 6,59-93 15,1 0 1,-1 0-1,1 0 0,-1 0 1,1 0-1,-1 0 1,1 0-1,0 0 0,-1 0 1,1 0-1,0 1 0,0-1 1,0 0-1,0 0 1,0 0-1,0 1 0,0-1 1,0 0-1,1 0 0,-1 0 1,0 0-1,1 1 1,-1-1-1,1 0 0,-1 0 1,1 0-1,-1 0 1,1 0-1,0 0 0,0 0 1,-1-1-1,1 1 0,0 0 1,0 0-1,0 0 1,0-1-1,0 1 0,0 0 1,0-1-1,0 1 0,0-1 1,0 0-1,0 1 1,0-1-1,1 0 0,-1 1 1,0-1-1,0 0 0,0 0 1,2 0-1,34 1-227,1-2-1,36-6 0,-16 2-799,-57 5 822,1 0 0,-1 0 1,1 0-1,-1-1 0,0 1 0,1-1 0,-1 1 1,1-1-1,-1 1 0,0-1 0,0 0 0,1 1 0,-1-1 1,0 0-1,0 0 0,0 0 0,0 0 0,0 0 1,0 0-1,0 0 0,0 0 0,0 0 0,-1-1 1,1 1-1,0 0 0,-1-1 0,1 1 0,-1 0 1,1-1-1,-1 1 0,0-1 0,0-1 0,1-12-4347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6.5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9236,'0'0'3650,"128"-23"-2626,-67 11-399,2 4-401,4 2-176,-2 1-48,-4-1-560,-7-4-1649,-6 0-4178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6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6323,'0'0'6542,"5"1"-4814,110 4 2903,-34-6-5210,0 0-8504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7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12614,'0'0'1312,"113"12"-1264,-83-12-48,3 0-224,2 0-992,4-10-1089,0-9-929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7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330 83 10533,'0'0'5997,"-4"-13"-4930,-14-41-168,17 53-853,0 0 0,0-1 0,0 1-1,0 0 1,0 0 0,-1 0-1,1 0 1,0 0 0,0 0-1,-1 1 1,1-1 0,-1 0 0,1 1-1,-1-1 1,1 1 0,-1-1-1,1 1 1,-1 0 0,1-1-1,-1 1 1,1 0 0,-1 0-1,0 0 1,1 0 0,-1 1 0,1-1-1,-3 1 1,-5 0 136,0 0-146,1 0-1,0 0 0,0 1 0,0 1 0,0-1 1,1 1-1,-1 1 0,0-1 0,1 1 0,0 1 1,0-1-1,1 1 0,-9 8 0,-1 0-34,2 1 0,-1 1-1,2 1 1,-16 22 0,21-24-20,0 1 0,1-1 0,0 1 0,2 0 0,0 1 0,0 0-1,2-1 1,0 1 0,0 0 0,2 1 0,0-1 0,1 0 0,0 0 0,5 27 0,-4-39 1,0-1 0,0 1 0,1-1 0,-1 1-1,1-1 1,0 0 0,0 0 0,0 0 0,1 0 0,-1 0-1,1 0 1,-1 0 0,1-1 0,0 1 0,0-1 0,0 0-1,1 0 1,-1 0 0,0-1 0,1 1 0,-1-1 0,1 1-1,-1-1 1,1 0 0,0-1 0,5 2 0,-1-1-27,-1 0 1,1 0-1,0-1 1,-1 0-1,1-1 0,0 1 1,-1-1-1,1-1 1,-1 1-1,1-1 1,-1-1-1,10-3 0,-7-1 17,1 0-1,-1 0 0,-1-1 0,1 0 0,-2 0 1,1-1-1,-1-1 0,0 1 0,-1-1 0,0 0 0,0-1 1,-2 0-1,1 0 0,-1 0 0,4-14 0,4-18 76,-2 0 0,9-79 0,-19 207 1323,1-26-1406,-4-12-5,0-32 2,1 0 1,1 0-1,1 1 1,0-1-1,0 0 1,2 0-1,5 21 1,-7-33-107,1-1 0,-1 1 0,1-1 1,-1 0-1,1 0 0,-1 0 0,1 0 1,0 0-1,0 0 0,0 0 0,0-1 1,1 1-1,-1-1 0,0 1 0,1-1 1,-1 0-1,1 0 0,-1 0 0,1 0 0,-1 0 1,1-1-1,0 1 0,-1-1 0,1 0 1,0 0-1,-1 0 0,1 0 0,0 0 1,-1 0-1,1-1 0,0 1 0,-1-1 1,1 0-1,-1 0 0,1 0 0,-1 0 1,1 0-1,-1-1 0,0 1 0,1-1 0,-1 1 1,0-1-1,0 0 0,0 0 0,2-2 1,17-26-4013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8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3922,'0'0'10989,"0"22"-9986,3 144 288,14 40 44,2 35-909,-18-192-404,-3 134-71,-4-146-159,5-33-5525,1-27 595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49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10677,'0'0'2449,"22"-3"-1702,4-1-545,3-1 158,1 1-1,45 1 1,-56 2-159,-6 1-102,1 0-1,0 0 0,0 1 0,0 1 0,26 7 0,-37-8-92,1 0-1,-1 1 0,1 0 1,-1 0-1,0 0 0,0 0 0,0 1 1,0-1-1,0 1 0,0-1 1,-1 1-1,1 0 0,-1 0 1,0 1-1,0-1 0,0 0 0,0 1 1,-1-1-1,1 1 0,-1-1 1,0 1-1,0 0 0,0-1 0,-1 1 1,1 0-1,-1 5 0,1 3-1,-1-1 0,0 1 0,0 0 0,-2 0 0,1-1 0,-1 1 0,-1-1-1,0 0 1,-1 1 0,0-1 0,0-1 0,-2 1 0,1-1 0,-1 0 0,0 0-1,-1 0 1,0-1 0,-1 0 0,0-1 0,0 1 0,-17 11 0,7-6-314,-2-1 0,1-1 0,-2 0 0,0-2 0,0-1 0,0 0 0,-1-1 0,-1-2 0,1 0 0,-25 3 0,89-12 486,0 3-1,0 1 1,0 2 0,-1 2-1,45 11 1,-37-6-175,0-2 0,0-2 0,1-2 0,-1-2-1,52-5 1,-85 2 11,-1-1 1,0 0-1,0-2 0,0 0 0,0 0 0,-1-1 0,20-10 0,-29 12 16,1 0 0,-1 0 0,0 0 0,0 0-1,-1-1 1,1 0 0,-1 0 0,0 0 0,0-1 0,0 1 0,0-1-1,-1 0 1,0 0 0,0 0 0,0 0 0,-1-1 0,0 1 0,0-1-1,0 0 1,0 1 0,1-13 0,-3 8 35,1-1 62,0 1-1,-1 0 1,0-1-1,0 1 1,-5-19-1,5 27-71,-1-1 0,0 1 1,0 0-1,0-1 0,0 1 0,-1 0 0,1 0 0,0 0 0,-1 0 0,0 0 0,1 0 1,-1 0-1,0 0 0,0 1 0,0-1 0,0 1 0,0-1 0,-1 1 0,1 0 0,0 0 1,-1 0-1,1 0 0,-1 0 0,1 1 0,-1-1 0,1 1 0,-1-1 0,-4 1 0,2 0-9,0 0-1,0 0 0,0 0 1,-1 1-1,1-1 0,0 1 0,0 0 1,0 1-1,0-1 0,1 1 1,-1 0-1,0 0 0,1 1 1,-1-1-1,-5 6 0,3-2-31,0 0 0,1 1 0,-1 0 1,2 1-1,-1-1 0,1 1 0,-7 14 0,4-4-6,2 0 1,0 0-1,1 1 0,0 0 1,2-1-1,0 2 0,1-1 1,1 0-1,1 0 0,4 35 0,-3-44 0,1 0-1,0 0 1,1 0-1,0-1 0,0 1 1,1-1-1,0 0 1,0 0-1,1 0 0,1-1 1,-1 0-1,1 0 1,1 0-1,0 0 0,0-1 1,0-1-1,1 1 0,0-1 1,0 0-1,15 8 1,-9-7 7,1 1 0,1-2 0,0 0 0,-1-1 0,2 0 0,-1-1 0,0-1 0,1-1 0,0 0 0,-1-1 0,28-2 0,-41 0-63,-1 0 0,0 1 1,0-1-1,0 0 0,0 0 0,0 0 1,0 0-1,0 0 0,0-1 0,0 1 1,-1-1-1,1 1 0,0-1 0,-1 0 1,1 1-1,-1-1 0,0 0 0,0 0 1,0 0-1,0 0 0,1-2 0,18-50-3226,-18 47 2196,7-32-6005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0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0 5587,'0'0'8313,"-9"16"-7393,-57 102 593,23-40-542,-24 48-232,61-110-711,0 0 0,0 1 0,2-1 1,0 1-1,1 0 0,-2 23 0,6 89 71,26 201 0,-15-220-118,-8-66 26,3-1 0,1-1 0,2 1-1,2-1 1,2-1 0,2-1 0,2 0 0,33 57-1,-38-76 13,125 188 301,-123-195-415,-15-14 71,1 0 0,-1 0 0,0 0 1,0 0-1,1 0 0,-1 0 1,0 0-1,1 0 0,-1 0 0,0 0 1,1-1-1,-1 1 0,0 0 1,1 0-1,-1 0 0,0 0 0,0 0 1,1-1-1,-1 1 0,0 0 1,0 0-1,1 0 0,-1-1 0,0 1 1,0 0-1,0 0 0,1-1 1,-1 1-1,0 0 0,0 0 0,0-1 1,0 1-1,6-35-4199,-6 10-2436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4.4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80 7716,'0'0'5586,"32"-11"-4898,104-33-186,-118 38-270,1 1 0,-1 0 0,1 2 0,0 0 0,0 1 0,0 1 0,31 3 0,-1-1 158,-47 0-370,-1-1 0,1 1 0,-1-1 0,1 1 0,0-1 0,-1 1 0,0 0 0,1 0 0,-1 0 0,1 0 0,-1 0 0,0 0 0,0 0 0,0 0 0,1 0 0,-1 1 0,0-1 0,0 0 0,-1 1 0,1-1 0,0 1 0,0-1 0,-1 1 0,1-1 0,-1 1 0,1-1 0,-1 1 0,0 0 0,0-1 0,1 1 0,-1-1 0,-1 4 0,2 5 1,-1-1 1,0 1 0,0 0 0,-4 14 0,3-18-10,-1 0 0,-1 0 0,1 0 0,-1 0 0,-1 0 1,1 0-1,-1-1 0,1 0 0,-1 0 0,-1 0 0,1 0 1,-9 7-1,-10 6 32,-37 23 1,41-28-12,-13 9-11,22-14-21,0-1 1,0 0-1,-1 0 0,0-1 0,-20 7 0,50-14-265,0 0 0,31 3 0,2-1 274,-37-1-1,0 1 0,-1 0 0,1 1 0,-1 0 0,0 1-1,0 1 1,0 0 0,20 9 0,-28-10 7,1 1 1,-1 0-1,0 0 1,0 0-1,-1 1 1,1 0-1,-1 0 1,0 0-1,0 1 1,-1-1-1,1 1 0,-1 1 1,0-1-1,-1 0 1,0 1-1,0 0 1,0-1-1,2 14 1,-3-10-2,0-1 0,0 1 0,-1 0 0,-1 0 0,0 0 0,0 0 1,-4 18-1,3-22 13,0 0 1,-1 0-1,0 0 1,0 0-1,-1-1 1,0 1-1,0-1 1,0 0-1,0 1 1,-1-1-1,0-1 1,0 1-1,-6 5 1,-8 5 38,-1-2-1,0 0 1,0-2 0,-1 0-1,-1-1 1,0 0 0,0-2-1,0-1 1,-1-1 0,-1 0 0,1-2-1,-1 0 1,1-2 0,-29 0-1,47-2-120,1 0-1,-1 0 0,0-1 1,0 1-1,0-1 0,1 0 0,-1 0 1,0 0-1,1-1 0,-1 1 1,1-1-1,-1 0 0,1 0 1,0 0-1,0-1 0,-1 1 0,2-1 1,-1 1-1,0-1 0,1 0 1,-1 0-1,1 0 0,-3-5 1,1 0-245,1 0 1,-1 0-1,1 0 0,1-1 1,0 0-1,0 1 1,1-1-1,0 0 1,0-9-1,0-25-2841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1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72 10117,'0'0'4639,"11"-7"-3921,-8 5-709,16-11 686,38-18-1,-49 28-578,0 0-1,0 0 1,0 0 0,0 1-1,0 1 1,0-1 0,1 1-1,-1 0 1,1 1 0,8 1-1,-14 0-106,0 0 0,0 0 0,0 0 0,-1 0-1,1 1 1,0 0 0,-1-1 0,1 1 0,-1 0-1,0 0 1,1 1 0,-1-1 0,0 0 0,0 1-1,-1-1 1,1 1 0,0 0 0,-1-1 0,0 1-1,0 0 1,1 0 0,-1 0 0,0 5-1,4 7 23,-2 0 0,1 1-1,0 18 1,-2-10 34,-1-1 0,-1 1-1,-5 39 1,3-50-34,-1-1-1,0 0 1,-1 0-1,0 0 1,-1-1-1,0 1 0,-1-1 1,-12 17-1,7-13-26,0-1 0,-1 0 0,-1-1-1,-26 21 1,32-29-80,0 0 1,0 0-1,0-1 1,-1 1-1,0-2 1,0 1-1,0-1 1,0 0-1,0-1 1,0 0-1,-1 0 1,-12 0-1,21-2 57,-1 0 0,0-1 0,1 1-1,-1 0 1,1-1 0,-1 1 0,1-1 0,-1 1-1,1-1 1,-1 1 0,1-1 0,-1 0-1,1 1 1,0-1 0,-1 1 0,1-1 0,0 0-1,-1 1 1,1-1 0,0 0 0,0 0 0,0 1-1,0-1 1,-1 0 0,1 1 0,0-1-1,0 0 1,1-1 0,-2-28-338,2 23 239,-2-2 88,1-1-1,1 1 1,0-1 0,0 1 0,1 0-1,0 0 1,1-1 0,0 1 0,0 0-1,1 1 1,0-1 0,0 1 0,1 0-1,6-8 1,-10 15 24,0 0 0,-1 0 0,1 0-1,0 1 1,0-1 0,0 0 0,0 0 0,0 1-1,0-1 1,0 1 0,0-1 0,0 1 0,0 0-1,0-1 1,0 1 0,1 0 0,-1-1 0,0 1-1,0 0 1,0 0 0,0 0 0,0 0-1,1 0 1,-1 1 0,0-1 0,0 0 0,0 0-1,0 1 1,0-1 0,0 1 0,0-1 0,1 1-1,-1-1 1,-1 1 0,1 0 0,0-1 0,0 1-1,1 1 1,5 4-10,-1 0-1,0 1 0,0 0 1,5 9-1,1-1 43,-1-3-19,1 0 0,0-1-1,0 0 1,1-1 0,1 0-1,0-1 1,17 8 0,-20-12-12,0 0 0,0-1 0,1-1-1,-1 0 1,1 0 0,0-1 0,0-1 0,0 0 0,0-1 0,17-1 0,-27 1-67,1 0 1,-1-1 0,0 1-1,0-1 1,0 0 0,0 0-1,0 0 1,0 0-1,0 0 1,0 0 0,-1 0-1,1 0 1,0-1 0,-1 1-1,1-1 1,0 0-1,-1 1 1,0-1 0,2-2-1,0-1-718,-1 1-1,1-1 1,-1 0 0,0 0-1,-1-1 1,3-8-1,1-15-3995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2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26 8852,'0'0'4269,"0"-4"-3143,2-17 1061,-9 21 28,0 0-2182,1 0 0,-1 1 0,1 0 0,0 0 0,-1 1 1,1-1-1,0 1 0,0 1 0,-1-1 0,2 1 0,-1 0 1,0 0-1,1 1 0,-1 0 0,1 0 0,0 0 0,-4 5 1,3-2-16,0 0 0,1 1 0,0 0 0,0 0 0,0 0 0,1 0 0,1 1 0,-1-1 0,1 1 0,1 0 0,-3 18 0,0 25 249,2 1 1,3-1-1,2 1 0,2-1 0,2 0 0,20 76 0,42 207 953,12 49-205,-49-261-881,51 128 0,-65-210-84,-9-23-38,0 1 0,-2-1 1,1 1-1,-2 1 0,-1-1 1,4 36-1,-8-55-13,0 0 0,0 1 1,0-1-1,0 0 0,0 1 0,0-1 1,0 0-1,0 0 0,0 1 0,0-1 0,0 0 1,-1 1-1,1-1 0,0 0 0,0 0 1,0 1-1,0-1 0,0 0 0,-1 0 0,1 1 1,0-1-1,0 0 0,0 0 0,-1 1 0,1-1 1,0 0-1,0 0 0,-1 0 0,1 0 1,0 1-1,0-1 0,-1 0 0,1 0 0,0 0 1,0 0-1,-1 0 0,1 0 0,0 0 1,-1 0-1,1 0 0,0 0 0,-1 0 0,1 0 1,0 0-1,0 0 0,-1 0 0,1 0 1,0 0-1,-1 0 0,1 0 0,0 0 0,0-1 1,-1 1-1,1 0 0,0 0 0,0 0 1,-1-1-1,0 1-13,-2-2-72,-1 0-1,0 0 0,1-1 0,-1 1 1,1-1-1,0 0 0,0 0 1,0 0-1,0 0 0,1-1 0,-1 1 1,1-1-1,0 1 0,0-1 1,-2-4-1,-2-6-480,1 1 0,0-1 0,-3-16 0,5 17-629,1 0 0,-1-24 0,6-5-4748,4 16-459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2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0 12246,'0'0'4162,"-15"15"-3359,-47 46-78,57-55-642,0 0 0,0 1-1,0-1 1,1 1 0,0 0 0,0 0-1,1 1 1,0-1 0,0 1 0,1-1-1,0 1 1,0 0 0,1 0 0,0 0-1,0 0 1,1 0 0,0 0-1,1 10 1,-1-4-54,0-11-28,-1 0 1,1 0-1,0 0 0,0 0 0,1-1 1,-1 1-1,1 0 0,-1 0 1,1 0-1,0-1 0,0 1 0,0 0 1,0-1-1,0 1 0,1-1 1,-1 1-1,1-1 0,0 0 1,0 0-1,0 1 0,0-1 0,0-1 1,0 1-1,0 0 0,0 0 1,1-1-1,-1 1 0,1-1 0,0 0 1,-1 0-1,1 0 0,0 0 1,-1 0-1,7 0 0,-2 1-11,0-2 0,1 1 0,0-1-1,-1 0 1,1 0 0,-1-1 0,1 0 0,-1 0-1,0 0 1,1-1 0,-1-1 0,0 1-1,0-1 1,7-4 0,-8 3 14,-1 1 1,-1-1-1,1 0 0,0 0 1,-1-1-1,0 1 1,0-1-1,0 0 0,0 0 1,-1-1-1,0 1 0,0-1 1,-1 1-1,1-1 1,-1 0-1,0 0 0,1-11 1,-1 8-16,-1 1 1,0 0 0,0 0-1,-1-1 1,0 1-1,0-1 1,-1 1 0,0 0-1,-1 0 1,0-1 0,-3-7-1,4 12-67,-1 0 1,-1 0-1,1 0 0,0 0 0,-1 1 0,0-1 0,0 1 0,0 0 0,0 0 1,-1 0-1,1 0 0,-1 0 0,1 1 0,-1-1 0,0 1 0,0 0 0,0 1 0,0-1 1,-1 1-1,1-1 0,0 1 0,-6 0 0,-10-2-824,0 1 0,-31 1 1,-6 8-3933,24 6-593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3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8516,'0'0'5157,"-3"22"-4202,-1 2-693,-5 26 429,-1 50-1,9-78-620,0-13-61,0 1 1,1 0-1,0 0 0,4 18 0,-4-26-10,0 0 0,1 0 0,-1 0 0,1-1 0,0 1 1,0 0-1,0 0 0,0-1 0,0 1 0,0-1 0,0 1 0,0-1 0,0 1 0,1-1 1,-1 0-1,1 1 0,-1-1 0,1 0 0,-1 0 0,1 0 0,0 0 0,0-1 1,-1 1-1,1 0 0,0-1 0,0 1 0,0-1 0,-1 0 0,1 1 0,3-1 0,0 0-8,0 0-1,-1 0 1,1 0-1,-1-1 1,1 1-1,-1-1 1,0 0-1,1 0 1,-1-1-1,0 1 1,1-1-1,-1 0 1,5-3-1,-4 1-2,0-1-1,-1 1 0,1-1 0,-1 0 0,1 0 1,-1 0-1,-1-1 0,6-9 0,-3 3 24,-1 0-1,0 0 1,-1 0-1,0-1 0,-1 0 1,-1 1-1,0-1 1,0 0-1,-1-23 0,-1 35 247,0 8-273,-1 13 22,2 1 1,0-1 0,2 0 0,7 36 0,-8-50-7,0-1-1,0 1 0,0-1 0,0 0 1,1 0-1,0 0 0,0 0 1,0 0-1,1-1 0,0 1 1,0-1-1,0 0 0,0 0 1,1 0-1,-1-1 0,1 1 0,0-1 1,0-1-1,0 1 0,0 0 1,1-1-1,6 2 0,-9-3 12,0 0-1,-1-1 0,1 1 0,1-1 1,-1 1-1,0-1 0,0 0 1,0 0-1,0 0 0,0 0 1,0-1-1,0 0 0,0 1 1,0-1-1,0 0 0,0 0 1,-1 0-1,1-1 0,0 1 1,2-2-1,-2 0 11,1-1 1,-1 1-1,0 0 1,0-1 0,-1 0-1,1 1 1,-1-1-1,0 0 1,0 0-1,0-1 1,-1 1-1,2-5 1,2-12-213,-1-1-1,-1 0 1,-2 1 0,0-31 0,-1 49 133,0-12-6324,-2 7-2505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5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317 73 1153,'0'0'12637,"-3"-6"-11417,2 2-1114,0 0 1,-1 1-1,1-1 1,-1 1-1,0 0 0,0-1 1,0 1-1,-1 0 1,1 0-1,-1 1 1,1-1-1,-1 0 1,0 1-1,0 0 1,0-1-1,-1 1 1,1 0-1,0 1 1,-1-1-1,1 1 1,-1-1-1,0 1 1,-4-1-1,-2 0-62,-1 1 0,1 0 0,-1 1 0,0-1 0,1 2-1,-17 2 1,21-2-44,0 1 1,1 0-1,-1 0 0,0 0 0,1 1 0,0-1 1,0 1-1,0 0 0,0 1 0,0-1 0,1 1 0,-1 0 1,-4 7-1,0-1-11,1 1 0,0-1 0,0 2 0,2-1 1,-1 1-1,1 0 0,1 1 0,0-1 0,1 1 0,1 0 1,0 0-1,0 1 0,1-1 0,1 0 0,0 20 0,1-31 7,1-1 0,-1 0-1,0 1 1,0-1 0,1 1-1,-1-1 1,1 0-1,-1 1 1,1-1 0,0 0-1,-1 1 1,1-1 0,0 0-1,0 0 1,0 0-1,0 0 1,0 0 0,0 0-1,0 0 1,2 1 0,0 0-5,1 0 0,-1-1 0,0 1 0,1-1 0,0 0 0,-1 0 0,8 1 0,6-1-28,0 0 0,30-4 0,-36 3 15,-1-1 8,0-1-1,0 0 1,-1 0-1,1-1 0,0 0 1,-1-1-1,0 0 1,0 0-1,0-1 1,-1 0-1,1 0 0,-1-1 1,13-13-1,-15 13-12,0 0-1,0 0 1,-1-1 0,0 0-1,0 0 1,-1 0 0,0 0-1,0-1 1,0 0-1,-1 0 1,-1 0 0,1 0-1,-1 0 1,0-1-1,-1 1 1,0-13 0,-1-11 398,0 30 365,0 9-717,1 34-23,2 0 0,8 43 1,-1-6 45,-3 1 0,-4 1 0,-8 93 0,5-164-27,-1 1 0,-1 0 0,1-1 0,-2 1 0,1-1 0,-1 0-1,-7 15 1,9-22-35,0 1 1,-1-1-1,1 0 0,-1 1 0,1-1 0,-1 0 0,0 0 0,0 0 0,0 0 0,0 0 0,-1 0 1,1 0-1,0-1 0,-1 1 0,1-1 0,-1 0 0,1 0 0,-1 0 0,0 0 0,1 0 0,-1 0 1,0-1-1,0 0 0,0 1 0,1-1 0,-1 0 0,0 0 0,0 0 0,-4-2 0,5 2-114,0-1 0,0 1 0,0-1-1,0 0 1,0 0 0,1 0 0,-1 0 0,0-1-1,1 1 1,-1 0 0,1-1 0,-1 1-1,1 0 1,0-1 0,-1 0 0,0-1-1,-16-33-2720,13 25 1790,-12-29-3007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5.8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1 6851,'0'0'4520,"-1"17"-2565,1-10-1727,0 17 326,-2 0 0,0 0 0,-9 34 0,-32 164 1536,39-182-1917,1 0-1,3 1 0,6 65 1,-3-87-158,2 1 1,0-1-1,1 0 1,1 0-1,1-1 1,1 0 0,0 0-1,1-1 1,15 19-1,-14-21-29,0 0 0,1-2 0,1 0 1,0 0-1,1-1 0,0 0 0,0-1 0,2-1 0,-1-1 0,21 10 0,-30-16-339,1-1 0,-1 0 0,0 0-1,1 0 1,0-1 0,-1 0 0,1 0-1,0 0 1,0-1 0,-1 0-1,9-2 1,-15 2 177,1 0-1,0 0 1,0 0-1,0-1 1,0 1-1,-1 0 1,1-1-1,0 1 1,0 0-1,-1-1 1,1 1-1,0-1 1,0 0-1,-1 1 1,1-1 0,-1 0-1,1 1 1,-1-1-1,2-1 1,6-25-4301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6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11141,'0'0'3058,"19"-4"-2504,142-19 1549,-158 22-2184,-1 1 232,0 0-1,0-1 0,0 1 1,0 0-1,0 0 0,0 0 1,0 0-1,0 1 0,0-1 1,3 1-1,-5 0-93,1 0-1,-1-1 1,0 1-1,1 0 1,-1 0-1,1-1 1,-1 1 0,0 0-1,0 0 1,1 0-1,-1-1 1,0 1 0,0 0-1,0 0 1,0 0-1,0 0 1,0-1 0,0 1-1,0 0 1,-1 0-1,1 0 1,0 0-1,0-1 1,-1 1 0,1 0-1,0 0 1,-1-1-1,1 1 1,-1 1 0,-11 24 59,-1-1 1,-20 29 0,-4 9-102,26-42-5,-1-1 0,-1 0 0,-16 20 0,29-40-12,0 0 0,0 0 0,-1 1 0,1-1 0,0 0 0,0 0 0,0 0 1,-1 1-1,1-1 0,0 0 0,0 0 0,0 1 0,0-1 0,0 0 0,0 1 0,-1-1 0,1 0 0,0 0 0,0 1 0,0-1 0,0 0 0,0 1 0,0-1 0,0 0 0,0 0 0,0 1 1,0-1-1,0 0 0,0 1 0,1-1 0,-1 0 0,0 0 0,0 1 0,0-1 0,0 0 0,0 0 0,1 1 0,-1-1 0,0 0 0,0 0 0,0 1 0,1-1 0,-1 0 0,0 0 1,0 0-1,1 0 0,-1 1 0,0-1 0,0 0 0,1 0 0,-1 0 0,0 0 0,1 0 0,-1 0 0,0 0 0,0 0 0,1 0 0,-1 0 0,1 0 0,18 2-161,-17-2 150,134 0-1794,-135 1 1631,0-1 0,0-1 0,0 1 0,0 0 0,0 0 0,0 0 0,0 0 0,0-1 0,0 1 0,0 0 0,-1-1 0,1 1 0,0-1 0,0 1 0,0-1 0,0 1 0,-1-1 0,1 0 0,0 1 0,-1-1 0,1 0 0,0 0 0,-1 1 0,1-1 0,-1 0 0,1 0 0,-1 0 0,0 0 0,1 0 0,-1 0 0,0 1 0,1-1 0,-1 0 0,0-2 0,0-5-4284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6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 6035,'0'0'7171,"120"0"-6755,-72 0-80,6-6-176,-2-1-160,0-5-64,4-2-896,-6 3-1585,-8-1 752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7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10277,'0'0'4175,"13"18"-3065,42 60-142,-41-58-624,-2 1 1,0 0-1,-1 1 0,-1 0 0,11 41 1,-8-9-31,7 60 1,-13-68-96,1 17 218,-2 0 1,-5 96-1,-2-143-384,-1-1 0,-1 1 0,0 0 0,-1-1 0,0 0 0,-1 0-1,-1 0 1,0-1 0,-14 23 0,5-15 46,-1 0-1,0-1 1,-2 0-1,-35 31 1,52-51-19,1-2-515,0-1 182,0 1-1,0 0 1,1-1-1,-1 1 1,1 0-1,-1-1 0,0 1 1,1 0-1,0 0 1,-1 0-1,1-1 1,0 1-1,1-1 1,1-3-765,8-13-3560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8.8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185 1 8052,'0'0'7123,"-9"0"-6219,-4-1-705,1 1 161,0 0 0,0 1 0,-13 2 0,21-2-291,0-1 0,0 1 0,0 1 0,0-1 0,1 1 0,-1-1 0,0 1 0,1 0 0,-1 0 0,1 1 0,0-1 0,0 1 0,0-1 0,-5 7 0,2-1 2,1 1-1,0 0 1,1 0 0,0 1 0,0 0 0,1-1 0,0 1 0,1 0 0,0 0 0,-1 13 0,1 18 60,2 52 0,1-39 46,3 20 273,23 127-1,-15-128-374,6 131-1,-18-166-525,0-37-85,-8-18-2276,-8-13-1435,-3-7-2180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6.5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7972,'0'0'6712,"2"0"-6013,387-14 1126,-388 14-1828,25-3-1255,-25 3 1168,-1 0 0,1 0-1,0 0 1,-1 0 0,1 0 0,-1-1-1,1 1 1,0 0 0,-1-1 0,1 1-1,-1 0 1,1-1 0,-1 1 0,1-1-1,-1 1 1,1-1 0,-1 1 0,1-1-1,-1 1 1,0-1 0,1 1 0,-1-1-1,0 1 1,0-1 0,1 0 0,-1 1 0,0-1-1,0 0 1,0 1 0,0-1 0,1 0-1,-1-3-4356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9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0 126 11669,'0'0'3362,"131"-12"-2786,-79 10-224,4-4-112,-1-4-240,-1-3-48,-6-3-320,-3-1-1569,-10-7-1376,-7-1-2386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9.5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10005,'0'0'8134,"-2"6"-7086,-16 53 225,9-33-990,1 1 1,-5 29 0,7 5 106,2 0-1,7 102 1,-2-143-355,2 0 1,0 0 0,2-1-1,0 1 1,1-1 0,1 0 0,1-1-1,16 31 1,-19-41-115,0 0 0,0-1 0,0 1 0,1-1 0,0 0 0,1 0 0,-1-1 0,1 0 0,0 0 0,1-1 1,0 0-1,-1 0 0,2 0 0,-1-1 0,0-1 0,1 1 0,0-1 0,0-1 0,-1 0 0,19 2 0,-19-3-175,-1-1 0,1 0 1,0-1-1,0 0 0,-1 0 0,1-1 1,-1 0-1,1 0 0,-1-1 0,0 1 1,0-2-1,0 1 0,10-7 0,-11 5-326,0 0-1,0-1 1,-1 1-1,1-1 1,-1 0-1,-1 0 1,1-1-1,5-9 1,11-34-6872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7:59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10453,'0'0'5288,"21"0"-4539,288 2 4152,-316 24-2956,-31 31-1687,-15 24-161,21-28-87,21-39-11,1 2 0,1-1 0,0 1 0,2 0 0,0 1 0,0 0 0,-7 33 1,14-49-16,0-1 0,0 1 0,0-1 0,0 1 0,0-1 0,0 1 0,0-1 1,1 1-1,-1-1 0,0 1 0,0-1 0,0 1 0,1-1 0,-1 1 1,0-1-1,1 0 0,-1 1 0,0-1 0,1 1 0,-1-1 0,0 0 0,1 1 1,-1-1-1,1 0 0,-1 0 0,1 1 0,-1-1 0,1 0 0,22 6-276,35-7-71,-40 0 182,11 2-230,1-1-359,36-3 0,-58 2-293,0 0 0,-1-1 0,1 0 0,0 0 0,10-5 0,-11 0-3393,-6-2-1554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0.2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93 11989,'0'0'1921,"143"15"-1216,-91-15-353,9-9-192,2-7-160,-2-2-400,-1-1-929,-5-3-1648,-12-1-1825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0.6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10981,'0'0'4114,"9"15"-2911,19 35-184,37 97 0,6 86 263,-60-184-884,-2 0 0,4 97 0,-12-128-284,-1-1 0,0 1 0,-2 0 0,0-1 0,0 1 0,-2-1 0,0 0 0,-1 0 0,-1 0 0,-14 27 0,11-25-80,-1-2 0,0 1 0,-2-1 0,0-1 0,-1 0 0,0-1 0,-32 27 0,44-41-882,3-23-4949,7-11-388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1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309 400 7796,'0'0'9479,"-13"-11"-8783,-43-36-240,53 45-429,-1 0-1,1 0 1,-1 0-1,0 1 1,0 0-1,0 0 1,0 0 0,0 0-1,0 0 1,0 1-1,0-1 1,0 1-1,0 0 1,0 1 0,0-1-1,0 1 1,0 0-1,0 0 1,0 0-1,1 0 1,-1 1 0,-5 2-1,0 0-22,1 0 0,-1 0 0,1 1 0,0 1 0,1-1 0,-1 2 0,1-1 0,0 1 0,0-1 0,1 2 0,0-1 0,1 1 0,-1 0 0,1 0-1,-7 16 1,7-10-1,0 1 0,0-1 0,2 1-1,0 0 1,0-1 0,1 1 0,1 0-1,1 1 1,1 20 0,0-30-2,0 0 1,1 0 0,-1 0-1,1 0 1,1 0 0,-1 0-1,1 0 1,0-1 0,0 0-1,0 1 1,1-1 0,0 0-1,0-1 1,0 1 0,1-1-1,0 1 1,-1-1 0,1-1-1,1 1 1,-1-1 0,9 5-1,-6-5 0,1 1 0,-1-1 1,0 0-1,1 0 0,0-1 0,-1-1 0,1 1 0,0-1 0,0-1 0,0 0 1,0 0-1,0-1 0,0 0 0,16-4 0,-18 3-13,0-2-1,-1 1 1,1-1-1,-1 0 1,0 0-1,0-1 1,0 1-1,0-2 1,-1 1 0,0 0-1,0-1 1,-1 0-1,1 0 1,-1-1-1,-1 1 1,1-1-1,-1 1 1,0-1-1,3-14 1,2-2-113,-2-2 1,-1 1-1,-1-1 0,1-43 1,-4 51 111,-1-206-186,-2 193 212,-1 0-1,-2 0 1,-1 1-1,-1-1 1,-14-36 0,13 52 424,8 13-422,0 1 0,0 0 1,0 0-1,0 0 0,0 0 1,0 0-1,0 0 1,0 0-1,0 0 0,0 0 1,0 0-1,-1 0 0,1 0 1,0 0-1,0 0 0,0 0 1,0 0-1,0 0 1,0 0-1,0-1 0,0 1 1,-1 0-1,1 1 0,0-1 1,0 0-1,0 0 0,0 0 1,0 0-1,0 0 1,0 0-1,0 0 0,-1 0 1,1 0-1,0 0 0,0 0 1,0 0-1,0 0 0,0 0 1,0 0-1,0 0 1,0 0-1,0 0 0,0 1 1,0-1-1,-1 0 0,1 0 1,0 0-1,0 0 0,0 0 1,0 0-1,0 0 1,0 0-1,0 0 0,0 1 1,0-1-1,0 0 0,-3 28 476,1 26-9,2 0 0,3 0 0,2 0-1,20 91 1,79 236-674,-103-380-32,-1 0 1,1 0-1,0 0 0,0 0 1,0 0-1,0 0 0,0 0 1,0 0-1,0 0 0,0 0 0,0-1 1,0 1-1,1 0 0,-1-1 1,0 1-1,0-1 0,1 1 1,-1-1-1,0 0 0,1 0 0,-1 1 1,0-1-1,1 0 0,-1 0 1,1 0-1,-1 0 0,0-1 1,1 1-1,-1 0 0,0-1 0,1 1 1,-1 0-1,0-1 0,0 0 1,0 1-1,1-1 0,-1 0 0,0 1 1,2-3-1,24-23-5098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1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12054,'0'0'2833,"5"-1"-2337,20-1 136,0 0 0,26 2-1,6 0 1988,-57 14-1835,0 12-418,-1 0-1,0 0 0,-2 0 0,-2 0 0,-9 36 0,-15 17 37,15-41-335,1 0-1,1 1 1,-6 46 0,17-84-75,1 1-1,-1-1 0,1 0 0,0 1 0,0-1 1,0 0-1,0 1 0,0-1 0,0 1 0,0-1 1,0 0-1,1 1 0,-1-1 0,0 0 0,1 1 1,-1-1-1,1 0 0,0 0 0,-1 0 0,1 1 1,0-1-1,0 0 0,-1 0 0,1 0 0,0 0 1,0 0-1,0 0 0,0 0 0,1-1 0,0 2 1,3-1-47,-1 0 0,1 0 0,0 0 1,-1 0-1,1-1 0,0 0 1,7-1-1,2 1-30,-2 0-54,4 1-216,0-1-1,0 0 1,0-1 0,0-1-1,0 0 1,-1-2 0,1 1 0,-1-2-1,17-7 1,-32 12 201,1 0-1,0-1 1,0 1-1,0-1 1,-1 1 0,1-1-1,0 0 1,-1 1-1,1-1 1,-1 0 0,1 1-1,-1-1 1,1 0-1,-1 0 1,1 1 0,-1-1-1,0 0 1,1 0-1,-1 0 1,0 0 0,0 1-1,1-1 1,-1 0-1,0 0 1,0 0 0,0 0-1,0 0 1,0 0-1,0 0 1,-1 1 0,1-3-1,-2-6-3905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11109,'0'0'2305,"137"6"-1585,-92-6-127,5 0-337,2-6-256,-2-8-128,-2-1-1313,-4-11-5442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2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1393,'0'0'11514,"18"17"-9614,1 1-1436,-2-2-70,0 0 0,-1 0 1,-2 2-1,24 33 1,20 48 817,-4 3 0,65 174 0,-106-240-1131,-2 1-1,-1 0 1,-2 0 0,-2 1 0,-1 0 0,0 71-1,-6-94-31,-1 0-1,0-1 0,-1 1 1,-1-1-1,0 0 0,-1 0 0,-10 22 1,-57 89 286,56-100-307,-37 54 30,28-45-44,2 0-1,-25 53 1,47-84-27,1-3-19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5.8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1229 0 3618,'0'0'6891,"-14"8"-6376,-107 61 1366,102-56-1665,0 1 0,1 0 0,1 2 0,0 0 1,1 1-1,1 0 0,-15 24 0,-80 142 299,103-171-510,-9 20 17,0 0 0,2 2 0,2 0 0,1 0 0,1 1 0,2 0 0,-3 37 0,-38 325 687,40-298-340,6 129 0,3-141-130,11 249 897,-12-273-1025,-18 124 0,11-119-50,0 75 0,6-89-11,-1 0 0,-20 98 0,-10-37-18,18-67-6,2 1-1,-11 78 1,20-93-26,-5 58-5,-25 113 0,8-59-5,11-50 22,11-74-36,-1 1 0,-1-1 0,-1 0 0,0 0 0,-2-1 0,-1 0 0,0-1 0,-2 0 0,0-1 0,-1 0 0,-1-1 0,-1 0 0,-23 22 0,-24 21-9,35-33-337,-34 26-1,56-52 361,0 0-1,-1 0 1,0-1-1,1 0 1,-1 0-1,0 0 0,1-1 1,-1 0-1,0 0 1,0 0-1,-8-3 1,-7 2 0,20 1-12,0 1 1,-1-1-1,1 0 0,0 0 0,0 0 0,0-1 0,0 1 0,0 0 1,0 0-1,0-1 0,0 1 0,0 0 0,0-1 0,0 1 0,0-1 0,0 0 1,0 1-1,0-1 0,0 0 0,0 1 0,0-1 0,0 0 0,1 0 0,-1 0 1,0 0-1,1 1 0,-1-3 0,-1-1-117,1 0-1,1 0 1,-1 0-1,1-1 1,-1 1-1,2-7 1,-1 7 20,2 3 118,0 1 1,0 0 0,1 0-1,-1 1 1,0-1-1,0 0 1,0 1 0,1-1-1,-1 1 1,0 0-1,0 0 1,3 1 0,13 17 226,22 26 1,-24-26 8,0 0 0,19 15-1,-27-26-144,0-1-1,0 1 0,-1 0 1,-1 1-1,1 0 0,-1 0 1,-1 0-1,0 1 0,0 0 0,-1 0 1,0 0-1,-1 0 0,0 1 1,0-1-1,-1 1 0,1 18 0,16 98 104,14 136 999,-30-222-1129,2-1 1,2 1-1,17 55 1,-16-59 136,-2-1 1,-1 1 0,-2 0 0,-2 59 0,1-5-226,3 17 60,1 241-1,-18-222-122,11-65 35,0-15-38,1 0 0,12 79 0,2-58 133,2-1-1,3-1 1,48 109-1,-56-150-42,17 31 2,-4 2 0,-1 0 0,17 77 0,-22-64-52,38 95 0,-4 15 92,-41-132-54,2-1 1,2-1 0,28 62 0,30 47-30,8 17 60,-70-153-18,1-1-1,1 0 0,1-1 1,1-1-1,21 21 0,93 71 20,-66-58-36,-45-35 6,1-1 0,1-1 0,27 14 0,-36-23-19,-1 0 1,1-1-1,0 0 0,0-1 0,0-1 0,1 1 0,-1-2 0,23 1 0,-26-1-52,0-1 0,1 0-1,-1-1 1,0 0-1,0 0 1,0-1-1,0 0 1,0 0 0,0-1-1,-1 0 1,1 0-1,-1-1 1,0 0-1,0 0 1,0-1 0,0 0-1,-1 0 1,9-9-1,20-29-2531,-9-10-2394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6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10549,'0'0'5336,"7"19"-4429,-2-6-762,8 27 306,12 56 1,13 124 493,-14-74-735,-23-137-186,1 0 0,1 0-1,6 16 1,-9-24-136,0 0 1,1 0-1,-1 0 0,0 1 1,1-1-1,0 0 0,-1 0 1,1 0-1,-1 0 0,1 0 1,0 0-1,0-1 0,0 1 0,-1 0 1,1 0-1,0 0 0,0-1 1,0 1-1,0-1 0,0 1 1,1-1-1,-1 1 0,0-1 0,0 1 1,0-1-1,0 0 0,0 0 1,1 1-1,-1-1 0,0 0 1,0 0-1,0 0 0,1 0 1,-1-1-1,0 1 0,0 0 0,0 0 1,0-1-1,0 1 0,2-1 1,2-7-3243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09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344 146 12470,'0'0'2846,"-23"-2"-2211,-75-2-384,94 5-244,-1-1 1,0 1-1,0 0 0,0 0 1,1 0-1,-1 0 1,0 1-1,1 0 0,-1 0 1,1 0-1,0 1 0,0 0 1,0-1-1,0 1 0,0 1 1,1-1-1,-1 0 0,1 1 1,-4 5-1,-3 2 28,-4 5-23,1 0 0,1 1 0,1 0 1,0 1-1,1 0 0,1 1 0,1 0 1,0 0-1,2 1 0,0 0 0,1 0 1,1 0-1,1 1 0,-1 31 1,4-50-17,0 0 0,0-1-1,0 1 1,0 0 0,1 0 0,-1-1 0,1 1 0,-1 0 0,1-1 0,0 1 0,-1 0 0,1-1 0,0 1 0,0-1 0,0 0 0,0 1 0,0-1 0,1 0 0,-1 1 0,0-1 0,3 2 0,-1-2-9,0 1 0,0-1 1,0 1-1,1-1 1,-1 0-1,0 0 0,1 0 1,-1-1-1,1 1 1,5-1-1,-2 0 4,1 0-1,0-1 0,0 0 1,0 0-1,0-1 1,-1 1-1,1-2 1,-1 1-1,12-6 1,-9 1-18,0 0 1,-1 0-1,0-1 1,0 0-1,0 0 0,-1-1 1,0 0-1,-1-1 1,12-18-1,-10 10-73,0 0-1,-1-1 1,-1 0 0,-1 0-1,5-25 1,-2-16-76,-2-1 0,-2-109-1,-5 161 208,0 31 600,-2 19-361,3-1-1,1 1 1,15 75 0,3-50-187,3-1 1,2-1-1,36 62 0,-60-123-115,1-1 0,-1 1-1,1-1 1,0 1-1,0-1 1,0 1-1,0-1 1,1 0-1,-1 0 1,0 0 0,1 0-1,4 2 1,-6-4-12,0 1 1,1-1-1,-1 0 1,1 1-1,-1-1 1,0 0-1,1 0 1,-1 0-1,1 0 1,-1 0-1,0-1 1,1 1-1,-1 0 1,1-1 0,-1 1-1,0 0 1,1-1-1,-1 0 1,0 1-1,0-1 1,1 0-1,-1 0 1,0 1-1,0-1 1,0 0-1,0 0 1,0 0-1,0-1 1,1-1-1,9-12-195,-1-1-1,0 0 0,-1-1 1,-1 0-1,-1-1 1,0 1-1,-2-2 0,0 1 1,0 0-1,2-28 0,-6-39 3463,-1 110-2377,-1 21-758,-1-21-10,2-1 0,0 0 0,2 0 0,6 28 0,-7-46-68,1 0 1,-1 0-1,1 0 0,1 0 1,-1-1-1,1 1 1,0-1-1,0 1 0,1-1 1,0 0-1,-1-1 1,2 1-1,-1-1 1,0 0-1,1 0 0,0 0 1,0 0-1,0-1 1,0 0-1,1 0 1,8 4-1,-4-4-12,0 0-1,1-1 1,-1 0 0,0 0-1,1-1 1,-1-1 0,1 0-1,0 0 1,11-2 0,-16 1-1,0 0 1,-1 0-1,1 0 1,-1-1 0,1 0-1,-1 0 1,1 0-1,-1-1 1,0 1 0,0-1-1,0-1 1,-1 1-1,1-1 1,-1 1-1,0-1 1,0 0 0,7-10-1,-6 5-4,-1-1 0,-1 1 1,1-1-1,-1 0 0,-1 0 0,0-1 0,0 1 0,-1 0 0,-1-1 0,0 1 0,0-1 1,-1 1-1,0 0 0,0-1 0,-1 1 0,-1 0 0,0 0 0,0 0 0,-1 1 0,0-1 0,-1 1 1,0 0-1,-11-15 0,9 17-64,0 0 0,-1 0 0,0 1 0,0 1 0,0-1 1,-1 1-1,0 1 0,0 0 0,0 0 0,0 0 0,-1 1 0,1 1 0,-1 0 1,0 0-1,0 1 0,1 0 0,-1 0 0,0 1 0,0 1 0,0 0 1,0 0-1,-10 3 0,16-2-169,-1 0 0,1 1-1,-1-1 1,1 1 0,0 0 0,0 0 0,0 1 0,1-1 0,-1 1 0,1 0 0,0 0-1,0 0 1,-5 7 0,-7 23-3148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0.2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7700,'0'0'352,"0"17"373,4 143 3861,3-68-1029,-7-92-3487,0 0 1,0 0 0,0 0-1,1 0 1,-1 0 0,0 0-1,0 0 1,0 0 0,0 0-1,0 0 1,0 0-1,0 0 1,1 0 0,-1 0-1,0 0 1,0 0 0,0 0-1,0 0 1,0 0 0,0 0-1,0 0 1,1 1 0,-1-1-1,0 0 1,0 0-1,0 0 1,0 0 0,0 0-1,0 0 1,3-16 291,-9-302-146,6 317-243,0-1 1,0 0-1,0 1 1,0-1-1,0 0 1,0 1-1,1-1 1,-1 1-1,1-1 1,-1 1-1,1-1 1,-1 1-1,1-1 0,0 1 1,0-1-1,0 1 1,0 0-1,0-1 1,0 1-1,0 0 1,0 0-1,0 0 1,1 0-1,-1 0 1,0 0-1,1 0 0,-1 0 1,1 1-1,1-2 1,3 1-23,0 0 0,1 0-1,-1 0 1,1 1 0,-1-1 0,7 2 0,2-1 100,-9 1-31,0 0 0,0 0 0,0 1 0,0 0 0,0 0 0,-1 0 0,1 1 0,-1 0 0,1 0 0,-1 0-1,0 1 1,0-1 0,-1 1 0,1 0 0,-1 1 0,0-1 0,0 1 0,6 8 0,1 3 126,0 0 0,-1 1 1,-1 0-1,11 30 0,-20-47-146,35 108 630,-31-95-565,-1 0 0,-1 1 0,-1-1 0,0 1 1,0-1-1,-3 19 0,2-31-186,0-1 1,0 1-1,0-1 0,0 1 0,0-1 1,0 1-1,-1-1 0,1 1 1,0-1-1,0 1 0,-1-1 0,1 0 1,0 1-1,0-1 0,-1 1 0,1-1 1,-1 0-1,1 1 0,0-1 0,-1 0 1,1 0-1,-1 1 0,1-1 0,0 0 1,-1 0-1,1 0 0,-1 1 0,1-1 1,-1 0-1,1 0 0,-1 0 1,1 0-1,-1 0 0,1 0 0,-1 0 1,1 0-1,-1 0 0,0 0 0,-2 0-4577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0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306 297 12534,'0'0'1419,"-21"-1"-1011,-71-1 107,88 2-480,0 0 0,1 0 0,-1 0 0,0 1 0,0-1 0,0 1 0,0 0 0,1 0 0,-1 0 0,0 1-1,1-1 1,-1 1 0,1 0 0,0 0 0,0 0 0,-1 1 0,1-1 0,-3 4 0,-2 2 16,-3 1-32,2 0 0,-1 0 1,1 1-1,1 0 0,0 1 0,0 0 0,1 0 0,0 0 0,1 1 0,1 0 0,0 1 1,0-1-1,1 1 0,1 0 0,0 0 0,1 0 0,-2 24 0,4-34-17,1 1 0,-1-1 0,0 0 0,1 1 0,0-1-1,-1 0 1,1 0 0,1 1 0,-1-1 0,0 0 0,1 0 0,0 0-1,-1 0 1,1-1 0,0 1 0,1 0 0,-1-1 0,0 0 0,1 1-1,-1-1 1,1 0 0,0 0 0,0 0 0,-1-1 0,1 1 0,1-1-1,-1 1 1,0-1 0,0 0 0,4 0 0,9 3 7,1-1 0,0-1 1,0 0-1,28-2 0,-44 0-9,7 0-39,0 0 0,0-1-1,1-1 1,-1 1-1,0-1 1,0-1 0,-1 0-1,1 0 1,0 0 0,-1-1-1,0 0 1,0 0-1,0-1 1,0 0 0,-1 0-1,0 0 1,0-1-1,0 0 1,-1 0 0,0-1-1,5-8 1,-1 1-43,-2 1 0,0-2 0,0 1 0,-1-1 0,-1 0 0,-1 0 0,0 0 0,-1-1 0,0 0 0,0-20 0,-4-149-14,-1 153 446,-2 0 0,-1 1 0,-16-55 0,19 81 1659,0 7-814,-1 17-469,3 31-473,11 72 688,41 187-1,-50-301-927,1 8-25,1 0 0,1 0 0,8 21 1,-13-37-79,0 0 0,0 0 0,0 0 0,0-1 0,0 1-1,0 0 1,0 0 0,0 0 0,0 0 0,0 0 0,0 0 0,0 0 0,0 0 0,0 0 0,0-1 0,0 1 0,0 0 0,0 0 0,1 0 0,-1 0 0,0 0 0,0 0 0,0 0 0,0 0 0,0 0 0,0 0 0,0 0 0,0 0 0,0 0 0,0 0 0,1 0 0,-1 0 0,0 0 0,0 0 0,0-1 0,0 1 0,0 0 0,0 0 0,0 0 0,0 1 0,1-1 0,-1 0 0,0 0 0,0 0 0,0 0 0,0 0 0,0 0 0,0 0 0,0 0 0,0 0 0,1 0 0,-1 0 0,1-12-2265,-1-15-4072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1.2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1 243 11269,'0'0'315,"20"-2"168,-7 0-404,19-1 91,0-1 1,1-2-1,32-11 0,-56 14-17,0 0-1,0-1 1,0 0 0,0-1-1,-1 1 1,1-2-1,12-9 1,-19 12 1,1 0 0,0 0 0,-1-1 1,1 1-1,-1-1 0,0 1 0,0-1 0,-1 1 0,1-1 1,-1 0-1,1 0 0,-1 0 0,0 0 0,-1 0 0,1 0 0,-1 0 1,0 0-1,0 0 0,0 0 0,-1-8 0,0 8-52,-1 1 0,1-1 0,0 0 0,-1 0 0,0 1 1,0-1-1,0 1 0,0-1 0,-1 1 0,1 0 0,-1 0 0,0 0 0,0 0 0,0 1 0,0-1 0,0 1 0,-1 0 0,1 0 0,-1 0 0,1 0 0,-7-2 0,4 2-37,1 0-1,-1 0 1,0 0-1,0 1 1,0 0-1,0 0 1,0 0-1,0 1 1,0 0-1,0 0 1,0 1-1,0 0 1,-12 2-1,14-1-55,1 0 0,-1 1-1,1-1 1,-1 0 0,1 1-1,0 0 1,0 0-1,1 0 1,-1 0 0,0 0-1,1 1 1,0-1 0,0 1-1,-3 5 1,0 2 0,0 1 0,0 0 0,-3 18 0,4-15-1,1 1 0,1 1-1,0-1 1,1 0 0,1 0 0,0 0 0,4 23 0,-2-29-6,0-1 1,1 1-1,0 0 0,1-1 1,0 0-1,0 0 0,1 0 1,0 0-1,0-1 0,1 0 1,1 0-1,-1 0 0,9 7 1,-6-8-8,0 1 0,0-1 1,1-1-1,0 0 0,0 0 1,1-1-1,-1 0 0,1-1 1,15 4-1,-4-3 3,0-1-1,0-1 1,44-1 0,-63-1-44,1-2-1,-1 1 1,0 0 0,0-1 0,0 1 0,0-1 0,0 0-1,0 0 1,0 0 0,0-1 0,0 1 0,-1-1-1,1 1 1,0-1 0,-1 0 0,1 0 0,-1 0 0,0 0-1,0-1 1,2-2 0,0 0-460,-1 0 0,0-1-1,0 1 1,-1-1 0,1 0 0,-1 0-1,-1 0 1,1 0 0,0-8 0,3-30-8162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4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26 8980,'0'0'7913,"-4"13"-7067,-27 100 10,22-66-832,2 1-1,2 1 0,2 67 1,3-115-45,0 1 0,0-1 1,0 0-1,1 1 0,-1-1 1,0 0-1,0 0 0,1 1 0,-1-1 1,0 0-1,1 0 0,-1 0 1,1 0-1,0 1 0,-1-1 1,1 0-1,0 0 0,0 0 1,0 0-1,0-1 0,0 1 1,0 0-1,0 0 0,0 0 1,2 0-1,0 0-29,0 0 0,0 0 0,-1 0 0,1-1 0,1 1 0,-1-1 0,0 0 0,0 0 0,0 0 1,5-1-1,3-1-41,0-1 1,-1 0-1,1 0 0,-1-1 1,13-7-1,-1-1-56,-1-1 0,-1-1 0,0-1 0,35-35 0,-45 40 109,-1 0-1,-1-1 0,1 0 1,-2 0-1,1-1 0,-2 0 1,0 0-1,0-1 0,-1 0 1,6-21-1,-9-10 1210,-2 75-1029,0-7-118,2-1 0,0 1 0,1-1 0,6 25 0,-7-41-30,0 0 0,0 0 0,1 0 0,-1 0 0,2-1 0,-1 1 0,1-1 0,0 0 0,0 0 0,0 0 1,1-1-1,0 1 0,0-1 0,0 0 0,1-1 0,0 1 0,9 5 0,-12-9 0,-1 1 0,1-1-1,-1 0 1,1 0 0,-1 0 0,1 0 0,0-1 0,-1 1 0,1-1-1,0 1 1,-1-1 0,1 0 0,0 0 0,0 0 0,-1 0-1,1-1 1,0 1 0,-1-1 0,1 0 0,0 0 0,-1 0 0,1 0-1,-1 0 1,1 0 0,-1-1 0,0 1 0,0-1 0,1 1 0,-1-1-1,0 0 1,0 0 0,-1 0 0,1 0 0,0 0 0,2-5-1,5-14 31,-1 0-1,-1 0 0,-1-1 0,-1 0 0,4-42 0,-3-112-44,-6 165 7,0 8-86,0 3 37,1-1-1,-1 0 0,0 1 1,0-1-1,0 0 1,0 1-1,0-1 1,0 0-1,0 0 1,0 1-1,0-1 1,0 0-1,0 1 1,0-1-1,0 0 1,0 0-1,-1 1 1,1-1-1,0 1 0,-1-1 1,1 0-1,0 1 1,-1-1-1,1 1 1,-1-1-1,1 0 1,-1 1-1,1-1 1,-1 1-1,1 0 1,-1-1-1,0 1 1,1-1-1,-1 1 0,0 0 1,1 0-1,-1-1 1,0 1-1,1 0 1,-2 0-1,-4 0-3948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4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10709,'0'0'4834,"80"-6"-4258,-45 6-400,0 0-112,-1 0-64,-3 0 33,-7 0-66,-7 0 33,-8 0-528,-7 0-592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5.2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11589,'0'0'3138,"132"0"-2722,-95 0-352,0-2-64,-4 2-32,-1 0-928,-6 0-2658,-8 0-3906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6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68 6515,'0'0'4727,"-4"-16"3029,4 16-7743,-1 0 0,1 0 0,-1 0-1,1 0 1,0 0 0,-1 0 0,1 0 0,-1 0 0,1 0-1,-1 0 1,1 0 0,0-1 0,-1 1 0,1 0 0,-1 0-1,1 0 1,0-1 0,-1 1 0,1 0 0,0 0 0,-1-1-1,1 1 1,0 0 0,-1-1 0,1 1 0,0 0 0,0-1-1,0 1 1,-1-1 0,1 1 0,0 0 0,0-1 0,0 1-1,0-1 1,0 1 0,0-1 0,-1 1 0,1 0 0,0-1-1,0 1 1,0-1 0,1 1 0,-1-1 0,0 1 0,0-1-1,0 1 1,0 0 0,0-1 0,0 1 0,1-1 0,-1 1-1,0 0 1,0-1 0,1 1 0,-1 0 0,0-1 0,0 1-1,1 0 1,-1-1 0,1 1 0,0-3-26,1 1-1,0-1 1,0 1-1,0 0 1,0 0-1,0 0 1,0 0-1,5-3 1,-5 3 2,1 1 0,0 0 0,-1 0 0,1 0-1,0 0 1,-1 0 0,1 0 0,0 1 0,0-1 0,-1 1 0,1 0 0,0 0 0,0 0 0,0 0 0,0 1 0,2 0 0,-3 0 8,0-1 0,-1 1 0,1 0 0,-1 1 0,1-1 0,-1 0 0,0 0 0,1 1 0,-1-1 0,0 0 1,0 1-1,0 0 0,0-1 0,0 1 0,0-1 0,-1 1 0,1 0 0,0 0 0,-1-1 0,1 1 0,-1 0 0,0 0 0,0 0 0,1 3 0,6 279 269,-8-193-241,1-89-35,0-1 1,0 1-1,0-1 0,1 1 1,-1-1-1,0 1 0,1-1 0,-1 1 1,1-1-1,-1 1 0,1-1 1,0 0-1,-1 1 0,1-1 1,0 0-1,0 0 0,0 0 0,0 0 1,0 0-1,0 0 0,1 0 1,-1 0-1,0 0 0,0 0 1,1 0-1,-1-1 0,0 1 1,1-1-1,-1 1 0,1-1 0,-1 1 1,1-1-1,-1 0 0,1 0 1,-1 0-1,1 0 0,-1 0 1,1 0-1,-1 0 0,1 0 1,2-1-1,1 0-10,0 0 0,0 0 1,0 0-1,0 0 1,0-1-1,0 0 0,0 0 1,-1-1-1,1 1 0,-1-1 1,7-5-1,0-4-26,0 0-1,0-1 1,-1 0 0,0-1-1,-2 0 1,1-1-1,-2 0 1,0 0 0,-1-1-1,6-21 1,-4 6 18,-2-1 1,-1 0-1,-1 0 0,-1-46 1,-2 60 337,1 41 299,1 1-493,0-2-58,4 22 18,15 51 0,-19-84-76,0 0 1,1-1 0,0 0 0,1 0 0,0 0 0,1 0-1,0-1 1,0 1 0,1-2 0,10 11 0,-14-16-15,-1-1-1,1 1 1,0-1 0,-1 0 0,1 0 0,0-1 0,0 1 0,1 0 0,-1-1 0,0 0 0,0 0 0,1 0 0,-1 0-1,1 0 1,-1-1 0,1 1 0,-1-1 0,1 0 0,-1 0 0,1-1 0,-1 1 0,1-1 0,-1 1 0,0-1-1,7-2 1,-3-1-76,-1 0-1,1 0 0,-1 0 1,0-1-1,0 0 1,0 0-1,0-1 0,-1 0 1,0 0-1,6-9 0,-2 2-849,0-1 0,13-29 0,-8 7-2891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7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7732,'0'0'8147,"141"19"-7731,-102-19-191,2 0-33,-6 0-192,-1 0 0,-10 0-32,0 0-224,-6 0-433,-10 0-992,-3 0-1520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7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11125,'0'0'4693,"0"17"-3685,0 298 2271,0-163-3506,0-152 51,0 0-1,0 0 0,1 0 1,-1 0-1,0 0 0,0 0 0,1 1 1,-1-1-1,0 0 0,0 0 1,1 0-1,-1 0 0,0 0 0,0 0 1,1 0-1,-1 0 0,0 0 1,0 0-1,1 0 0,-1 0 0,0-1 1,0 1-1,1 0 0,-1 0 1,0 0-1,0 0 0,0 0 0,1 0 1,-1 0-1,0-1 0,0 1 1,0 0-1,1 0 0,-1 0 0,0-1 1,0 1-1,0 0 0,7-17-4726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18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0 107 1281,'0'0'13376,"0"-26"-12554,1 23-813,-1 1-1,1-1 1,0 1 0,-1-1-1,1 1 1,1-1-1,-1 1 1,0-1 0,1 1-1,-1 0 1,1 0 0,-1 0-1,1 0 1,0 0 0,0 0-1,0 0 1,0 1-1,4-3 1,2-2-3,1 1 1,-1 0-1,16-6 1,-16 9 3,0-1 0,0 2 1,0-1-1,0 2 0,0-1 1,14 1-1,-18 0 6,-2 1 7,0 0 1,-1 0-1,1 0 1,0 1-1,-1-1 1,1 0 0,-1 1-1,0-1 1,1 1-1,-1-1 1,0 1-1,0 0 1,0-1-1,0 1 1,-1 0 0,1 0-1,0 0 1,-1 0-1,1 0 1,0 2-1,2 4 104,11 35 297,-2 1-1,-2 0 1,8 90 0,-8-57-126,43 202 310,-52-273-613,1-1 0,-1 1 0,1-1 0,0 1-1,6 9 1,-7-13-16,0-1 0,0 1 0,1-1 0,-1 0 0,0 1 0,0-1 0,1 0 0,-1 0 0,1 0 0,-1 0 0,1 0 0,-1 0 0,1 0 0,0-1 0,-1 1 0,1 0 0,0-1 0,-1 0 0,1 1 0,0-1 0,3 0 0,-1 0 9,-1-1 0,1-1-1,-1 1 1,1 0 0,-1-1 0,0 1 0,0-1 0,0 0 0,0 0 0,0-1 0,0 1-1,0-1 1,-1 1 0,1-1 0,-1 0 0,0 0 0,1 0 0,-1 0 0,-1 0 0,1 0-1,1-5 1,6-9-83,-2 1-1,-1-1 1,6-20 0,-4 0-76,-1 0 1,4-73 0,-10-81-33,-3 92 148,2 95 69,1 1 16,-1 0 0,0 0-1,0 0 1,0 0-1,0-1 1,-1 1 0,1 0-1,-1 0 1,0 0 0,0 0-1,0 0 1,0 0-1,0 0 1,-1 0 0,-2-4-1,4 7-15,-1 0 0,1 0 0,0 0 0,0 0 0,0-1 1,0 1-1,-1 0 0,1 0 0,0 0 0,0 0 0,0 0 0,-1-1 0,1 1 0,0 0 0,0 0 0,-1 0 0,1 0 0,0 0 0,0 0 0,-1 0 0,1 0 0,0 0 0,0 0 0,-1 0 0,1 0 0,0 0 0,0 0 0,0 0 0,-1 0 0,1 0 0,0 1 0,0-1 0,-1 0 0,1 0 0,0 0 0,0 0 0,0 0 0,-1 0 0,1 1 0,0-1 0,0 0 0,0 0 0,0 0 0,-1 1 0,1-1 0,0 0 0,0 0 0,0 0 0,0 1 1,0-1-1,0 0 0,0 0 0,0 1 0,0-1 0,0 0 0,0 0 0,0 1 0,0-1 0,0 0 0,0 0 0,0 1 0,0-1 0,0 0 0,-1 21-119,1-19 185,-2 107 235,0-34-145,11 122 1,-5-174-152,1 0 0,1-1 0,0 1 0,16 33 0,-17-44-45,1 0 0,1-1 1,-1 0-1,2 0 0,-1-1 0,1 1 1,1-2-1,0 1 0,19 14 0,-24-22-121,0 0 0,1 0 0,-1 0-1,1-1 1,0 1 0,-1-1 0,1 0 0,0-1-1,0 1 1,0-1 0,-1 0 0,1 0-1,0 0 1,0-1 0,0 0 0,0 0-1,-1 0 1,1 0 0,0-1 0,-1 0 0,1 0-1,-1 0 1,0 0 0,0-1 0,0 0-1,7-5 1,39-53-5848,-27 31 1172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8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7892,'0'0'10730,"0"13"-9780,13 220 754,-11-205-1534,-2-21-159,0 0-1,1 0 1,-1 0 0,2 0 0,-1 0 0,1 0 0,2 7 0,-1-22-3002,-3-17-91,0-9-2261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8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16311,'0'0'2898,"-7"14"-3923,16 3-1744,-3-1-4466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18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13062,'0'0'3508,"9"17"-2403,67 140 1069,-58-123-1770,1-1 0,1-1 0,2 0 0,41 45 0,-63-77-393,0 0 1,1 0-1,-1 1 1,0-1-1,0 0 1,0 0-1,0 0 1,1 1-1,-1-1 1,0 0-1,0 0 1,1 0-1,-1 0 0,0 1 1,0-1-1,0 0 1,1 0-1,-1 0 1,0 0-1,1 0 1,-1 0-1,0 0 1,0 0-1,1 0 1,-1 0-1,0 0 1,0 0-1,1 0 1,-1 0-1,0 0 1,0 0-1,1 0 1,-1 0-1,0 0 1,1 0-1,-1 0 1,0-1-1,0 1 1,0 0-1,1 0 1,-1 0-1,0 0 1,0-1-1,0 1 1,1 0-1,-1 0 1,0 0-1,0-1 0,0 1 1,0 0-1,1 0 1,-1-1-1,0 1 1,0 0-1,0 0 1,0-1-1,0 1 1,0-1-1,4-17 72,-3 15-48,51-198 191,-8 33-234,-43 165-61,-1 3-192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21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79 1 11749,'0'0'3010,"15"96"-2418,-15-73-304,0-1-128,0-5-80,0-5-16,0-2-64,-5-2 0,-10-8-224,-6 0-1665,-3 0-1968,-5 0-2450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22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163 1 7363,'0'0'8217,"-19"10"-7574,-59 38-72,74-45-513,1 0-1,-1 0 1,0 1-1,1-1 1,0 1-1,-1 0 1,1 0-1,1 0 0,-1 0 1,1 0-1,0 1 1,0-1-1,0 1 1,0 0-1,1-1 1,0 1-1,0 0 1,-1 8-1,-1 1 87,-2 15-3,1-1 0,1 0 1,1 1-1,2-1 1,6 57-1,-5-81-141,0 1-1,0-1 1,0 1-1,1-1 1,-1 0 0,1 0-1,0 0 1,1 0 0,-1 0-1,1 0 1,-1 0-1,1-1 1,1 1 0,-1-1-1,0 0 1,1 0 0,-1 0-1,1 0 1,0-1-1,0 0 1,0 1 0,0-1-1,0-1 1,1 1 0,6 1-1,5 0-15,0 0-1,0-1 0,1-1 1,-1 0-1,28-4 1,-39 3 9,1-1 0,-1 1 0,0-1 0,0 0 1,-1-1-1,1 1 0,0-1 0,0 0 0,-1 0 1,1-1-1,-1 1 0,1-1 0,-1 0 0,0 0 0,6-7 1,-6 5-7,1-1 0,-1 0 0,0 0 1,0-1-1,-1 1 0,1-1 0,-2 0 1,1 0-1,2-12 0,0-6-9,-2 1 0,-1-1 0,-1 0 0,-1 0 0,-4-32 0,3 47-6,-1 0 1,1 1-1,-2-1 0,1 1 0,-1 0 0,-1-1 0,0 1 0,0 1 0,-1-1 0,-6-9 0,7 13 2,1 0-1,-1 1 1,0 0 0,0 0-1,-1 0 1,1 0 0,-1 1-1,0 0 1,0 0-1,0 0 1,0 0 0,0 1-1,-1 0 1,1 0 0,-1 0-1,1 1 1,-1 0-1,-8-1 1,7 1-329,-1 0 1,1 1-1,-1 0 0,1 0 1,-1 0-1,1 1 0,-1 0 1,1 1-1,0 0 0,0 0 1,-1 0-1,1 1 0,1 0 1,-1 1-1,-10 6 0,-17 22-4503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23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1 5282,'0'0'6836,"0"0"-6731,1 0 0,-1 0 0,0 0-1,1 0 1,-1 0 0,0 0 0,1 0 0,-1 0 0,0 0 0,0 0 0,1 0 0,-1 0 0,0 0 0,1 0 0,-1 0 0,0 0 0,0 0 0,1 0 0,-1 1 0,0-1 0,0 0 0,1 0 0,-1 0 0,0 0 0,0 1 0,0-1 0,1 0 0,-1 0 0,0 1 0,0-1 0,0 0 0,0 0 0,1 1 0,-1-1 0,0 0 0,0 1 0,0 0-26,0 0 0,0 1 0,1-1 0,-1 0 0,-1 1 0,1-1 0,0 0 0,0 1 0,0-1 0,-1 0 0,1 1 0,0-1 0,-1 0-1,0 0 1,1 0 0,-1 1 0,0-1 0,1 0 0,-1 0 0,-1 1 0,-23 26 432,16-19-314,-17 20 101,6-6-262,-1 0 1,-1-2 0,-1 0 0,-1-2-1,-31 21 1,54-36-134,9-1-99,15 5-210,-15-6 339,26 11 70,-1 1 0,41 24 0,40 17 4,-105-50-3424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23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92 7299,'0'0'5851,"9"-13"-4786,30-39-294,-38 50-704,1 0 0,-1 0 0,1 0 0,-1 1 1,1-1-1,0 0 0,0 1 0,0-1 1,-1 1-1,2-1 0,-1 1 0,0 0 1,0 0-1,0 0 0,0 0 0,1 0 1,-1 1-1,0-1 0,1 1 0,-1-1 1,1 1-1,-1 0 0,4 0 0,-2 0 158,-3 1-165,-1 1 0,1-1 0,-1 0 0,1 0 0,-1 1 0,0-1 0,0 0 0,0 1 0,0-1 0,0 0 0,0 1 0,0-1 1,0 2-1,0 0 78,-1 82 950,2 100-634,0-178-450,0 0 0,0 0 1,1 0-1,-1 0 0,1 0 0,1 0 1,0 0-1,5 9 0,-7-13-14,1-1 0,-1 1 0,1-1 0,0 1 0,0-1 0,0 0 0,0 0 0,1 0 0,-1 0 0,1 0 0,-1 0 0,1-1 0,-1 1 0,1-1 0,0 0 0,0 1 0,0-1 0,0-1 0,0 1 0,0 0 0,0-1 0,5 1 0,-5-1-9,0-1 1,0 1-1,0-1 0,0 1 1,0-1-1,0 0 0,0 0 1,0 0-1,0 0 1,-1-1-1,1 1 0,0-1 1,-1 0-1,1 1 1,3-4-1,-2 0-59,1 0 0,-1-1 0,0 1 0,0-1 0,0 0 0,5-10 0,-2-2-74,0-1 0,-1 1 0,-1-1 0,3-24 0,-3 7 149,-3 19 6,0 0 1,1 1-1,7-22 1,-5 96 1253,-6-44-1256,1 0 1,1 0 0,1 0 0,0 0-1,1 0 1,0-1 0,6 16-1,-7-25-6,0 1 0,0-1 0,1 0 0,-1 0 0,1 0 0,0 0 0,1 0 0,-1-1 0,1 1 0,-1-1 0,1 0 0,0 0 0,0 0 0,0 0 0,1-1 0,-1 0 0,0 0 0,1 0 0,0 0 0,-1-1 0,1 0 0,0 0 0,9 1 0,-6-1-20,1-1 1,-1 0 0,0 0-1,1-1 1,-1 0-1,0 0 1,1-1-1,-1 0 1,0-1-1,0 0 1,0 0-1,-1-1 1,1 0 0,12-8-1,-10 4-63,0 0 1,-1-1-1,0 0 1,0 0-1,-1-1 0,0 0 1,-1 0-1,0-1 0,7-13 1,-9 14-384,-1 0 1,0-1-1,3-13 0,0-14-4260,-5 15-3129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0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10181,'0'0'0,"0"105"-32,-9-85 48,-6-1-32,-7-3-32,1-2-64,-1-3-753,2-1-287,1-2-753,1 0-3506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2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0 137 7876,'0'0'5285,"2"22"-2308,6 18-2350,2 0 0,1 0 0,2-2 0,23 50 0,-20-50-427,27 61 32,-41-96-213,-1-3 61,7-20-65,0 0 1,-1 0 0,8-40-1,5-68 47,-18 109-61,29-253-905,-28 267-805,-2 16-371,-1 10-1679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3.3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355 1 5475,'0'0'8198,"-10"8"-7056,-181 160 717,166-149-1840,0-1-1,-33 16 1,14-8 24,43-26-72,19 0-366,58-2 358,-36 0-3,-1 2 0,76 9-1,-114-9-66,32 8-593,-32-8 427,0 0 1,0 1 0,0-1 0,0 0-1,0 1 1,0-1 0,0 1 0,0-1-1,0 1 1,0 0 0,0-1 0,0 1-1,0 0 1,0 0 0,-1-1-1,1 1 1,0 0 0,0 0 0,-1 0-1,1 0 1,-1 0 0,1 0 0,0 2-1,-1 0-3406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22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 4530,'0'0'8692,"14"-9"-7828,11 2-757,-1 1 0,1 1 0,0 1-1,0 1 1,45 2 0,-69 1-107,0 0 0,-1 1 0,1-1 0,-1 1 0,1-1 1,-1 0-1,1 1 0,-1-1 0,1 1 0,-1 0 0,0-1 1,1 1-1,-1-1 0,0 1 0,1-1 0,-1 1 0,0 0 0,0-1 1,1 1-1,-1 0 0,0-1 0,0 1 0,0 0 0,0-1 1,0 1-1,0 0 0,0 1 0,-1 27-27,1-20 42,-1 2-6,0-1 0,-1 1 0,0 0 0,0-1 0,-2 1 0,1-1 0,-1 0 0,0 0 0,-11 17 0,-8 8-121,-31 39 1,39-54 54,10-14-11,-25 29-163,28-33 109,0 0 0,0 0 0,-1-1 0,1 1 0,-1-1 0,1 1 0,-1-1 0,1 0 0,-1 0 0,0 0 0,0 0 0,1-1 0,-1 1 0,-5 0 0,7-1 280,23 0-41,174-9 953,-184 9-1020,-5 1-23,-1-1-1,0 0 0,1-1 1,-1 1-1,0-1 1,1-1-1,-1 1 1,7-3-1,-1-6-6538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3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9236,'0'0'3858,"108"45"-3330,-66-37 129,3-1-337,-1-1-272,-3-2-48,-6 0-48,-5-4-1073,-10 2-1680,-12-2-2594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4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9716,'0'0'4912,"12"-16"-4432,-11 16-473,18-25 310,0 0 0,29-56 0,-41 66 22,-1 0 0,-1-1-1,3-17 1,8-24 1051,-15 101-99,0-15-1112,-1 2-55,11 272 819,-9-212-729,-2-61-147,0-29-22,0-27-6539,0 13 2447,0-1-1467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4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4018,'-8'1'6810,"12"3"-4617,12 2-1549,35-1 358,-1-3 0,51-5 0,-96 3-953,83-7-1535,-95 7-1278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8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1 8292,'0'0'5634,"-2"100"-4577,-9-89-497,-6 5 96,-5-2-159,0 1-241,-2 3-256,3-4 0,3-9-16,5-3-769,5-2-1392,1-7-3473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9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287 22 9108,'0'0'6659,"-17"-3"-5538,7 1-890,-17-4 416,1 2 0,-49-2-1,71 6-618,1 1 0,0-1 0,0 1 0,0 0 0,-1 0 0,1 0 0,0 1 0,0-1 0,1 1 0,-1-1 0,0 1 0,0 0 0,1 0 0,-1 1 0,1-1 0,0 0 0,0 1 0,-1-1 0,2 1 0,-1 0 0,0 0 0,0-1 0,1 1 0,0 0 0,-1 1 0,1-1-1,-1 5 1,-2 9 82,0-1 0,1 1 0,-3 33-1,9 231 59,2-41-77,-6-232-230,1 1 0,-1-1 0,-1 1-1,0-1 1,-5 15 0,7-23 89,0 0 0,0 0 0,0 1-1,0-1 1,-1 0 0,1 0 0,0 0 0,0 0 0,0 0-1,0 0 1,-1 0 0,1 0 0,0 0 0,0 0-1,0 0 1,-1 0 0,1 0 0,0 0 0,0 0 0,0 0-1,-1 0 1,1 0 0,0 0 0,0 0 0,0 0 0,0 0-1,-1 0 1,1 0 0,0-1 0,0 1 0,0 0 0,0 0-1,-1 0 1,1 0 0,0 0 0,0 0 0,0-1 0,0 1-1,0 0 1,0 0 0,-1 0 0,1 0 0,0-1 0,0 1-1,0 0 1,-18-49-5261,2 13 1229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9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9668,'0'0'3362,"121"0"-2161,-77 0-433,-1 0-368,-1 0-256,-1-4-144,-4-4-384,0-2-1377,-5 3-1312,-4-1-3362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39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0 9220,'0'0'5435,"-2"5"-4499,-14 43-419,1 0 0,3 1 1,2 1-1,2 0 0,-2 91 0,9 58-512,1-190-6,1 0 0,-1-1 0,1 1 0,1 0 0,0-1 0,0 1 0,7 15 0,-8-21-80,1 0 0,-1 0-1,1 0 1,0 0-1,0 0 1,0-1 0,0 1-1,1-1 1,-1 1 0,1-1-1,-1 0 1,1 0-1,0 0 1,0 0 0,0-1-1,0 1 1,0-1 0,0 0-1,1 0 1,-1 0-1,0 0 1,0 0 0,5 0-1,-4-1-291,0 1-161,-1-1 0,1 0 0,-1 0 0,1 0 0,-1 0-1,1 0 1,-1-1 0,0 0 0,7-1 0,12-16-6200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40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11541,'0'0'1678,"24"-3"-1299,-1 0-294,26-5 509,71-1 0,-17 9 2359,-105 5-2748,1-1-1,-2 1 1,1-1 0,0 1-1,-1-1 1,0 0 0,0 0-1,0 0 1,0 0 0,-1-1-1,1 1 1,-8 4 0,-9 12-49,-68 106-51,35-45-122,46-71 11,-14 17-433,21-27 354,171 15-1249,-89-14-3266,-76-2 1938,-5-6-1482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40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 7059,'0'0'4546,"134"8"-4226,-92-8-15,1 0-1,-2 0-304,-4 0-160,-2-10-1889,-7 0-3570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41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10453,'0'0'5253,"4"17"-4357,65 236 806,-60-211-1582,-2 0 0,-2 1-1,-1 0 1,-3 0-1,-4 46 1,2-77-61,-2-1 0,1 0 1,-2 1-1,1-1 0,-1-1 0,-1 1 0,0-1 0,-1 1 1,0-1-1,0-1 0,-1 1 0,0-1 0,-1 0 0,0-1 1,0 0-1,-16 12 0,23-19-90,-1 0-1,0 0 1,0 0 0,1 0 0,-1 0 0,0 0 0,0 0-1,0-1 1,0 1 0,0-1 0,0 1 0,0-1-1,0 0 1,0 0 0,-4 0 0,6 0-81,-1 0 1,1-1-1,0 1 0,-1 0 0,1-1 1,0 1-1,0 0 0,-1-1 1,1 1-1,0-1 0,0 1 1,0 0-1,-1-1 0,1 1 1,0-1-1,0 1 0,0-1 0,0 1 1,0-1-1,0 1 0,0 0 1,0-1-1,0 1 0,0-1 1,0 1-1,0-1 0,0 1 1,1-1-1,-1-2-774,0-21-3793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23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0 100 7283,'0'0'6144,"8"15"-5116,99 221 1437,-65-94-1555,-29-91-606,2-2 0,25 57 0,-34-99-245,-3-16-11,-1-21 37,-2 24-56,29-298 41,-12 154-22,-17 143-51,0 5 3,0-1 0,1 1 0,-1 0-1,0-1 1,1 1 0,0 0 0,-1 0-1,1 0 1,0 0 0,0-1 0,2-1-1,14-40-4,-15 39 5,-1 4-69,-1-29-1038,3 20 1104,-1 0 1,2-1 0,-1 1 0,6-10 0,2-6 21,-10 23 78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7155,'0'0'6921,"52"4"-4806,3-4-2016,10 0-400,-20 0-2743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8:42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8196,'0'0'4466,"129"2"-4386,-110 2 16,1 2-96,-1-3 0,3 1-336,0-4-1249,-3 0-3345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2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293 1 3762,'0'0'7256,"0"3"-4321,-5 10-2185,-2-11-677,-1 1 1,1 0 0,0 0-1,0 1 1,0 0-1,0 0 1,0 0 0,1 1-1,0 0 1,0 1-1,0-1 1,1 1 0,0 0-1,0 1 1,0-1-1,1 1 1,0 0 0,0 0-1,1 0 1,0 0 0,-3 12-1,-4 17 14,5-16 95,0 0 0,1 0 0,1 0 1,0 24-1,-2 62 1201,2-53-1083,4 59-1,0-106-298,1 0 0,-1 0-1,1 0 1,0 0 0,0 0 0,4 6-1,-2-5 10,-1-1 0,-1 1-1,1 0 1,2 11 0,-4-8-17,1-1 1,0 1 0,0-1-1,1 1 1,1-1 0,-1 0-1,7 11 1,-8-16 6,0-1 1,-1 1-1,0 0 0,0 0 1,0 0-1,1 7 0,-2-8 0,0 0 0,0-1 0,1 1 0,0 0 0,-1 0 0,1 0 0,0-1 0,0 1 0,0 0 0,1-1 0,-1 1 0,1-1 1,-1 1-1,1-1 0,3 3 0,-4-3 1,0-1 1,0 1-1,0 0 1,0 0 0,0 0-1,0 0 1,-1 0-1,1 0 1,-1 0 0,1 0-1,-1 1 1,0-1 0,0 0-1,0 0 1,0 0-1,0 0 1,-1 4 0,1-4-5,-1 1 1,1-1 0,0 0-1,0 0 1,0 0-1,0 1 1,0-1 0,1 0-1,-1 0 1,1 0-1,-1 1 1,1-1 0,0 0-1,0 0 1,0 0 0,0 0-1,0 0 1,1 1 0,0 1 3,-1 0 0,0 0 0,0 0 0,0 1 0,0-1 0,-1 0 0,0 0 0,0 0 0,0 1 0,0-1 0,-2 5 1,2 4-66,0-11 54,0 0 1,0-1-1,0 1 1,0-1-1,0 1 1,0 0-1,0-1 1,-1 1-1,1-1 1,-1 1-1,1-1 1,-1 1-1,1-1 1,-1 1-1,0-1 1,0 1-1,0-1 1,0 0-1,-1 2 1,-1-1 14,1-1-1,-1 0 1,1 0 0,-1 0 0,0-1-1,1 1 1,-1-1 0,0 1 0,-4-1-1,-4 2-21,-2 0 6,0-1 0,0 0 0,0-1 0,0 0 0,-21-3 1,31 2 10,0 1 0,0-1 1,0 0-1,0 0 0,0 0 0,0 0 1,0-1-1,0 1 0,1-1 1,-1 1-1,1-1 0,-1 0 1,1 0-1,0 0 0,0-1 0,-1 1 1,2 0-1,-1-1 0,0 1 1,0-1-1,1 0 0,-1 0 1,1 1-1,0-1 0,0 0 0,0 0 1,0 0-1,1 0 0,-1-3 1,-9-58 35,5 43-43,2 0 1,0 0-1,1-1 0,1 1 0,2-1 1,3-31-1,6 6 11,2 1-1,24-61 1,-29 89-11,2 0 1,0 0 0,2 0 0,0 1 0,0 1-1,2 0 1,0 0 0,17-15 0,-23 26-30,1 0 1,-1 0 0,1 1 0,-1 1-1,1-1 1,10-2 0,17-9-70,-22 10 85,0 1 1,0 0 0,0 1 0,0 0 0,1 1 0,-1 1 0,1 0 0,26 2 0,-22-1 12,-10 4 5,-1 1-1,1 0 1,-1 0 0,0 0 0,11 12 0,-17-17 1,2 4 1,1-1 0,-1 1-1,-1 0 1,1-1 0,0 1 0,-1 1-1,0-1 1,0 0 0,0 0-1,-1 1 1,1-1 0,-1 1-1,1 8 1,0 7 6,0 0 0,-3 22 0,1-11-1,-1-26 1,-1 0 0,1 0 0,-1 0 0,0 0 0,0 0 0,-1 0 0,0-1 0,1 1 0,-1-1 0,-1 1 0,-3 3 0,-11 17 13,18-24-19,-35 15 328,14-9-250,0-1 0,-29 4 0,49-10-77,-50 1 63,24-2-43,27 1-53,-1 0 19,-20 0 79,21 0-50,-6 0 24,5 0 89,-52 0-41,52 0-88,1-2-66,3-44-249,-2 44 298,-1 0 1,0 0-1,1 0 0,-1 0 0,1 0 0,0 0 0,0 0 0,0 1 0,0-1 1,0 0-1,0 0 0,0 1 0,0-1 0,1 1 0,-1-1 0,0 1 1,1 0-1,0 0 0,2-3 0,14-7-777,-16 9 463,-1 1 1,1 0 0,-1 0-1,1 0 1,-1 0-1,1 0 1,0 0 0,-1 1-1,1-1 1,0 0-1,0 1 1,0 0 0,-1-1-1,1 1 1,0 0-1,3 0 1,2 0-3005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3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0 5330,'0'0'4816,"-2"5"-4008,-6 9-236,2 1-1,-1 0 1,2 1-1,0-1 1,-4 26-1,3-5 10,-2 58 1,7-81-562,1 1 1,0-1 0,0 0-1,1 1 1,1-1 0,1 0 0,-1 0-1,2 0 1,0 0 0,1 0-1,8 16 1,10 11-38,1-1-1,3-1 1,56 63 0,-82-100-65,0 1-1,0-1 1,0 0 0,0 0 0,0 0 0,0 0 0,0 0 0,1 0 0,-1 0 0,0 0 0,1-1 0,-1 1 0,0 0 0,1-1 0,-1 1 0,1-1 0,-1 0 0,1 1 0,-1-1 0,1 0 0,-1 0 0,1 0 0,-1 0 0,1 0 0,-1 0 0,1-1 0,-1 1 0,4-1 0,-4-1-207,1 1-1,0-1 1,-1 1 0,1-1 0,-1 0-1,1 1 1,-1-1 0,0 0 0,0 0 0,1 0-1,-2 0 1,1 0 0,0 0 0,0-1-1,-1 1 1,1 0 0,0-5 0,2-28-6426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4.0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9812,'0'0'3850,"7"0"-3687,235-8 2219,-239 46-443,-4-32-1821,0 7-95,-1 0 1,0 0-1,-1 0 0,-1-1 0,0 1 0,0-1 0,-1 0 0,-1 0 0,0-1 0,-13 18 0,10-15-23,1 1 0,0-1-1,1 1 1,1 0-1,0 1 1,-4 18-1,10-34-4,0 0 0,0 0 1,-1 1-1,1-1 0,0 0 0,0 0 0,0 1 0,0-1 0,0 0 0,0 0 1,0 1-1,0-1 0,0 0 0,0 0 0,0 1 0,0-1 0,0 0 1,0 0-1,0 1 0,0-1 0,0 0 0,0 0 0,0 1 0,0-1 0,0 0 1,0 0-1,0 1 0,0-1 0,0 0 0,1 0 0,-1 0 0,0 1 0,0-1 1,0 0-1,0 0 0,1 0 0,-1 1 0,0-1 0,0 0 0,1 0 1,-1 0-1,0 0 0,0 0 0,0 0 0,1 1 0,-1-1 0,0 0 0,0 0 1,1 0-1,-1 0 0,0 0 0,1 0 0,-1 0 0,0 0 0,0 0 0,1 0 1,-1 0-1,0 0 0,0 0 0,1-1 0,-1 1 0,0 0 0,0 0 1,1 0-1,-1 0 0,10-1 30,68 6-395,-60-2-452,1-1 0,0-1-1,0-1 1,-1 0 0,1-2 0,33-6 0,-17-8-1324,-34 15 1732,1 0 0,-1 0 1,1 0-1,-1 0 0,1-1 1,-1 1-1,0 0 0,1-1 1,-1 1-1,2-4 0,-4 2-1624,-4 3 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4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9380,'0'0'2417,"150"1"-2241,-98-1-31,2 0-145,-2-9-625,-4-7-1760,-5-5-2529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4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5555,'0'0'5031,"2"5"-4142,12 26 497,31 53 0,8 17-352,-47-87-958,0 0 0,-2 0 0,1 0 1,-2 1-1,3 25 0,-4-1-51,-1 1 0,-3 0 0,-1-1 0,-2 0 1,-1 1-1,-20 64 0,14-63-16,6-16-6,-2 0-1,-17 38 0,25-62-53,0 0 1,-1 0-1,1 0 1,-1 0-1,1-1 1,0 1-1,-1 0 1,0 0-1,1 0 1,-1-1-1,0 1 1,1 0-1,-1-1 0,0 1 1,0 0-1,1-1 1,-1 1-1,0-1 1,0 0-1,0 1 1,0-1-1,0 0 1,0 1-1,1-1 1,-1 0-1,0 0 0,0 0 1,0 0-1,0 0 1,0 0-1,0 0 1,0 0-1,0 0 1,-2-1-1,-5-5-4458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0 579 2769,'0'0'9381,"3"0"-9117,3-1-232,0 0 0,-1 0 0,1-1 0,-1 0 1,1 0-1,-1-1 0,0 1 0,0-1 0,0 0 0,0-1 1,0 1-1,7-9 0,10-8 24,21-26 1,-30 31-34,-1-1 0,-1 0 1,0-1-1,-1-1 1,-1 1-1,0-2 0,11-37 1,-12 27-21,-2-1 1,-1 1 0,-1-1-1,-1-51 1,-3 77 4,1 0-1,-2 0 1,1 0-1,0 0 1,-1 0-1,0 0 1,0 0-1,0 0 1,0 0-1,-1 1 1,1-1 0,-1 0-1,0 1 1,0-1-1,0 1 1,-1 0-1,1 0 1,-1 0-1,0 0 1,0 0-1,0 0 1,0 1 0,0-1-1,-1 1 1,1 0-1,-1 0 1,1 0-1,-1 1 1,0-1-1,1 1 1,-1 0 0,0 0-1,0 0 1,-6 0-1,9 1-8,0 0 0,0 1 0,0-1 0,0 0 1,1 1-1,-1-1 0,0 0 0,0 1 0,0-1 0,1 1 0,-1-1 0,0 1 0,0 0 0,1-1 0,-1 1 0,1 0 1,-1-1-1,1 1 0,-1 0 0,1 0 0,-1 0 0,1-1 0,0 1 0,-1 0 0,1 0 0,0 0 0,0 0 0,-1 0 1,1 0-1,0 1 0,-2 33-33,2-32 40,0 21-22,-1-11 116,0 0 0,1 0 1,1 1-1,0-1 0,1-1 0,1 1 0,-1 0 0,2 0 1,0-1-1,6 13 0,9 5 77,2 0 0,0-2 0,38 39 0,25 30-39,-74-83-119,0 1 0,-1 0 0,0 0 0,-1 1 0,6 19 0,-11-28 35,-1 0-1,0 0 0,0 0 1,-1 0-1,0 0 0,-1 0 1,1 1-1,-1-1 0,0 0 1,-1 1-1,-1 7 0,1-12-33,0 0 0,0 0 0,-1-1 0,1 1 0,0 0 0,-1-1 0,0 1 0,1-1 0,-1 0 0,0 1 0,0-1 0,0 0 0,-1 0 0,1 0 0,0-1 0,-1 1 0,0 0 0,1-1 0,-1 0 0,0 1 0,1-1 0,-1 0 0,0-1 0,0 1 0,0 0 0,0-1 0,0 0 0,-5 1 0,-6 0-44,1-1 0,0 0 0,0-1 0,0 0 0,0-1 0,0 0 0,0-1 0,0-1 1,1 0-1,0 0 0,-1-1 0,2-1 0,-1 0 0,1-1 0,0 0 0,0-1 0,1 0 1,0 0-1,0-1 0,1-1 0,0 1 0,-14-22 0,14 19-108,1 0 1,1-1-1,0 0 0,1 0 1,-8-22-1,12 28-771,1-1-1,-1 1 1,1 0 0,0-11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7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 12 5218,'-1'-2'9330,"1"2"-9299,0-1 0,-1 1 1,1-1-1,0 1 0,-1-1 1,1 1-1,-1 0 0,1-1 1,-1 1-1,1 0 0,-1-1 0,1 1 1,-1 0-1,1 0 0,-1-1 1,1 1-1,-1 0 0,1 0 0,-1 0 1,0 0-1,0 0 0,-7-2-20,0 1-1,0 1 1,0-1-1,0 1 1,0 1-1,-1-1 1,1 1-1,0 1 1,0 0-1,1 0 1,-1 0-1,0 1 1,1 0-1,-1 0 1,1 1-1,0 0 1,0 1-1,1-1 1,-1 1-1,1 0 1,0 1-1,0 0 1,1 0-1,0 0 1,0 0-1,0 1 1,1 0-1,-1 0 1,2 0-1,-5 12 1,4-12-92,1 1 0,0-1 0,0 1 1,1 0-1,0 0 0,0 0 0,1 0 1,0 0-1,0 0 0,1 14 0,1-21 62,1 0-1,-1-1 0,1 1 0,-1 0 1,1 0-1,-1-1 0,1 1 0,0-1 0,-1 1 1,1-1-1,0 0 0,-1 0 0,1 0 1,0 0-1,-1 0 0,1 0 0,0 0 1,-1 0-1,3-1 0,4 0-17,0 1 28,1-1 0,-1-1 0,1 1 0,-1-1 0,0-1 0,0 0 0,0 0 1,0 0-1,0-1 0,-1 0 0,1-1 0,-1 0 0,7-6 0,-6 5 15,-1-1 1,0 1-1,0-2 1,-1 1-1,1-1 0,-2 0 1,1 0-1,-1-1 1,0 1-1,-1-1 1,4-11-1,-3-16 536,-10 21 173,5 15-693,-1-1 0,1 1 0,-1 0 0,1 0-1,0-1 1,-1 1 0,1 0 0,-1 0 0,1 0 0,-1 0-1,1 0 1,-1-1 0,1 1 0,-1 0 0,1 0 0,-1 0-1,1 0 1,-1 1 0,1-1 0,-1 0 0,1 0-1,0 0 1,-1 0 0,1 0 0,-1 1 0,1-1 0,-1 0-1,1 0 1,0 1 0,-1-1 0,0 1 0,-1 0-22,1 1-1,-1 0 1,0 0 0,0 1 0,1-1 0,-1 0 0,1 0-1,0 1 1,0-1 0,0 1 0,0-1 0,0 1-1,0-1 1,0 5 0,-7 43-32,7-43 40,-10 250 18,11-167-34,-13 98 1,12-185-6,0 6 22,0 0-1,-1 0 1,0 0 0,-1 0-1,-6 15 1,8-22-21,1-1 0,-1 1-1,-1 0 1,1-1 0,0 1-1,0-1 1,-1 0 0,1 1-1,0-1 1,-1 0 0,1 0 0,-1 0-1,0 0 1,1 0 0,-1 0-1,0 0 1,0-1 0,1 1-1,-1 0 1,0-1 0,0 0-1,0 1 1,0-1 0,0 0 0,0 0-1,0 0 1,1 0 0,-1 0-1,0-1 1,0 1 0,0-1-1,0 1 1,-3-2 0,1 0-138,0 0 0,0 0 0,0 0 0,1-1 1,-1 0-1,0 1 0,1-1 0,0 0 0,0-1 0,0 1 0,0-1 1,0 1-1,-3-7 0,0-1-858,0-1 1,0 1-1,-6-20 1,3-6-3241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8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8228,'0'0'6376,"-15"17"-5682,-46 53-182,59-67-480,0 0 1,0 0-1,0 0 1,0 0-1,0 1 0,1-1 1,-1 0-1,1 1 1,0-1-1,0 1 0,0 0 1,1-1-1,-1 1 1,1 0-1,0-1 0,0 1 1,1 4-1,-1 6 108,-2 344 1226,2-351-1367,0 0 0,1 0 0,-1 0-1,2 0 1,-1-1 0,1 1 0,0 0 0,0-1 0,1 1 0,0-1 0,0 0 0,8 11 0,-8-13-53,0-1 0,0 1 0,0-1 0,1 0 0,0 0 0,-1 0 0,1 0 0,0-1 0,0 0 0,1 0 0,-1 0 0,0 0 0,1 0 0,-1-1 0,1 0 0,0 0 0,-1 0 0,1-1 0,8 1 0,-6-1-141,-5 0 58,1 0 0,-1 1-1,1-1 1,-1 0 0,1 0-1,0 0 1,-1-1 0,1 1 0,-1-1-1,1 1 1,-1-1 0,1 0-1,-1 0 1,1 0 0,-1 0 0,0 0-1,0-1 1,1 1 0,-1-1 0,0 1-1,0-1 1,-1 0 0,4-4-1,9-18-2964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1:47:43.5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22 16952,'0'0'2225,"-16"-22"-8404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1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0 720,'0'0'12409,"4"7"-11289,11 21-226,-4 5 3980,-10 13-5013,-2-26 524,1 3-307,0 4 45,-4 36-1,3-54-121,-1 1 0,0 0 0,-1-1 0,0 0 0,0 1 0,-1-1-1,-7 11 1,6-12-210,2-2 264,0-1 0,-1 1 0,1-1-1,-10 9 1,11-12-379,0 0-1,0-1 1,0 0-1,0 1 1,0-1-1,-1 0 1,1 0-1,0 0 0,-1 0 1,1-1-1,-1 1 1,1-1-1,-1 1 1,0-1-1,-4 0 1,-11 0-5522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8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9588,'0'0'2823,"10"0"-1927,84-14 658,-33 3-741,-61 11-768,1 0 0,-1 0 0,0 0 0,1 1 0,-1-1 0,1 0 0,-1 0 0,1 0 0,-1 0 0,1 1 0,-1-1 0,1 0 0,-1 0 0,0 1 0,1-1 0,-1 0 0,0 1 0,1-1 0,-1 0 0,0 1 0,1-1 0,-1 1 0,0-1 0,0 0 0,1 1 0,-1-1 0,0 1 0,0-1 0,0 1 0,0-1 0,0 1 0,1-1 0,-1 1 0,0-1 0,0 1 0,0-1 0,0 1 0,-1-1 0,1 1 0,0 0 0,-3 24 353,3-25-379,-5 19 133,-2-1 0,0 1 0,-1-1 0,-19 31 0,2-2-93,4-5-28,-50 77 0,71-119-43,0 1 1,0-1 0,1 0-1,-1 1 1,0-1 0,0 0 0,0 1-1,1-1 1,-1 0 0,0 1 0,1-1-1,-1 0 1,0 0 0,0 1-1,1-1 1,-1 0 0,0 0 0,1 0-1,-1 1 1,1-1 0,-1 0-1,0 0 1,1 0 0,-1 0 0,0 0-1,1 0 1,-1 0 0,1 0-1,-1 0 1,0 0 0,1 0 0,-1 0-1,1 0 1,-1 0 0,0 0 0,1 0-1,0-1 1,23 2 71,-22-1-92,41 1-399,-13 0-15,59-5 0,-82 3-2,0 0 1,1-1-1,-1 1 1,0-1-1,0-1 0,0 0 1,0 0-1,0 0 1,-1-1-1,1 1 1,-1-2-1,11-9 1,-13 6-3497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9.1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63 8948,'0'0'5907,"118"-14"-5635,-81 10-208,2 2-64,4-2-64,3-2-800,-1-1-961,-8-5-1281,-11-2-2192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09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6019,'0'0'6019,"4"17"-5283,-4-14-685,8 34 745,22 67 0,27 58 544,-50-136-1273,-1 1-1,-1 0 1,-2 0-1,1 35 1,-4-22 165,1-11-106,-1 1 1,-5 29 0,3-48-109,0-1 0,-1 0 0,0 0 0,-1 0 0,0 0 0,0-1 0,-1 1 0,0-1 0,-9 12 0,-7 4 287,0-1 0,-34 28 0,40-42 612,15-10-1047,0 0 1,-1 0 0,1 0 0,0 0 0,-1-1 0,1 1 0,0 0 0,0 0 0,-1 0-1,1-1 1,0 1 0,-1 0 0,1 0 0,0-1 0,0 1 0,-1 0 0,1-1 0,0 1-1,0 0 1,0-1 0,0 1 0,0 0 0,-1-1 0,1 1 0,0 0 0,0-1 0,0 1-1,0 0 1,0-1 0,0 1 0,0-1 0,0 1 0,0 0 0,0-1 0,0 1 0,0 0-1,1-1 1,-1 0 0,0-16-5946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1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35 5811,'0'0'3759,"17"-1"-3541,5-1-170,95-10 785,-85 3-737,-24 6-221,0 1 0,0 0 0,1 0 0,10 0 1,-18 2-1010,-1 4-2671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2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3009,'0'0'9029,"78"46"-8853,-47-46-16,3 0-48,5-3-112,5-11-80,-5-6-1313,-4 1-2449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2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7 192 7491,'0'0'2620,"11"-17"-1408,-1 1-975,0 0 60,0 0 0,1 0 0,1 1 0,1 1 0,19-19 0,-25 28-243,0 0-1,1 0 1,0 1-1,-1-1 1,2 2-1,-1-1 1,0 1-1,16-3 1,-5 2-21,-1 2 0,1 0 0,20 1 0,-39 1-31,1 0-1,-1 0 1,1 0 0,0 1 0,-1-1 0,1 0-1,-1 0 1,1 0 0,-1 1 0,1-1 0,-1 0 0,1 0-1,-1 1 1,0-1 0,1 0 0,-1 1 0,1-1-1,-1 1 1,0-1 0,1 0 0,-1 1 0,0-1 0,1 1-1,-1-1 1,0 1 0,0-1 0,1 1 0,-1-1-1,0 1 1,0 0 0,0-1 0,0 1 0,0 0 0,0 24 215,0-15-80,-1 17-31,0-1 0,-2 0 0,-1 0 0,-1-1 0,-1 1 0,-1-1 0,-20 48 0,18-55-103,-1 0 0,0-1 0,-1 0 0,-1 0 0,-1-1 0,0-1 0,-1 0 0,0-1-1,-1-1 1,-33 23 0,33-26-28,10-6-62,0 0 1,-1 0 0,1-1 0,-1 0-1,0 0 1,0 0 0,0-1-1,0 1 1,-13 1 0,19-39-1571,-1 29 1612,1 0 0,1 0 0,-1 0 0,1 1 0,0-1 0,1 0 0,-1 0 0,1 1 0,0-1 0,3-5 0,-3 8 39,0 0-1,0 1 1,0-1-1,1 1 0,-1-1 1,1 1-1,-1 0 1,1 0-1,0 0 1,-1 1-1,1-1 1,0 0-1,0 1 1,0 0-1,1 0 1,-1 0-1,0 0 0,0 0 1,0 1-1,4-1 1,1 0 10,-1 1 0,0-1-1,0 1 1,1 1 0,-1-1 0,0 1 0,0 0 0,0 1-1,0 0 1,0 0 0,0 0 0,0 1 0,-1 0 0,1 0-1,7 6 1,-2-1 88,0-1 1,0 0-1,1-1 0,0 0 0,19 5 0,-30-10-75,1-1-1,0 1 1,0-1 0,0 1-1,0-1 1,0 0 0,0 0-1,0 0 1,0-1 0,0 1-1,0-1 1,0 1 0,0-1-1,-1 0 1,1 0 0,0 0-1,0-1 1,-1 1 0,1-1-1,-1 1 1,1-1 0,-1 0-1,0 0 1,0 0-1,0 0 1,0 0 0,0-1-1,0 1 1,0-1 0,-1 1-1,3-6 1,-1-16-1282,-3 21-1216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4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1 454 9300,'0'0'2585,"3"14"-1795,2-3-345,0 1-1,1-1 1,1 0 0,12 16-1,-12-18-260,-1-1 0,0 1 0,-1 1 0,0-1 0,0 1 0,-1 0 0,4 11 0,-3-66 1366,7-460-1627,-12 440 63,1 64 16,0 0-1,-1 1 1,1-1-1,0 0 1,0 1-1,0-1 1,-1 1-1,1-1 1,0 1-1,0-1 1,0 1-1,0 0 1,0-1-1,0 1 0,0 0 1,0 0-1,0 0 1,0 0-1,0-1 1,0 2-1,0-1 1,0 0-1,2 0 1,-2 0-3,86-2 261,102 9-1,84 23 322,58 3-411,83-23-39,-413-10 224,-1 3 408,0-3-883,0 0 0,0 0 0,0 1 1,0-1-1,1 0 0,-1 0 0,0 0 1,0 1-1,0-1 0,0 0 0,0 0 1,0 1-1,0-1 0,0 0 0,0 0 1,-1 1-1,1-1 0,0 0 0,0 0 1,0 0-1,0 1 0,0-1 0,0 0 0,0 0 1,0 0-1,-1 1 0,1-1 0,0 0 1,0 0-1,0 0 0,-1 0 0,1 1 1,0-1-1,0 0 0,-1 0 0,-13 4-4266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4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82 4370,'0'0'8246,"11"-11"-7314,34-36-402,-42 45-494,1-1 0,-1 1 0,1-1 0,-1 1 0,1 0 0,0 1 0,0-1 0,-1 1 0,1-1-1,0 1 1,0 1 0,1-1 0,-1 0 0,0 1 0,0 0 0,7 0 0,3 0 103,86-1 605,-99 2-733,-1-1-1,1 0 0,-1 1 0,1-1 0,0 1 0,-1-1 1,1 1-1,-1-1 0,1 1 0,-1-1 0,1 1 1,-1 0-1,0-1 0,1 1 0,-1 0 0,0-1 0,1 1 1,-1 0-1,0-1 0,0 1 0,0 0 0,0 0 0,0-1 1,1 1-1,-1 0 0,0 0 0,-1-1 0,1 1 0,0 0 1,0 0-1,0 0 0,-4 28 326,0-16-256,-1 0 0,-1 0 0,0-1 0,0 0 0,-1 0 0,-1-1-1,-16 20 1,-3 0-42,-42 36 0,56-55-114,0-1 0,-1-1-1,-27 16 1,33-22-162,0-1 0,0 1 1,0-1-1,-1-1 0,1 1 0,-1-2 0,0 1 0,1-1 0,-12 0 0,20-1 65,11-7-105,2 1 381,0 0-1,0 1 0,1 1 1,-1 0-1,1 1 0,0 0 1,0 1-1,26-1 0,-7 4 3,-1 1 0,59 11 0,-73-9-184,1-1 1,0-1 0,-1 0 0,1-1 0,0-1 0,26-4 0,-44 4-5,0 0-1,0-1 1,0 1 0,0-1 0,0 1 0,0-1 0,0 1 0,0-1-1,0 1 1,-1-1 0,1 0 0,0 0 0,0 1 0,0-1 0,-1 0-1,1 0 1,-1 0 0,1 0 0,0 0 0,-1 0 0,0 0 0,1 0-1,-1 0 1,1 0 0,-1 0 0,0-1 0,2-19-4558,-2 2-2624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5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9668,'0'0'5302,"0"4"-5062,-2 218 328,2-222-1574,9-2-3468,1-9 451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5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5619,'0'0'7326,"3"14"-5987,10 193 1681,-13-138-2713,1 0-540,-2-57-3416,-8-40-516,-11-6-2886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2.2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5923,'0'0'5653,"0"-9"-5082,-1-30-160,2 37-379,-1 0 1,1 0-1,0 0 0,0 0 1,0 0-1,0 1 1,0-1-1,0 0 0,1 1 1,-1-1-1,0 0 1,1 1-1,-1 0 1,1-1-1,0 1 0,0 0 1,-1 0-1,1 0 1,0 0-1,0 0 0,0 0 1,0 1-1,0-1 1,0 1-1,3-1 1,2-1 55,6-4 163,1 2-1,0 0 1,0 1 0,0 0 0,1 1 0,14 0-1,-28 2-237,0 0-1,-1 1 0,1-1 0,0 0 0,0 1 1,-1-1-1,1 0 0,0 1 0,-1-1 0,1 1 1,0-1-1,-1 1 0,1-1 0,-1 1 0,1 0 1,-1-1-1,1 1 0,-1-1 0,1 1 1,-1 0-1,1 0 0,-1-1 0,0 1 0,1 1 1,6 22 114,-6-20-85,51 295 1116,-42-181-711,17 104-312,-26-219-158,0 0 0,0 0 0,0 0 0,0 0 0,0 0 0,1 0 0,-1-1 0,1 1 0,0 0 0,0-1 0,0 0 0,0 1 0,0-1 0,1 0 0,-1 0 0,5 3 0,-5-4-14,-1 0 0,1-1 0,-1 1 0,1-1 1,0 1-1,-1-1 0,1 1 0,0-1 0,-1 0 0,1 0 1,0 0-1,-1 0 0,1 0 0,0 0 0,0 0 1,-1-1-1,1 1 0,-1-1 0,1 1 0,0-1 0,-1 0 1,1 1-1,-1-1 0,1 0 0,-1 0 0,0 0 1,1 0-1,-1 0 0,0 0 0,0-1 0,0 1 0,2-3 1,7-9 19,-1-1-1,0-1 1,-1 1 0,-1-1 0,5-16 0,24-84-14,-27 77 19,-2 0-1,4-64 1,-8-80 548,-3 124 1172,0 67-1620,2 18-55,2 0 0,0 0 0,2 0 0,9 25 0,0 3 20,0 5-11,39 132 258,-47-173-275,0 0 1,2-1-1,0-1 0,2 1 1,0-1-1,0-1 0,25 26 1,-30-36-80,0-1 1,0 0 0,0-1 0,1 1 0,0-1 0,0-1-1,0 1 1,0-1 0,13 4 0,-16-6 14,0 0 0,0 0 0,0-1 1,0 1-1,1-1 0,-1 0 0,0 0 0,0 0 0,0 0 1,0-1-1,0 0 0,0 0 0,0 0 0,0 0 0,0-1 1,0 1-1,0-1 0,-1 0 0,1 0 0,4-4 0,-3 1-92,1-1-1,-1 0 0,0 0 1,0 0-1,-1-1 0,1 1 1,-2-1-1,1 0 0,3-11 0,-1 3-656,-2 0 1,0-1-1,3-28 0,-2-29-4297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5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6771,'0'0'4434,"61"-10"-3089,-29 10-769,5 0 240,4 0-319,0 0-353,1 0-144,-8-5 0,-5 1-128,-12 2-817,-6 2-688,-7 0-1424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19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7 219 7347,'0'0'1046,"21"-4"-654,66-13 65,-83 17-338,0-1 1,0 0 0,-1 0 0,1 0 0,0 0 0,-1 0-1,1-1 1,-1 0 0,1 1 0,-1-1 0,0 0 0,0-1-1,0 1 1,0-1 0,0 1 0,-1-1 0,1 0 0,-1 0-1,0 0 1,0 0 0,3-4 0,-4 1 59,1 0 1,-1-1-1,0 1 1,0-1-1,-1 1 0,0-1 1,0 1-1,-1-12 1,-1 1-83,2 14-55,0 0-1,0 0 0,-1 0 1,1 1-1,-1-1 1,0 0-1,0 1 0,0-1 1,0 0-1,0 1 1,-1-1-1,1 1 0,-1 0 1,0-1-1,1 1 1,-1 0-1,0 0 0,0 0 1,-1 0-1,1 0 1,0 1-1,0-1 0,-1 1 1,1-1-1,-1 1 1,0 0-1,1 0 0,-1 0 1,0 0-1,1 1 1,-1-1-1,0 1 0,0 0 1,0-1-1,0 1 1,1 0-1,-4 1 0,1-1-25,-1 1 0,1-1 0,0 1 0,0 0-1,0 0 1,0 1 0,0 0 0,1 0 0,-1 0-1,0 0 1,1 1 0,-1-1 0,1 1 0,0 0-1,0 1 1,0-1 0,1 1 0,-1-1 0,1 1-1,-3 5 1,2-3-17,2 1 0,-1 0 0,1 0 0,0 0-1,0 0 1,1 0 0,0 0 0,0 0 0,1 1 0,0-1 0,0 0-1,1 0 1,2 12 0,-1-8 7,1 1 0,0-1-1,1 0 1,0 0-1,1-1 1,0 1 0,10 14-1,-13-22-9,0 1 0,0-1 0,0 0 0,0 1 0,1-1 0,0 0 0,-1 0 0,1-1-1,0 1 1,0-1 0,1 1 0,-1-1 0,0 0 0,1 0 0,-1 0 0,1-1 0,0 1 0,0-1-1,-1 0 1,1 0 0,0 0 0,0-1 0,0 1 0,0-1 0,7-1 0,75 1-159,-83-1-20,-1 0-1,1 0 1,-1 0 0,1-1-1,-1 1 1,0-1-1,0 1 1,0-1 0,0 0-1,0 0 1,0 0 0,0 0-1,1-3 1,21-29-6099,-19 23-28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0.4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56 7251,'0'0'4010,"7"-3"-3201,1 0-492,-1-1 1,0 0 0,0 0 0,0 0-1,-1-1 1,1 0 0,-1 0-1,0-1 1,6-7 0,-3 67 2155,-7 10-1094,-2-63-1435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1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6755,'0'0'4311,"9"2"-3321,54 10 1121,122 8 0,77-15-786,-69 11-948,2-1-85,-7-16-191,275 5-100,-423-3-2,316 7-20,426-6-1182,-707 6 4861,-84-8-8527,-2 0-1417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6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0 3858,'0'0'8329,"-10"0"-7241,6 1-1084,-1-1 1,0 1-1,1 0 0,-1 0 0,1 0 0,-1 0 0,1 1 0,0 0 0,0 0 0,-1 0 0,1 0 0,1 1 0,-1 0 0,0 0 0,1 0 0,-1 0 0,1 0 0,0 1 0,-5 6 0,5-5 23,0 0 0,0 0-1,0 0 1,1 0 0,0 0-1,0 0 1,0 1-1,1-1 1,-1 1 0,1-1-1,1 1 1,-1-1 0,1 1-1,0 0 1,0-1-1,2 8 1,-2-11 9,1 1-1,0 0 1,1-1 0,-1 1 0,0-1-1,1 0 1,-1 1 0,1-1-1,0 0 1,-1 0 0,1 0 0,0 0-1,4 2 1,34 23 266,-17-13-208,44 42 605,-44-35-151,31 21 1,-40-31-451,-1 0 1,0 1 0,-1 0-1,15 20 1,13 14 355,-36-41-415,0 0 1,0 0-1,-1 0 0,0 1 0,0 0 1,0-1-1,-1 1 0,1 0 0,-2 0 1,1 1-1,-1-1 0,0 0 1,0 0-1,0 1 0,-1-1 0,0 1 1,-1 7-1,1-13-37,-1 0 1,1 0-1,0 0 0,-1-1 1,1 1-1,-1 0 1,1 0-1,-1 0 0,0-1 1,1 1-1,-1 0 0,0-1 1,1 1-1,-1 0 0,0-1 1,0 1-1,0-1 0,1 1 1,-1-1-1,0 0 1,0 1-1,0-1 0,0 0 1,0 0-1,0 1 0,0-1 1,-1 0-1,-36 5 87,23-4-71,-2 1-64,0 0-1,-22-2 0,22 0 30,15-1 11,0 0 0,0 0 0,0-1 0,1 1 0,-1 0 0,1-1 0,-1 1 0,1-1 0,-1 1 0,1-1 0,0 0 0,0 0 0,0 0 0,0 0 0,-1-2 0,-12-31-69,13 13 10,-1 1 0,-1 0 0,-2 0 0,-6-23 0,4 17-23,-7-46 0,13 65 21,0 1 0,1 0 1,0-1-1,0 1 0,1 0 1,0 0-1,0-1 0,1 1 0,-1 0 1,2 0-1,-1 0 0,1 0 1,0 1-1,0-1 0,5-5 1,10-18-7,-15 22 67,0 2 1,1-1-1,0 0 1,0 1-1,1 0 1,0 0-1,0 0 1,0 0 0,1 1-1,0 0 1,0 0-1,0 1 1,1-1-1,10-4 1,-3 3-16,7-2-44,36-11-1,-51 18 47,0-1 0,1 2 1,-1-1-1,0 0 0,1 1 1,-1 0-1,1 1 0,-1 0 1,0 0-1,10 2 0,-3 1-4,-11-3 19,0-1 0,0 0 0,0 1 0,0-1 0,0 1 0,-1-1 0,1 1 0,0 0 0,0 0 0,-1 0 0,1 0 0,0 0 0,-1 1 0,1-1 0,-1 0 0,1 1 0,-1-1 0,0 1 0,0-1 0,0 1 0,0-1 0,0 1 0,0 0 0,0 0-1,0 0 1,-1-1 0,1 1 0,0 0 0,-1 0 0,0 0 0,1 2 0,1 5 27,-1-1 0,0 0 0,0 1 0,0-1 0,-1 1 0,0-1 0,-1 1 0,0-1 0,-2 11 0,1-14-15,0 0-1,0 0 1,0 0 0,-1 0 0,1 0 0,-1 0 0,-1-1-1,1 1 1,0-1 0,-1 0 0,0 0 0,0 0 0,0-1-1,-1 1 1,-4 2 0,-72 41 48,78-46-67,-1 1-1,1-1 1,0 0-1,-1 0 1,1-1-1,-1 1 1,0-1-1,1 0 1,-1 0-1,1 0 1,-7-1-1,8 1 4,0-1-1,-1 1 1,1-1 0,0 1-1,0-1 1,-1 0 0,1 0-1,0 0 1,0 0 0,0 0-1,0-1 1,0 1 0,0-1 0,1 1-1,-1-1 1,0 1 0,1-1-1,-3-2 1,4 2-166,-1 0-1,0 0 1,1 0 0,0 1-1,-1-1 1,1 0 0,0 0-1,0 0 1,0 0 0,0 0-1,0 1 1,0-1 0,1 0-1,-1 0 1,0 0 0,1 0 0,0 1-1,-1-1 1,1 0 0,0 1-1,0-1 1,0 0 0,0 1-1,0-1 1,0 1 0,3-3-1,-1 1-269,1-1 0,-1 1-1,1 0 1,-1 0-1,1 0 1,0 1-1,0-1 1,0 1 0,6-2-1,6 0-1393,-1 4-158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6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98 6403,'0'0'6931,"0"-8"-5970,0 0-449,0 1-352,0-5-112,0 0-48,0 0-32,0 1-496,0 3-769,-3-4-384,-8 4-1920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8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 2977,'0'0'12406,"-7"16"-10693,-3 3-1650,2 0 0,0 1 0,0-1 0,2 1-1,1 1 1,0-1 0,2 1 0,0 0 0,1 0 0,1 0 0,3 32 0,0-43-65,0 0 1,1 0-1,0-1 0,1 1 1,0-1-1,1 1 0,0-1 1,0-1-1,1 1 0,0-1 1,0 0-1,8 8 0,-12-15-79,0 1 0,-1-1-1,1 0 1,0 1-1,-1-1 1,1 0 0,0 0-1,0-1 1,0 1-1,0 0 1,0-1 0,0 1-1,0-1 1,0 1-1,4-1 1,-3 0-390,0 0 0,0 0 0,0 0 1,-1-1-1,1 1 0,0-1 0,0 0 0,0 0 0,0 0 0,-1 0 1,1 0-1,0 0 0,-1-1 0,1 0 0,4-3 0,6-11-5032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9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5507,'0'0'4791,"3"-2"-4279,4-1-164,1-1-1,-1 1 0,1 0 0,0 1 1,0 0-1,0 0 0,11 0 0,62-4 882,-78 6-1202,72 0 1971,-76 5-973,-1 3-928,-1-1 0,-1 1 0,1-1 0,-1 0 0,-1 0 0,1 0-1,-11 11 1,-6 11-29,-43 69-87,64-97 9,0 0-9,0-1 11,-1 0 0,1 1-1,0-1 1,0 0 0,0 0 0,0 1 0,0-1 0,0 0 0,0 1-1,0-1 1,0 0 0,0 0 0,0 1 0,0-1 0,0 0 0,0 1-1,0-1 1,0 0 0,0 0 0,0 1 0,0-1 0,0 0 0,1 1-1,-1-1 1,0 0 0,0 0 0,0 1 0,0-1 0,1 0 0,-1 0-1,0 0 1,0 1 0,1-1 0,-1 0 0,0 0 0,0 0 0,1 1-1,16-1-121,0 0-441,1 0 0,0-1-1,18-4 1,-29 3-380,1 0 1,-1 0 0,0-1-1,-1 0 1,1 0 0,8-5-1,-11 3-1839,-3 1-310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9.6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 6163,'0'0'4546,"117"-2"-4162,-86-4-336,1 0 32,1-2-80,2 2-608,-5-2-3234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49:29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6771,'0'0'5205,"11"8"-4605,1 0-349,0 1-1,-1 0 0,0 1 0,-1 0 0,0 0 1,0 1-1,-1 1 0,12 21 0,-14-20-40,0 1 0,-1 1 0,-1-1 0,0 1 0,-2 0 0,1 0 0,-2 1 0,0-1 0,0 1 0,-2-1-1,0 1 1,-2 17 0,0-25-123,0-1 0,-1 1-1,1-1 1,-2 1 0,1-1-1,-1 0 1,0-1-1,0 1 1,-1 0 0,1-1-1,-8 6 1,4-3 226,0-1-1,-1 0 1,0-1 0,0 0-1,-1 0 1,-19 9 0,29-17-668,-1 0 0,1 0 1,-1 0-1,1 0 1,-1-1-1,1 1 1,0 0-1,0 0 1,0 0-1,0-1 1,0 1-1,0 0 1,0 0-1,0-2 1,0 1-673,0-13-8340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3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14 115 7203,'0'0'7308,"12"-14"-6556,42-43-242,-48 52-440,-1 1 1,1-1-1,0 2 1,0-1 0,0 0-1,0 1 1,1 0 0,-1 1-1,1-1 1,0 1 0,0 1-1,-1-1 1,1 1-1,0 0 1,1 1 0,-1 0-1,0 0 1,9 1 0,3 0 75,-18-1-139,0 0 1,0 0-1,0 0 0,0 0 0,0 0 0,0 1 1,0-1-1,0 0 0,0 1 0,0-1 0,0 1 1,-1-1-1,1 1 0,0-1 0,0 1 0,0-1 0,-1 1 1,1 0-1,0 0 0,-1-1 0,1 1 0,-1 0 1,1 0-1,-1 0 0,1-1 0,-1 1 0,0 0 1,1 0-1,-1 2 0,4 30 95,-3-27-81,0 23 56,-1 0 0,-1 0 0,-1-1 0,-2 1 0,-10 39-1,12-59-78,-1-1-1,-1 1 0,0 0 0,0-1 0,0 0 1,-1 0-1,-1 0 0,1-1 0,-8 8 1,8-10-13,0-1 1,0 0 0,-1 0-1,1 0 1,-1-1 0,0 1-1,0-2 1,0 1 0,0 0-1,-1-1 1,1-1 0,-1 1-1,1-1 1,-9 1 0,-56-1-891,70-1 866,0 0 0,0-1 0,0 1 0,0-1 0,0 1 0,1 0 0,-1-1 0,0 1 0,0-1 0,0 0 0,0 1 0,0-1 0,1 0 0,-1 0 0,0 1 0,1-1 0,-1 0 0,1 0 0,-1 0 0,1 0 0,-1 0 0,1 0 0,-1 0 0,1 0 0,0 0 0,-1 0 0,1 0 0,0 0 0,0-2 0,0 1 18,-1 0-1,1 0 0,0 0 1,0 0-1,0 0 1,0 0-1,0 0 1,1 0-1,-1 0 0,1 0 1,-1 0-1,1 0 1,0 0-1,-1 0 1,3-3-1,1 1 9,1 0 0,-1 0 1,0 1-1,1 0 0,0 0 0,0 0 1,0 0-1,0 1 0,0 0 0,1 0 0,-1 1 1,1-1-1,10-1 0,-1 1-103,0 1 1,-1 0-1,1 1 0,21 3 0,-31-2 112,-1 1-1,1-1 1,0 1-1,-1 1 1,1-1-1,-1 0 0,1 1 1,-1 0-1,0 0 1,0 0-1,-1 1 1,5 4-1,24 19 0,-26-24-160,0 0-1,0 0 1,0-1-1,0 0 1,0 0-1,0 0 1,1-1-1,-1 0 1,1 0-1,-1 0 1,1-1-1,-1 0 1,1-1-1,-1 1 1,1-1-1,-1 0 1,0-1-1,1 1 1,-1-1-1,0-1 1,0 1-1,0-1 1,-1 0-1,1 0 1,-1-1-1,1 0 1,5-5-1,6-9-2622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49.9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90 38 7732,'0'0'6869,"-7"7"-6447,-2 2-382,1-1 1,0 2 0,1-1-1,0 1 1,0 0-1,1 1 1,1-1-1,0 1 1,-5 13-1,7-8 69,0 2-1,0-1 0,2 0 1,0 29-1,1-46-108,1 2-3,-1 0 0,0 1 0,1-1 0,0 0 0,-1 0 0,1 0 0,0 0 0,0 0 0,0 0 0,0 0 0,1 0 0,-1-1 0,0 1 0,1 0 0,-1-1 0,1 1 1,-1-1-1,1 1 0,0-1 0,0 0 0,0 0 0,0 0 0,0 0 0,0 0 0,0 0 0,0 0 0,0-1 0,0 1 0,0-1 0,0 0 0,1 1 0,-1-1 0,3 0 0,0 0-12,1 1 0,0-1-1,0 0 1,0 0 0,0-1 0,-1 0 0,1 0-1,0 0 1,-1-1 0,1 0 0,-1 0-1,6-3 1,-5 1 7,-1 1 0,0-1 0,0 0 0,-1 0 0,1-1 0,-1 1 0,0-1 0,0 0 0,-1 0 0,1 0 0,-1-1 0,4-10 0,-3 5-7,-1 0 0,-1 1 1,0-1-1,0 0 0,-1 0 0,-1-17 0,1 20 0,-2-1 0,1 1 0,-1-1 0,0 1-1,-1 0 1,0-1 0,0 1 0,-6-11 0,6 16-7,0-1 1,0 1-1,0 0 0,0-1 0,-1 1 1,1 1-1,-1-1 0,0 0 1,0 1-1,0-1 0,0 1 0,-1 0 1,1 0-1,-1 0 0,1 0 0,-1 1 1,1-1-1,-1 1 0,0 0 1,-6-1-1,7 1-237,0 1 1,0-1-1,0 0 1,0 1 0,-1 0-1,1 0 1,0 0-1,0 0 1,0 0-1,0 1 1,0-1 0,-1 1-1,1 0 1,0 0-1,0 0 1,1 0-1,-1 0 1,0 1 0,0-1-1,1 1 1,-1 0-1,-2 2 1,-9 23-4587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0.6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 37 4674,'0'0'8954,"-2"7"-7007,-4 8-1468,1-5-386,1-1 0,0 1 0,1 0 0,0 0 0,1 0 0,0 1 0,0-1 0,1 0 0,0 1 0,1 14 0,1-22-92,0-1-1,-1 1 1,1-1 0,0 1-1,1-1 1,-1 1 0,0-1-1,1 0 1,-1 1 0,1-1-1,0 0 1,-1 0 0,1 0-1,0 0 1,0-1 0,1 1-1,-1-1 1,0 1 0,0-1-1,1 1 1,-1-1-1,1 0 1,-1 0 0,1-1-1,-1 1 1,1 0 0,5 0-1,4 1-37,0-1 0,1 0 0,-1-1-1,22-2 1,-30 1 25,1 1-1,0-1 1,-1 0-1,0-1 1,1 1-1,-1-1 1,0 0-1,0 0 1,0 0-1,0-1 1,0 1-1,0-1 1,-1 0-1,1 0 1,-1-1-1,0 1 1,0 0-1,0-1 1,0 0-1,-1 0 1,0 0-1,1 0 1,1-7 0,1-1-8,-1 0 0,-1-1 0,0 1 0,0-1 0,-1 0 0,-1 0 0,0-16 0,-2 27 17,1 0 0,0 0 0,0 0-1,-1 0 1,1 0 0,-1 0 0,1 0-1,-1 0 1,0 0 0,0 0 0,0 0-1,0 0 1,0 0 0,-1 0 0,1 1 0,0-1-1,-1 1 1,1-1 0,-1 1 0,0-1-1,1 1 1,-1 0 0,0 0 0,0 0-1,0 0 1,0 0 0,0 0 0,0 1 0,0-1-1,-2 0 1,0 0-98,0 0 0,0 1 0,0 0 0,1-1 0,-1 1 0,0 1 0,0-1 0,0 0 0,0 1 0,0 0 0,0 0 0,0 0 0,1 1 0,-1-1 0,1 1 0,-7 3 0,1 3-940,0 0 1,1 1-1,0-1 0,0 2 0,-8 12 0,-5 12-4274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1.2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43 27 8388,'0'0'5941,"-4"6"-5477,-3 7-243,1-1-1,1 1 0,0 0 0,1 1 1,-4 17-1,7-26-201,0 0 0,0 0 1,1 0-1,-1 0 0,1-1 0,0 1 1,1 0-1,-1 0 0,1 0 1,0 0-1,0 0 0,1-1 0,-1 1 1,1-1-1,0 1 0,0-1 0,0 1 1,1-1-1,0 0 0,4 5 1,-1-4-25,0 0 0,1 0 0,-1-1 0,1 0 1,0 0-1,1 0 0,-1-1 0,0 0 0,1-1 1,0 1-1,0-2 0,0 1 0,0-1 0,0 0 1,0 0-1,0-1 0,0-1 0,0 1 0,14-3 1,-18 2 1,-1 0 0,1 0 1,-1 0-1,1-1 0,-1 1 1,1-1-1,-1 0 1,0 0-1,0 0 0,0 0 1,0-1-1,0 1 0,-1-1 1,1 1-1,-1-1 1,1 0-1,-1 0 0,0 0 1,0-1-1,0 1 1,-1 0-1,1-1 0,-1 1 1,0-1-1,1-5 0,2-6-4,-2 0-1,0 0 0,-1 0 1,-1-28-1,0 39 7,-1-1 0,1 1 1,-1 0-1,0-1 0,-1 1 1,1 0-1,-1 0 0,1-1 1,-1 1-1,0 0 0,-1 1 0,1-1 1,-1 0-1,0 1 0,1-1 1,-2 1-1,1 0 0,0 0 1,-1 0-1,1 1 0,-1-1 0,0 1 1,0 0-1,0 0 0,0 0 1,0 0-1,-7-1 0,4 1-209,0 0 0,-1 0-1,1 1 1,-1 0-1,0 1 1,1 0 0,-8 0-1,8 1-428,0 0-1,0 0 1,1 1-1,-1 0 0,1 0 1,-1 0-1,-10 6 1,-17 16-4537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1.8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54 38 5843,'0'0'8214,"-7"1"-7341,5 0-839,0-1 1,0 1 0,0-1-1,0 1 1,0 0 0,0-1-1,0 1 1,0 0 0,0 1-1,0-1 1,0 0 0,0 0-1,1 1 1,-1-1 0,0 1-1,1 0 1,-1-1 0,1 1-1,0 0 1,0 0 0,0 0 0,0 0-1,0 0 1,0 0 0,0 0-1,0 0 1,1 0 0,-1 0-1,1 0 1,0 1 0,-1-1-1,1 0 1,1 3 0,-3 7 20,2 1-1,0-1 1,0 1 0,1 0 0,5 19 0,-4-25-47,0 0-1,1 0 1,0 0 0,0 0-1,1 0 1,0 0 0,0-1-1,0 0 1,1 0 0,7 7-1,-6-6-13,1-1 1,-1 0-1,1-1 0,0 0 0,0 0 1,0 0-1,1-1 0,0 0 0,0 0 1,0-1-1,0 0 0,0-1 0,1 0 1,-1 0-1,1 0 0,0-1 0,-1-1 1,14 0-1,-20 0 2,1 0 0,-1 0 0,1-1 0,-1 1 1,1-1-1,-1 0 0,1 0 0,-1 0 0,0 0 0,0 0 1,1 0-1,-1-1 0,0 1 0,0-1 0,0 1 0,0-1 1,-1 0-1,4-3 0,-2 1 1,0-1 0,-1 1 0,1-1 0,-1 0 0,0 0 0,0 0 1,0 0-1,0-7 0,1-6 8,-1 0-1,0 0 1,-2 0 0,-1-21 0,0 32 1,0 1 0,0-1 0,0 1 0,-1-1 0,0 1 0,-1 0 1,1 0-1,-1-1 0,0 2 0,0-1 0,-1 0 0,0 1 0,0 0 0,0 0 0,-1 0 0,1 0 0,-1 1 0,0-1 0,-6-3 0,3 4-171,1-1-1,-1 1 0,0 0 1,0 1-1,-1 0 0,1 0 1,-1 1-1,1 0 0,-1 0 0,0 1 1,1 1-1,-1-1 0,-17 2 1,-1 7-2909,5 13-2742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3.7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57 226 4402,'0'0'1881,"1"25"-561,4 193 1917,-2-127-1251,0-48-1231,-3 0 1,-4 45-1,3-84-664,0-1-1,0 1 0,0-1 0,-1 0 1,1 0-1,-1 1 0,0-1 0,-3 4 1,4-6-61,1 0 0,0-1-1,-1 1 1,1-1 0,-1 0 0,1 1 0,-1-1 0,1 1 0,-1-1 0,1 0 0,-1 1 0,0-1 0,1 0-1,-1 0 1,1 1 0,-1-1 0,0 0 0,1 0 0,-1 0 0,0 0 0,0 0 0,0 0-4,0 0 0,0-1 0,1 1-1,-1-1 1,0 1 0,1-1 0,-1 0 0,0 1 0,1-1 0,-1 0 0,0 1 0,1-1 0,-1 0 0,1 1 0,0-1 0,-1 0 0,1 0-1,0 0 1,-1 0 0,1 1 0,0-2 0,-6-17 1,1-1 1,1 1-1,1-1 0,-2-27 0,5-86 46,1 66-63,-2-48-135,3-133-393,-2 243 468,1 0 0,0 0 0,0 0 1,0 1-1,1-1 0,-1 0 0,1 0 0,0 1 0,1-1 0,3-5 0,-5 9 14,0 0 0,-1 0-1,1 0 1,0 0 0,0 0-1,0 0 1,0 1 0,0-1-1,0 0 1,1 0 0,-1 1-1,0-1 1,0 1 0,0-1-1,0 1 1,1 0 0,-1-1 0,0 1-1,1 0 1,-1 0 0,0 0-1,0 0 1,1 0 0,-1 0-1,0 0 1,1 0 0,-1 0-1,0 1 1,0-1 0,1 1-1,-1-1 1,0 1 0,0-1-1,0 1 1,0-1 0,1 1-1,-1 0 1,0 0 0,0 0-1,-1 0 1,1 0 0,0 0-1,0 0 1,0 0 0,0 1-1,4 5-277,0 0-1,0 0 1,-1 0 0,0 0-1,-1 1 1,3 7-1,4 17-2785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4.0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1 231 8964,'0'0'2257,"127"-16"-1537,-92-1-31,6-5-257,5-2-384,3-3 96,1-1-144,-2 2-112,-6 3-928,-11 1-769,-9 6-576,-14 6-1713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4.44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1 102 7972,'0'0'6560,"0"22"-5848,0 74-90,0-80-469,1 1-1,0-1 1,1 0-1,1 0 1,1 0 0,6 18-1,-6-24-90,0 0 0,1 0 0,0-1 0,1 0-1,0 0 1,0 0 0,1-1 0,12 13 0,-15-18-66,0 0 1,0 0 0,0 0-1,0 0 1,0-1-1,1 0 1,-1 0 0,1 0-1,0 0 1,0-1 0,-1 0-1,1 0 1,0 0 0,10 0-1,-12-1-5,0 0-1,0 0 1,0 0 0,1-1-1,-1 1 1,0-1-1,0 0 1,0 0 0,0 0-1,0-1 1,0 1-1,0 0 1,-1-1 0,1 0-1,0 0 1,-1 0-1,1 0 1,-1 0 0,0 0-1,0-1 1,0 1-1,4-6 1,-1-6 17,1 0 1,-2 0-1,0 0 0,-1-1 1,0 1-1,-1-1 0,-1 0 1,0 0-1,-1 1 0,-2-16 1,2 0-2,-1 5-110,-2 1 1,0 0 0,-2 1 0,-1-1 0,-15-42 0,11 36-678,7 19-279,1 2-3172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4.93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31 13238,'0'0'3740,"0"22"-3291,0 3-309,0 4 67,1-1-1,9 50 1,-1-27 112,23 113 605,-30-163-1028,0-9 61,-1-13 46,-1-228 160,0 241-179,1 0 0,0 0 0,0 1 0,1-1 1,0 1-1,0-1 0,1 1 0,0 0 0,0 0 0,1 0 0,0 0 1,0 0-1,7-7 0,-8 10 7,-1 1 0,1 0 0,0 0 0,1 0 0,-1 0 0,0 0 0,1 1 0,0 0 0,-1 0 0,1 0 0,0 0 0,0 0 0,0 1 0,1 0 0,-1 0 0,0 0 0,0 0 0,0 0 0,1 1 0,-1 0 0,0 0 0,1 0 0,-1 1 0,0-1 0,9 3 0,-10-2 17,-1 1 0,1-1 0,0 1 0,-1-1 0,1 1 0,-1 0 0,1 0 0,-1 0 0,0 1 0,0-1 0,0 0 0,0 1 0,0-1 0,1 4 0,21 44 253,-19-39-162,61 182 1058,-35-94-996,-25-74-145,4 10-1769,-10-35 1506,1 0 0,-1 0-1,1 0 1,-1 0 0,0 0 0,1 0-1,-1 0 1,1 0 0,-1 0 0,0 0 0,1-1-1,-1 1 1,1 0 0,-1 0 0,0 0-1,1 0 1,-1-1 0,0 1 0,1 0 0,-1 0-1,0-1 1,1 1 0,-1 0 0,0 0-1,1-1 1,-1 1 0,0 0 0,0-1 0,1 1-1,-1-1 1,0 1 0,0-1 0,10-19-6087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5.4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224 14 14134,'0'0'3789,"-21"4"-3309,-70 14 51,85-16-503,1 0-1,0 0 1,-1 0 0,1 1-1,0-1 1,1 1 0,-1 0-1,0 1 1,1-1 0,0 1 0,0 0-1,0 0 1,0 1 0,1-1-1,-1 1 1,1-1 0,0 1-1,1 0 1,-1 0 0,-2 10-1,3-12-16,-2 6-4,1 0 0,0 0-1,0 0 1,1 1 0,0-1-1,0 1 1,1-1 0,0 1 0,1 0-1,0-1 1,1 1 0,0-1-1,3 12 1,-3-13-14,2-1 1,-1 0-1,1 0 0,0 0 1,1-1-1,-1 1 0,2-1 1,-1 0-1,0 0 0,1 0 0,0 0 1,1-1-1,-1 0 0,1 0 1,0-1-1,0 1 0,8 3 1,-6-4-57,-1 0 1,1 0 0,0-1 0,0 0 0,0-1-1,0 0 1,0 0 0,1-1 0,-1 0 0,1 0 0,-1-1-1,1 0 1,-1-1 0,0 0 0,1 0 0,-1 0-1,0-1 1,1-1 0,-1 1 0,-1-1 0,1-1-1,0 1 1,-1-1 0,1-1 0,-1 1 0,0-1-1,-1-1 1,10-9 0,-5 5 10,-1 0-1,0-1 0,0 0 1,-1-1-1,-1 0 1,0 0-1,-1-1 1,0 0-1,-1 0 0,0-1 1,-1 0-1,-1 0 1,0 0-1,-1 0 1,0-1-1,0-24 0,-3-60 1126,-2 94 1257,1 16-1882,2 22-470,5-8 179,2-1 1,21 46-1,-4-9 86,-14-30-217,-1-3-139,23 48 0,-30-74-1433,-3-9-428,0 3 1588,0-30-3157,-2-14-3623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5.8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16712,'0'0'2385,"26"18"-4962,-6-7-1393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3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5186,'0'0'7369,"12"0"-6278,351 0 1518,-363 0-2614,1 0 0,0 1 0,-1-1 0,1 0 0,-1 0 0,1 0 0,-1 0 0,1 0 0,0 0 0,-1 0 0,1 0 0,-1 0-1,1-1 1,0 1 0,-1 0 0,1 0 0,-1 0 0,1-1 0,-1 1 0,1 0 0,-1-1 0,1 1 0,-1 0 0,1-1-1,-1 1 1,1-1 0,-1 1 0,0 0 0,1-1 0,-1 1 0,0-1 0,1 0 0,0-10-3000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6.1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248 207 16984,'0'0'3065,"0"23"-2574,-1 12-326,2 83 212,1-102-338,-1 0 0,2 0 0,0 0 0,1 0 0,1 0 0,11 26 0,-14-37-47,0 0 1,1 0 0,0 0 0,-1-1-1,2 1 1,-1-1 0,0 0 0,1 0-1,0 0 1,0 0 0,0 0-1,0-1 1,1 0 0,0 0 0,-1 0-1,1 0 1,0-1 0,0 0 0,0 0-1,0 0 1,1-1 0,-1 0 0,9 1-1,-9-1 9,-1-1 0,1 0 0,-1 0 0,1 0-1,-1 0 1,0-1 0,1 0 0,-1 0 0,0 0-1,1 0 1,-1-1 0,0 1 0,0-1 0,0 0-1,0-1 1,-1 1 0,1-1 0,-1 1 0,1-1 0,-1 0-1,0 0 1,0-1 0,0 1 0,0-1 0,-1 1-1,1-1 1,-1 0 0,0 0 0,0 0 0,-1 0-1,1 0 1,1-7 0,0-1-9,-1 1 0,1-1 0,-2 0-1,0 0 1,0 1 0,-1-1 0,-1 0 0,0 0 0,0 0-1,-1 1 1,-1-1 0,0 1 0,0-1 0,-1 1 0,-10-19 0,4 12-758,-1 0 0,-1 1 0,0 1 1,-2 0-1,1 0 0,-2 1 1,0 1-1,-22-15 0,-12-5-4663</inkml:trace>
  <inkml:trace contextRef="#ctx0" brushRef="#br0" timeOffset="1">0 101 14038,'0'0'3010,"136"-50"-2098,-79 35-480,0 3-255,-4 2-177,-7 2-33,0 2-639,-9 6-2145,-13 0-2818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6.5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10725,'0'0'4023,"8"19"-2924,8 20-411,-1 0-1,14 66 1,-18-45-245,-4-15-166,2 0-1,25 70 0,-32-114-409,0-8 41,0-21-12,-1-39-68,-4-9-6,1 44 112,1 0-1,1 0 1,5-33 0,-4 62 64,0-1 0,0 1 0,0 0 0,1-1 0,-1 1 0,1 0 0,0 0 0,0 0 0,0 0 0,0 0 0,0 1 0,1-1 0,-1 0 0,1 1 0,-1 0 0,1 0 0,0 0 0,0 0 0,0 0 0,0 0 0,1 1 0,-1-1 0,0 1 0,1 0 0,-1 0 0,1 0 0,-1 1 0,1-1 0,-1 1 0,5 0 0,-1 0 45,0 0 0,1 0 0,-1 0 0,0 1 1,0 0-1,0 1 0,0 0 0,0 0 0,0 0 0,0 1 0,-1 0 0,1 0 0,-1 1 0,8 5 0,12 15 234,-1 2 0,-2 1 0,0 1 0,-2 1 1,-1 1-1,-1 0 0,18 42 0,-35-68-442,12 30 280,-13-33-390,0 1 0,-1 0 0,1 0 0,-1-1 0,0 1 0,1 0 0,-1 0 0,0 0 0,0 0 0,0-1 0,0 1 0,-1 0 0,1 0 0,0 0 0,-2 3 0,-3-1-4693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6.94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12902,'0'0'3796,"4"18"-2440,0 1-994,20 100 1186,-15-52-1193,3-1 1,2 0-1,32 87 1,-41-137-427,-4-12-95,0 0 1,0 0 0,1-1 0,-1 1-1,1 0 1,0-1 0,0 0 0,0 1 0,3 2-1,-2-5-1858,-3-6-328,0 3 1617,0-22-4884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7.3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12 11541,'0'0'2537,"21"-3"-1560,66-6-396,-79 10-508,0 0 0,0 1-1,0 0 1,-1 0 0,1 0-1,0 1 1,-1 0 0,0 1-1,1 0 1,-1 0 0,-1 0-1,1 1 1,-1 0 0,0 0-1,0 1 1,7 8 0,-6-7-9,5 4 39,-1 1 0,0 0 1,-1 1-1,15 25 0,-21-30-82,0 0 0,0 0 0,-1 0 0,0 0 0,0 0 0,-1 1 0,0-1 0,-1 1 0,0 0 0,0 14 0,-2-18-33,0-1-1,0 0 1,-1 1 0,1-1 0,-1 0-1,0 0 1,0 0 0,0 0 0,-1 0-1,1 0 1,-1-1 0,0 1 0,0-1 0,0 0-1,-1 0 1,1 0 0,-8 5 0,-7 4-208,-1 0 1,-24 11 0,29-16-192,0 0 0,-1 0 0,0-1 1,0-1-1,0 0 0,0-1 0,-29 3 0,42-9-2118,2-8-1417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7.8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307 355 11253,'0'0'7014,"-13"-6"-6038,3 2-753,6 1-162,0 1 0,-1 0 0,1 0 0,-1 0 0,1 1-1,-1-1 1,0 1 0,0 0 0,0 0 0,1 1 0,-1 0-1,0-1 1,0 2 0,0-1 0,0 1 0,0-1 0,-5 3-1,-9 4 85,1 2-1,0 0 0,-27 18 0,35-20-115,0 0-1,1 0 1,0 1 0,1 0-1,0 0 1,0 1-1,-11 17 1,18-24-37,-1 1 0,0 0 1,1 0-1,0 0 0,0 0 0,0 0 0,0 0 0,0 1 0,1-1 0,-1 0 1,1 0-1,0 1 0,0-1 0,0 0 0,0 0 0,1 1 0,-1-1 0,1 0 1,0 0-1,1 4 0,1-2-9,-1-1 0,1 1 0,0-1-1,0 0 1,1 0 0,-1 0 0,1 0 0,0 0 0,0-1 0,0 1 0,7 3 0,2 0-102,1 0 0,0 0-1,0-1 1,0-1 0,1 0 0,-1-1 0,29 3 0,-29-5-128,2-1-1,-1 0 1,0-2 0,0 0 0,19-3-1,-28 2 153,1 1 0,-1-1 0,1-1 0,-1 0 0,0 1-1,0-2 1,-1 1 0,1-1 0,-1 0 0,1 0 0,-1 0 0,0-1-1,-1 0 1,6-6 0,-2-1-151,0 0 0,0 0 0,-2-1 0,1 0 0,-2 0-1,0 0 1,0-1 0,-1 1 0,3-25 0,-3 5-297,-1-1 0,-4-66 0,-1 79 612,0 0 0,-2 1 0,0-1 0,-1 1 0,-13-32 0,10 35 802,0-1-1,-1 2 0,-19-26 0,28 41-807,0 1-1,0 0 0,0 0 0,0-1 0,0 1 0,0 0 0,0 0 0,0-1 0,0 1 0,0 0 0,-1 0 1,1 0-1,0-1 0,0 1 0,0 0 0,0 0 0,-1 0 0,1 0 0,0-1 0,0 1 0,0 0 0,-1 0 0,1 0 1,0 0-1,0 0 0,0 0 0,-1 0 0,1-1 0,0 1 0,0 0 0,-1 0 0,1 0 0,0 0 0,0 0 1,-1 0-1,1 0 0,0 0 0,0 0 0,-1 0 0,1 1 0,0-1 0,-1 12 484,8 20-402,29 76 1110,36 120 221,-69-216-1470,1 4-36,0 1 0,1 0-1,1-1 1,0 0 0,1-1-1,1 1 1,10 14 0,-16-28-138,0-1 1,-1 1-1,1 0 1,0-1-1,0 0 1,0 1-1,0-1 1,0 0-1,0 0 1,0 0-1,4 1 0,-5-2-17,0 1 0,-1-1 0,1 0 0,0 0-1,0 0 1,0 0 0,0 0 0,-1 0-1,1 0 1,0 0 0,0 0 0,0 0 0,0 0-1,-1-1 1,1 1 0,0 0 0,0-1 0,0 1-1,-1 0 1,1-1 0,0 1 0,-1-1-1,1 1 1,0-1 0,-1 1 0,1-1 0,-1 0-1,1 1 1,-1-1 0,1 0 0,-1 1-1,1-1 1,-1 0 0,1-1 0,4-23-6599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8.2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0 175 13446,'0'0'739,"26"0"246,12 1-754,108-3 26,-124 1-247,0-1 1,29-7 0,-43 7-14,0-1-1,0 1 1,0-1 0,0-1 0,0 1-1,-1-1 1,0-1 0,14-9 0,-19 12 29,0 0 0,0 0 0,0 0 0,0 0 0,0 0 0,-1 0 0,1-1 0,-1 1 0,1-1 0,-1 1 0,0-1 0,0 1 0,0-1 0,0 1 0,-1-1 0,1 0 0,-1 0 0,1 1 1,-1-1-1,0 0 0,0 0 0,0 0 0,-1 1 0,1-1 0,-1 0 0,1 1 0,-3-6 0,2 5 61,-1 1 0,0-1 1,1 0-1,-1 0 0,0 1 0,0-1 0,-1 1 0,1-1 1,-1 1-1,1 0 0,-1 0 0,1 0 0,-1 0 1,0 1-1,0-1 0,0 1 0,0 0 0,0-1 0,-1 1 1,1 1-1,0-1 0,-4 0 0,-3 0 108,1 0 1,-1 0-1,0 1 0,0 0 1,0 1-1,0 0 0,0 1 0,0 0 1,-15 6-1,21-7-172,0 1-1,0 1 1,1-1-1,-1 0 1,1 1-1,-1 0 1,1-1 0,0 1-1,0 1 1,0-1-1,1 0 1,-1 1-1,1-1 1,0 1 0,0 0-1,0 0 1,0 0-1,1 0 1,-1 0-1,1 0 1,0 0 0,0 0-1,1 0 1,-1 1-1,1 4 1,-1 4-11,0 0 0,1 0 1,1 0-1,0 0 0,1 0 0,0 0 1,1 0-1,0-1 0,1 1 0,0-1 0,9 17 1,-1-7 32,1 0 1,1-1-1,29 33 1,-39-49-114,1 0 0,0 0 0,0 0 0,1-1 0,-1 0 0,1 0 0,0 0 0,0-1 0,1 0 0,-1 0 0,0 0 0,1-1 0,0 0 0,-1 0 0,1-1 0,0 0 0,0 0 0,11 0 0,-15-1-58,0-1 0,0 1 0,0-1 0,0 1 0,-1-1 0,1 0 0,0 0 0,0 0 0,0-1 0,-1 1 0,1-1 0,-1 1 0,1-1 0,-1 0 0,0 0 0,1 0 0,-1 0 0,0-1 0,0 1 0,-1 0 0,1-1 0,2-4 0,17-36-3198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2:59.4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1 199 9284,'0'0'6686,"4"5"-5760,3 4-575,0 0 1,0 1 0,-1-1-1,0 2 1,-1-1 0,5 11-1,24 78 716,-12-33-673,-14-43-299,6 17-13,2-1 0,34 62 0,-47-117 1,-23-222-433,1 50 86,21 170 140,-2 18 118,0 0-1,0 0 1,0 0 0,0-1-1,0 1 1,0 0 0,0 0-1,1 0 1,-1 0-1,0 0 1,0 0 0,0-1-1,0 1 1,0 0 0,0 0-1,1 0 1,-1 0-1,0 0 1,0 0 0,0 0-1,0 0 1,1 0 0,-1 0-1,0 0 1,0 0-1,0 0 1,0 0 0,1 0-1,-1 0 1,0 0 0,0 0-1,0 0 1,0 0-1,1 0 1,-1 0 0,0 0-1,0 0 1,0 0 0,0 0-1,1 0 1,-1 0-1,0 0 1,20 23-143,-19-23 160,58 90 72,12 16 14,-62-95-94,0 0 0,1-1 0,0 1 1,1-2-1,0 0 0,19 12 1,-24-18-12,-1 0 0,1 0 0,0-1 0,-1 0 0,12 3 0,-16-5 0,1 0 0,-1 1 1,0-1-1,1 0 0,-1 0 1,1 0-1,-1 0 0,0 0 1,1 0-1,-1 0 0,0 0 1,1-1-1,-1 1 0,0 0 1,1-1-1,-1 1 0,0-1 1,0 0-1,1 1 0,-1-1 1,0 0-1,0 0 0,0 0 1,0 0-1,0 0 0,0 0 1,0 0-1,0 0 0,-1 0 1,1 0-1,1-3 0,3-14 29,-2-1-1,0 0 1,-1 0-1,-1 0 1,0 0-1,-4-31 1,1 18-18,0 6 19,-2 0-1,-11-45 1,9 51-260,1-1 0,1 0 0,1 0 0,1 0 0,1-34 0,1 54 132,0 0 0,0 1 0,0-1 1,1 0-1,-1 1 0,0-1 0,1 1 1,-1-1-1,1 1 0,-1-1 0,1 1 1,-1-1-1,1 1 0,-1-1 0,1 1 1,-1-1-1,1 1 0,-1 0 0,1-1 1,0 1-1,-1 0 0,1 0 0,0-1 1,-1 1-1,1 0 0,0 0 0,-1 0 1,1 0-1,0 0 0,-1 0 0,2 0 1,24 4-4011,-4 9-1743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0.12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40 208 10197,'0'0'2158,"21"3"-1905,66 7-98,-81-10-146,0 0 0,0-1 0,-1 0 0,1 0 0,-1-1 0,1 1 0,-1-1 0,0 0 0,1-1 0,-1 1 0,0-1 0,0 0 0,-1-1 0,1 1 0,-1-1 0,0 0 0,1 0 0,-2 0 0,8-9 0,-1 1 49,-5 7 82,0-1 0,0 0 1,-1-1-1,1 1 0,-1-1 1,-1 0-1,4-10 0,-6 15-59,0 0-1,0 0 1,-1 0 0,1-1-1,-1 1 1,1 0-1,-1 0 1,0-1-1,0 1 1,0 0 0,0 0-1,0 0 1,-1-1-1,1 1 1,-1 0-1,1 0 1,-1 0 0,0 0-1,0 0 1,0 0-1,0 0 1,0 0-1,-1 0 1,1 0 0,0 0-1,-1 1 1,1-1-1,-1 0 1,0 1-1,-2-2 1,-4-1 56,0 0-1,0 0 1,0 1 0,0 0-1,-1 1 1,0 0 0,1 0 0,-1 1-1,0 0 1,0 0 0,-15 2-1,17-1-90,0 1-1,0-1 0,0 1 0,0 1 0,0-1 1,0 1-1,0 0 0,1 1 0,-1 0 0,1 0 1,0 0-1,0 1 0,0-1 0,0 2 1,-6 4-1,6-2-20,1 0 0,0 0 0,0 1 0,0 0 0,1-1 1,0 1-1,1 1 0,0-1 0,0 0 0,-1 11 0,0 3-14,1 0 0,1 42 0,2-55-15,1 0-1,0-1 0,1 1 1,0 0-1,0-1 1,1 1-1,0-1 0,0 0 1,1 0-1,0 0 1,1-1-1,0 1 0,0-1 1,0 0-1,1-1 1,0 1-1,0-1 0,8 6 1,-4-4-23,0 0 1,1-1-1,-1-1 1,2 0-1,-1 0 1,0-1-1,1-1 1,0 1-1,0-2 1,0 0-1,1 0 0,15 0 1,-17-2-115,0 0-1,0-1 1,0-1 0,1 0 0,-1 0-1,0-1 1,17-5 0,-22 4-18,0 1 1,-1-1-1,1-1 0,-1 1 0,1-1 1,-1 0-1,0 0 0,-1 0 0,1-1 1,-1 0-1,0 0 0,0 0 0,0 0 1,4-10-1,18-36-2041,-3-2-1,-2 0 1,15-57 0,-27 69 2642,-8 37 702,-1 0 0,1 0-1,-1-1 1,0 1-1,0 0 1,-1 0-1,0-6 1,2 47 3517,0 10-4501,4-19-112,1 1 1,1-1 0,2 0 0,0 0 0,2-1-1,27 48 1,-36-72-108,-1-2-85,0 1 0,0 0 0,0 0 0,0-1 0,0 1 0,1 0 0,-1-1-1,1 0 1,-1 1 0,1-1 0,-1 0 0,1 0 0,0 1 0,0-1 0,-1-1 0,1 1 0,0 0 0,0 0 0,3 0 0,-4-2-79,-1 1-1,1-1 1,0 0-1,-1 0 0,1 1 1,-1-1-1,0 0 1,1 0-1,-1 0 1,1 0-1,-1 0 1,0 0-1,0 0 1,0 1-1,0-1 1,1 0-1,-1 0 1,0 0-1,0 0 1,-1 0-1,1 0 1,0 0-1,-1-2 1,1-2-1075,0-30-6081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0.4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15495,'0'0'1377,"66"47"-4835,-49-33-5234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0.9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0 257 9284,'0'0'6315,"25"7"-6208,82 23-30,-94-27-68,0 0 0,0-1 0,0-1 0,0 0 0,0-1 0,0-1 0,0 0 0,0 0 0,0-2 0,0 1 0,13-6 0,-17 5-4,0-1 0,0 0 0,0-1 0,-1 0 0,1 0-1,-1-1 1,-1 0 0,1 0 0,-1-1 0,0 0 0,-1 0 0,0 0-1,7-11 1,-10 14 46,-1 0-1,0 0 1,0 0-1,-1 0 0,1 0 1,-1 0-1,0 0 1,0-1-1,0 1 0,-1 0 1,1-6-1,-1 7-6,0 1 1,-1 0-1,1 0 0,0 0 0,-1 0 0,1 0 1,-1 0-1,0 0 0,1 0 0,-1 0 1,0 0-1,0 0 0,-1 0 0,1 0 0,0 1 1,-1-1-1,1 1 0,-1-1 0,1 1 0,-1-1 1,1 1-1,-1 0 0,0 0 0,-2-1 0,-10-4 263,0 2-1,0 0 0,0 1 1,0 0-1,-1 1 1,0 1-1,1 0 0,-23 2 1,27-1-202,7 0-78,0 0 0,-1 0 1,1 1-1,0-1 0,-1 1 0,1 0 0,0 0 1,0 0-1,-1 0 0,1 0 0,0 1 0,0-1 0,0 1 1,1 0-1,-1 0 0,0 0 0,-3 4 0,3-3-9,0 1 0,0 0 0,1 0-1,-1 1 1,1-1 0,0 1-1,0-1 1,1 1 0,-1-1 0,-1 11-1,2-3-12,-1 0-1,2 1 0,0-1 0,0 1 0,2-1 0,-1 0 0,1 1 0,1-1 1,4 12-1,-1-8-4,2 0-1,-1 0 1,2-1 0,0 0 0,1 0 0,0-1-1,1 0 1,1-1 0,0 0 0,1-1 0,0-1-1,1 0 1,23 14 0,-32-22-52,1 0 0,-1-1 0,1 1 0,0-1 1,0-1-1,0 1 0,0-1 0,0 0 0,0 0 0,0-1 0,0 0 0,1 0 0,-1 0 1,0-1-1,10-2 0,-8 0-73,-1 1 0,0-1 0,0-1 0,0 1 0,-1-1 0,1 0 0,-1-1 1,0 0-1,0 1 0,0-2 0,9-11 0,-1-1 3,0 0 1,-1-1-1,-1 0 1,-1-1-1,-1-1 1,0 0-1,-2 0 0,0-1 1,-2 0-1,0 0 1,-2-1-1,0 1 0,1-45 2669,-4 77-1774,6 22-569,3-1 0,0 1 0,2-2 0,2 1 0,21 35-1,0 4 210,-33-76-78,-3-12-331,-5-1 25,-1 0 1,-13-27-1,11 26-25,-12-37 0,17 42-162,0 0 1,2 0 0,0 0-1,0-1 1,1 1-1,3-29 1,-1 41 44,0 0 0,0-1 1,0 1-1,1 0 0,-1 0 1,1 0-1,0 0 0,0 1 1,0-1-1,0 0 0,0 1 0,0-1 1,1 1-1,0 0 0,-1 0 1,1 0-1,0 0 0,0 0 1,0 1-1,0-1 0,5-1 0,9-4-895,0 2-1,31-8 0,-47 13 963,60-11-3361,3 4-1857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4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56 6547,'0'0'6531,"14"22"-5370,94 169 687,-92-159-1553,31 58 295,59 156 1,-90-204-426,-12-81 1609,20-188-1513,1-70-159,-12 187-467,-11 104-214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1.3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264 29 14102,'0'0'4611,"-23"-6"-3904,-72-14-321,91 19-375,1 0-1,-1 1 0,0 0 0,1 0 1,-1 0-1,0 0 0,1 1 0,-1-1 1,1 1-1,-1 0 0,0 0 0,1 0 1,0 1-1,-1-1 0,1 1 0,0 0 1,0 0-1,0 0 0,0 0 0,0 0 0,0 1 1,0-1-1,1 1 0,-1 0 0,1 0 1,0 0-1,0 0 0,0 0 0,0 0 1,-2 7-1,2-4-7,-1 0-1,1 0 1,1 0-1,-1 0 1,1 1 0,0-1-1,0 0 1,1 1 0,-1-1-1,2 0 1,-1 1-1,1-1 1,0 0 0,0 1-1,0-1 1,1 0 0,0 0-1,0 0 1,1 0-1,0 0 1,4 6 0,8 11 28,1-1-1,0 0 1,33 32 0,-21-24-23,-5-6 2,-16-17-3,0-1-1,0 1 1,-1 0-1,0 1 1,0-1-1,-1 1 1,0 0-1,0 1 1,5 13-1,-10-22 5,0 0 1,0 1-1,0-1 0,0 1 1,0-1-1,0 1 1,0-1-1,0 1 0,0-1 1,0 0-1,0 1 0,-1-1 1,1 1-1,0-1 0,0 1 1,0-1-1,0 0 0,-1 1 1,1-1-1,0 0 1,0 1-1,-1-1 0,1 0 1,0 1-1,-1-1 0,1 0 1,0 1-1,-1-1 0,0 0 1,-18 6 137,-29-5-153,37-1-12,0 0-133,0-1 1,0 0 0,0 0 0,0-1 0,0-1-1,1 0 1,-16-6 0,21 7-102,-1-1 1,1 0-1,0 0 0,0 0 0,1 0 1,-1-1-1,1 0 0,-1 0 1,1 0-1,0-1 0,1 1 0,-1-1 1,1 0-1,0 0 0,-5-10 1,-2-22-2718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1.6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 0 18665,'0'0'2769,"-6"113"-2065,10-64-64,12 4-415,3 3 63,-1-1-224,-1-2 32,-1-4-96,-3-5 0,0-7-304,-2-11-769,-2-10-656,-9-12-1680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2.0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1 171 14391,'0'0'472,"27"-7"-136,182-44-19,-176 44-235,187-34-1524,-220 41 1599,1 0 1,0 0-1,-1 0 0,1 1 1,0-1-1,-1 0 1,1 0-1,-1 1 0,1-1 1,0 1-1,-1-1 1,1 1-1,-1-1 0,1 0 1,-1 1-1,1 0 1,-1-1-1,1 1 0,-1-1 1,0 1-1,1 0 1,-1-1-1,0 1 0,0 0 1,1-1-1,-1 1 1,0 0-1,0-1 0,0 1 1,0 0-1,0-1 0,0 1 1,0 0-1,0 1 1,1 36 49,-1-20 434,4 13-430,2 1-1,0-1 0,3-1 1,0 1-1,2-2 0,2 1 0,0-1 1,2-1-1,1-1 0,25 33 0,-39-56-207,9 5-24,-11-34-206,-1-2 219,-2 1 0,-1 0 0,-14-44 0,10 36-8,-8-52 0,15 82 20,-1-13-102,1 0 0,0 0 0,1-1 0,4-22 0,-4 36-47,1-1 0,1 0 0,-1 1 0,0-1 0,1 1 0,0 0 0,0-1 0,1 1 0,-1 0 0,1 0-1,0 1 1,0-1 0,0 0 0,0 1 0,1 0 0,-1 0 0,1 0 0,0 0 0,0 0 0,6-2 0,0 1-573,-1 0 0,1 1 1,0 1-1,0-1 0,0 2 1,0-1-1,15 1 0,26 0-4377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2.4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331 41 13238,'0'0'5216,"-21"-7"-4090,-73-22-243,89 28-855,1 0 0,-1 0 1,1 0-1,-1 1 0,0-1 1,1 1-1,-1 0 0,0 1 0,0-1 1,1 1-1,-1 0 0,1 0 1,-1 0-1,1 1 0,-1 0 1,1-1-1,0 2 0,0-1 0,0 0 1,0 1-1,0 0 0,0 0 1,1 0-1,-1 0 0,1 1 1,-3 3-1,-5 4 13,2-3-24,1 0-1,1 1 0,-1 0 0,2 0 0,-1 0 0,1 1 0,0 0 1,1 1-1,1-1 0,-1 1 0,2 0 0,-1 0 0,2 0 0,-1 0 1,1 0-1,1 1 0,0-1 0,1 18 0,1-22-21,0 1-1,0-1 0,0-1 1,1 1-1,0 0 0,1 0 1,-1-1-1,1 1 0,0-1 1,1 0-1,0 1 0,0-2 1,0 1-1,0 0 0,1-1 1,0 0-1,0 0 1,1-1-1,-1 1 0,12 6 1,-10-6-49,1-1 1,0 0-1,0 0 1,0-1-1,0 0 1,0 0 0,1-1-1,-1 0 1,1 0-1,-1-1 1,1 0-1,0-1 1,-1 0-1,1 0 1,0-1 0,0 0-1,8-3 1,-11 2-6,-1 0 0,0-1 0,0 0 0,0 0 1,0 0-1,0 0 0,-1-1 0,1 0 0,-1 0 1,0 0-1,0-1 0,0 0 0,-1 1 0,0-1 1,0 0-1,0 0 0,3-8 0,-1 0-16,0-1 0,0 1 0,-2-1 0,1 0-1,-2 0 1,2-17 0,-4 23 100,2-17-90,-1 0 0,-3-26-1,1 45 141,1 0-1,-1 0 1,-1 0-1,1 1 1,-1-1-1,0 0 1,0 1-1,0-1 1,-1 1 0,0-1-1,0 1 1,0 0-1,-1 0 1,-5-6-1,8 10 1108,4 21-990,7-2 24,0 1 0,23 28 1,4 7 239,62 122-721,-90-168-1651,-8-8 1786,-1 0 1,0 0-1,0 0 1,0 0-1,1 0 1,-1 0-1,0 0 1,0 0-1,0 0 1,1 0-1,-1 0 1,0 0-1,0 0 1,0 0-1,1 0 1,-1 0-1,0 0 1,0 0-1,0 0 1,0-1-1,1 1 1,-1 0-1,0 0 1,0 0-1,0 0 1,0 0-1,0-1 1,1 1-1,-1 0 1,0 0-1,0 0 1,0 0-1,0-1 1,0 1-1,0 0 1,0 0-1,0-1 1,3-15-6589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2.8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305 1 17192,'0'0'1953,"-21"3"-1121,-70 10-517,82-11-297,1 1 0,0 0 0,0 0 0,0 0 0,1 1 0,-1 0 0,1 1 0,0 0 0,0 0 0,1 0 0,-9 9 0,-11 8 102,19-17-61,1 0-1,0 0 1,-1 1-1,2 0 1,-1 0-1,1 1 1,0-1-1,-9 15 1,13-18-42,0 0 0,-1 1 0,1-1 0,0 0 0,1 0 0,-1 1-1,1-1 1,-1 1 0,1-1 0,0 0 0,0 1 0,1-1 0,-1 1 0,1-1 0,-1 0 0,1 0 0,0 1-1,0-1 1,1 0 0,-1 0 0,0 0 0,1 0 0,0 0 0,4 4 0,10 12-16,2-1 0,0-1 0,1-1 0,1-1 0,42 25 0,30 24 9,-89-62-7,-1 0 0,0 0 0,0 0 0,1 1-1,-1-1 1,0 1 0,-1-1 0,1 1 0,0 0 0,-1 0 0,0 0 0,2 3 0,-3-4 0,0-1 0,0 0 0,1 0 0,-1 0 0,0 1 0,0-1 1,-1 0-1,1 0 0,0 1 0,0-1 0,-1 0 0,1 0 0,0 0 0,-1 0 1,1 1-1,-1-1 0,1 0 0,-1 0 0,0 0 0,0 0 0,1 0 0,-1 0 1,0-1-1,0 1 0,0 0 0,0 0 0,0 0 0,0-1 0,0 1 0,0-1 1,0 1-1,0-1 0,-2 1 0,-17 6-192,-2-1-1,1-1 1,0 0-1,-1-2 1,0-1-1,1 0 1,-23-3 0,41 2 66,0-1 0,0 0 0,0 0 1,0-1-1,1 1 0,-1 0 0,0-1 1,0 0-1,1 0 0,-4-1 0,5 1-16,0 0 0,0 0-1,0 0 1,0 0 0,0 0-1,0 0 1,1-1 0,-1 1-1,0 0 1,1-1 0,-1 1-1,1 0 1,-1-1-1,1 1 1,0-1 0,0 1-1,-1-1 1,1 1 0,0-1-1,1-2 1,-1-30-3962,4-5-3262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3.2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314 1 14519,'0'0'4551,"-5"-1"-3500,-3 2-971,0-1-1,0 1 0,0 1 1,0 0-1,1 0 0,-1 0 1,0 1-1,1 0 1,0 0-1,-1 1 0,-10 7 1,14-8-55,-1 0 0,1 0 0,-1 0 0,1 1 1,0 0-1,0 0 0,1 0 0,-1 0 1,1 0-1,0 1 0,0-1 0,0 1 0,1 0 1,0 0-1,0 0 0,0 0 0,0 0 0,1 0 1,-1 6-1,1-6-28,1 0-1,0 0 1,1 0 0,-1 1 0,1-1 0,0-1-1,0 1 1,0 0 0,1 0 0,3 7 0,-1-5 0,1-1 1,-1 0 0,1 0 0,0 0 0,1 0-1,7 5 1,40 30 104,14 13 92,-61-49-155,-1 1 0,0-1 1,-1 1-1,1 0 0,-1 0 0,0 0 1,0 1-1,-1-1 0,3 8 1,-5-12-5,0 1 0,0-1 1,0 1-1,0 0 1,-1-1-1,1 1 1,-1 0-1,1-1 1,-1 1-1,0 0 1,0-1-1,-1 1 0,1 0 1,0 0-1,-1-1 1,0 1-1,1-1 1,-1 1-1,0 0 1,0-1-1,-1 1 1,1-1-1,0 0 0,-1 0 1,0 1-1,1-1 1,-1 0-1,0 0 1,0 0-1,0-1 1,0 1-1,0 0 1,-1-1-1,1 1 1,0-1-1,-1 0 0,1 0 1,-1 0-1,-3 1 1,-8 2-2,-1-1 0,-1 0 0,1-1 0,0-1 0,-25 0 0,33-2-116,0 0 0,-1 0 0,1 0 0,0-1 0,1 0 1,-1 0-1,0-1 0,0 0 0,1 0 0,0-1 0,0 0 1,0 0-1,-10-8 0,-26-29-2553,6-3-3957,11 8-6793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3.7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2673,'0'0'0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3:07.43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332 1530 6563,'0'0'5008,"0"-1"-4888,1 1 1,-1-1-1,0 1 1,0 0 0,0-1-1,0 1 1,0-1-1,0 1 1,1-1 0,-1 1-1,0 0 1,0-1-1,0 1 1,-1-1-1,1 1 1,0-1 0,0 1-1,0 0 1,0-1-1,0 1 1,0-1 0,-1 1-1,1 0 1,0-1-1,0 1 1,-1-1 0,1 1-1,0 0 1,0-1-1,-1 1 1,1 0-1,0 0 1,-1-1 0,1 1-1,0 0 1,-1 0-1,1-1 1,-1 1 0,0 0-1,-7 2-48,0 1-1,0 0 0,1 1 1,-1 0-1,1 0 1,-1 0-1,1 1 0,-6 6 1,-57 50-137,61-52 109,-7 7-50,1 0 0,0 1 0,1 1 1,1 0-1,1 1 0,1 0 0,0 1 1,2 0-1,-9 25 0,8-14 15,2 1-1,1 0 1,2 0 0,1 1 0,0 54-1,4-49 1,1 1-1,2-1 0,11 53 0,-10-76 16,0-1-1,1 0 0,0-1 1,1 1-1,0-1 0,1 0 1,1-1-1,0 1 0,1-2 1,0 1-1,0-1 0,13 11 1,-19-19 3,0 0 1,0 1-1,0 0 1,0-1 0,-1 1-1,1 0 1,-1 0 0,0 0-1,-1 1 1,1-1-1,-1 0 1,1 1 0,-1-1-1,-1 1 1,1-1 0,-1 1-1,0 0 1,0-1-1,0 6 1,-2 10-103,-2 0-1,0 0 1,-8 22-1,-2 13 4,4 15 5,2 1-1,2 77 1,6-141 88,0 1 0,1-1 0,0 0 0,0 0 1,1 0-1,0 0 0,0 0 0,0 0 0,1 0 1,0 0-1,0-1 0,1 1 0,0-1 0,0 0 0,6 6 1,-4-5 5,1-1 1,1 1 0,0-1-1,-1-1 1,2 0-1,-1 0 1,1 0 0,-1-1-1,1 0 1,17 4 0,-5-3-5,0-2 0,-1 0 0,1-1 1,37-2-1,-35 0 71,-22 0 229,-4 0 157,-2 0-455,0 1 0,0 0 0,0 0 0,0 0-1,0 1 1,0 0 0,1 0 0,-1 0 0,1 1 0,-1-1-1,1 1 1,0 0 0,0 0 0,0 0 0,0 1-1,1 0 1,-1-1 0,1 1 0,-5 9 0,1-2-37,0 1-1,0-1 1,1 2 0,1-1 0,0 1-1,-4 18 1,1 11 16,1-1 1,3 1-1,2 0 0,4 68 1,-2-99-2,2-1 0,-1 1 0,2 0-1,-1-1 1,1 0 0,1 0 0,0 0 0,0 0 0,1 0 0,7 10 0,-2-6 8,1 0-1,0-1 0,1 0 1,0-1-1,24 18 0,2-4 12,1-1 0,1-3-1,79 32 1,-91-41-11,1-2 1,1-1-1,0-2 0,0-1 1,1-1-1,-1-1 0,33 0 1,-63 16 420,-1-17-417,2 0 0,-1 0-1,0 0 1,1 0 0,0 0 0,0 0 0,0 0 0,0 0 0,1 0-1,-1 0 1,1 0 0,4 5 0,-2-4-21,0 0 0,0-1 0,1 1 0,-1-1 0,1-1 0,0 1 0,1-1 0,6 4 0,15 7-21,1-1 0,0-2 0,1-1 0,1-1 0,-1-1-1,1-2 1,1-1 0,42 2 0,-29-6-16,0-2 0,1-2 0,-1-2 0,-1-1 0,52-15 0,25-12-118,186-77-1,-301 107 159,11-1-4,-15 23 63,-1-11-42,0-1 0,0 1 1,1-1-1,0 0 0,1 1 1,0-1-1,0 0 0,0 0 0,1 0 1,0 0-1,0 0 0,6 7 1,-4-7-29,1 0 0,1 0 0,-1 0 1,1-1-1,1 0 0,-1 0 0,1-1 0,0 0 0,14 6 1,17 8 4,2-3-1,0-1 1,1-2 0,61 10 0,-22-10 3,121 3-1,86-21-140,-240 0 108,-1-2 0,-1-2 0,1-2 0,45-18 0,-40 10 21,-1-2-1,-1-3 0,-1-2 1,59-41-1,-107 67 66,-1-1 1,1 0-1,-1 1 1,1-1-1,-1 0 1,1 1-1,0-1 1,-1 1-1,1-1 1,0 1-1,-1-1 0,1 1 1,0 0-1,-1-1 1,1 1-1,0 0 1,0 0-1,0-1 1,-1 1-1,1 0 0,0 0 1,0 0-1,0 0 1,0 0-1,-1 0 1,1 0-1,0 0 1,0 0-1,0 1 0,-1-1 1,1 0-1,0 1 1,0-1-1,-1 0 1,1 1-1,0-1 1,0 1-1,-1-1 0,1 1 1,-1-1-1,1 1 1,0-1-1,-1 1 1,1 0-1,-1-1 1,1 1-1,-1 0 0,0-1 1,1 1-1,-1 1 1,4 2-344,7 6 328,-1 0 1,1 0 0,1-2 0,0 1 0,0-1 0,1-1-1,0 0 1,0-1 0,0-1 0,1 0 0,0 0-1,19 2 1,11 1-34,0-2 1,77 0-1,-46-5-35,-1-3 0,1-3 0,120-25 0,-110 10-132,-2-4 0,120-50 0,-176 62 158,0-1 0,0-2-1,-1 0 1,-1-2 0,-1-1 0,-1-1-1,0 0 1,-1-2 0,-1-1 0,33-45 0,-45 48 73,5-5 925,-13 24-983,0 0 0,-1-1-1,1 1 1,0 0 0,0 0 0,0 0 0,0 0 0,-1 0 0,1 0 0,0 0 0,0 0 0,0 0 0,0 1 0,-1-1-1,1 0 1,0 0 0,0 1 0,0-1 0,-1 0 0,1 1 0,0-1 0,0 1 0,21 13-121,-17-10 151,14 6-20,1 0 1,0-1 0,0-1 0,1-1-1,0 0 1,0-2 0,1-1 0,21 2-1,179 4 8,-196-10-33,19-1-46,0-2 0,0-1-1,0-3 1,-1-1-1,0-3 1,-1-1 0,73-31-1,-90 31 40,0-1 0,-1-2 0,0 0 0,-2-2 1,0 0-1,0-1 0,-2-2 0,-1 0 0,0-1 0,-1-1 0,-1-1 0,-2-1 0,17-30 0,20-62 521,-52 115-473,0 0-1,0 1 1,0-1-1,0 0 1,0 1-1,0-1 1,0 1-1,0-1 1,0 1-1,0 0 1,0-1-1,0 1 1,0 0-1,0 0 1,0 0-1,0 0 0,0-1 1,0 2-1,2-1 1,24 2-244,-23-1 259,34 4-32,22 2 76,64 1 1,-81-10-101,-1-1 1,1-3-1,-1-1 0,0-2 1,-1-2-1,0-2 1,-1-2-1,0-1 0,-2-2 1,0-2-1,-1-1 0,0-2 1,-2-1-1,-1-2 0,-1-2 1,-2-1-1,37-42 1,-60 61 10,-1 1 0,0-1 0,0-1 0,-1 1 0,0-1 0,-1 0 0,0 0 0,4-15 1,-8 20 27,1 0 0,-1 0 0,0 0 1,-1 0-1,1 0 0,-1 0 0,0 0 1,-1 0-1,1 0 0,-1 0 0,0 1 0,-1-1 1,1 0-1,-1 0 0,-1 1 0,1-1 1,-1 1-1,-4-8 0,4 9 25,1 1-31,0 1 1,0 0-1,1 0 0,-1-1 0,1 1 1,0-1-1,0 1 0,0-1 1,-1-3-1,2 5-23,0 0-1,1-1 1,-1 1 0,0 0 0,1 0 0,-1 1-1,1-1 1,-1 0 0,1 0 0,-1 0-1,1 0 1,0 0 0,0 0 0,-1 1-1,1-1 1,0 0 0,0 1 0,0-1 0,0 0-1,-1 1 1,1-1 0,0 1 0,0 0-1,0-1 1,0 1 0,0 0 0,1-1 0,0 1-1,43-16 4,0-3 0,-1-1-1,73-47 1,-102 57-2,-1-1 0,0-1 0,-1 0 0,0 0 0,-1-2 0,-1 1 0,0-2-1,0 1 1,-2-1 0,0-1 0,0 0 0,-2 0 0,10-29 0,-9 9 10,-1-1 0,-3 0-1,0 0 1,-3 0 0,-3-40-1,2 34 9,-1 1-1,-1 0 0,-2 0 0,-2 0 0,-1 1 0,-3 0 0,-1 0 1,-2 1-1,-21-44 0,30 75 25,-1-1 0,0 2 0,-1-1 0,0 1 0,-1-1 0,1 2 0,-1-1 0,-1 1 0,-11-9 0,12 11-30,0 1 0,-1 0-1,1 0 1,-1 1 0,0 0-1,0 1 1,0-1 0,0 1-1,0 1 1,-1 0-1,1 0 1,-12 0 0,19 1-88,10-1-194,-3 0 255,-1-1 1,1 0 0,0 0 0,-1 0 0,0-1 0,1 0 0,-1 0-1,0 0 1,0-1 0,-1 1 0,1-1 0,-1 0 0,7-8 0,-6 5 16,0 0 0,0-1 0,-1 0 0,0 0 0,-1 0 0,1 0 0,-1-1 1,2-13-1,-2 7 9,-1-1 0,0 1 0,-2 0 0,1-1 0,-2 1 0,0-1 0,-1 1 0,-1 0 0,0-1 0,-9-23-1,0 13-8,-1 0 0,-1 0 0,-1 1 0,-1 1 0,-2 1 0,0 1 0,-1 0 0,-1 1-1,-1 1 1,-1 1 0,-25-17 0,3 6-35,-1 2-1,-2 2 1,0 2-1,-2 2 1,-59-18-1,44 19 67,-1 4 0,0 2 0,-128-10 0,180 24-68,11 1-28,11 0-212,-4 0 265,0 0 1,-1 0-1,1-1 1,0 0-1,0 0 0,-1 0 1,1-1-1,0 1 1,-1-1-1,1 0 1,-1-1-1,0 1 1,0-1-1,0 1 1,5-5-1,-4 1 14,0 1 0,0-1-1,-1 0 1,1 0 0,-1 0 0,-1-1 0,1 1-1,-1-1 1,3-9 0,-1 1 8,-1 0-1,-1-1 1,-1 0-1,0 0 1,0 0-1,-2 0 1,0 0-1,-4-29 1,1 35-15,0 0 0,0 1 0,-1-1 1,0 1-1,-1 0 0,0 0 0,0 0 0,-1 1 1,0 0-1,0 0 0,-1 0 0,0 1 0,-1 0 1,-13-10-1,-11-6-6,-2 0 0,-48-23 0,-2 5 13,-1 3 0,-2 4 0,-1 4 0,-1 4 0,-1 3 0,-2 5 0,0 4 0,-126-4 0,-79 24-73,239 0 54,2 3 1,-1 2-1,-61 20 1,101-25 28,11-3-12,0-1 1,-1 0-1,0 0 1,1 0-1,-1-1 1,0 1 0,0-2-1,1 1 1,-1-1-1,0 0 1,0 0-1,-13-3 1,-36-17 24,27 9-34,-34-8 0,-16 3-35,-146-10 1,-86 18-23,267 9 37,1 2-1,-1 2 1,1 2 0,1 1 0,0 3 0,-59 22-1,46-10-55,1 3 0,2 1 0,0 3-1,-54 43 1,20-10-78,86-63 149,-1 1 1,1-1 0,-1 0-1,1 0 1,-1 1-1,0-1 1,1 0 0,-1 0-1,0 0 1,1 0-1,-1 0 1,0 0-1,1 0 1,-1 0 0,1 0-1,-1 0 1,0-1-1,1 1 1,-1 0 0,1 0-1,-1 0 1,0-1-1,1 1 1,-1 0-1,1-1 1,-1 1 0,1-1-1,-1 1 1,1 0-1,-1-1 1,1 1-1,0-1 1,-1 1 0,1-1-1,0 1 1,-1-1-1,1 0 1,0 1 0,0-1-1,-1 1 1,1-1-1,0 0 1,0 1-1,0-1 1,0-1 0,-3-3-45,-1-2 72,-2-1 1,1 1-1,-1-1 0,0 2 0,0-1 0,-1 1 0,0 0 0,0 0 1,0 1-1,-1-1 0,0 2 0,0-1 0,0 1 0,-1 1 0,1-1 0,-1 1 1,-15-3-1,-11 0-17,1 2 0,-1 1 0,-47 2 0,65 1 3,-36 2-8,1 3-1,1 1 0,-1 3 0,1 2 0,-76 27 1,45-7-10,1 3 0,-113 67-1,-12 40-102,183-124 66,22-17 54,1 0 0,0 0 0,0 1 0,-1-1 0,1 0 0,0 0 0,-1 0 0,1 0 0,0 0 1,0 0-1,-1 0 0,1 0 0,0 0 0,0 0 0,-1-1 0,1 1 0,0 0 0,0 0 0,-1 0 0,1 0 0,0 0 1,0 0-1,0 0 0,-1-1 0,1 1 0,0 0 0,0 0 0,0 0 0,-1-1 0,1 1 0,0 0 0,0 0 1,0 0-1,0-1 0,0 1 0,0 0 0,-1 0 0,1-1 0,0 1 0,-8-18 213,-2-3-73,1 11-127,-1 0 0,0 0 1,0 1-1,-1 0 0,0 0 1,-1 1-1,0 1 0,0 0 1,-1 1-1,-20-8 0,7 5-14,-1 0-1,0 2 1,0 2-1,-41-5 1,38 7-1,0 1 0,-1 2 1,1 1-1,-1 1 0,1 1 0,0 2 1,0 1-1,-33 12 0,-73 38-55,3 6 0,-192 122 0,318-180 46,1 0 1,0 0 1,0 0-1,0 0 1,1 1-1,-1-1 1,1 1-1,-7 9 1,10-13 8,0 0 1,-1 0-1,1-1 1,0 1-1,0-1 1,0 1 0,-1-1-1,1 0 1,0 0-1,0 0 1,-1 0-1,1-1 1,-3 1 0,-2-1 2,-1 1-7,0 0-1,0 0 1,1 1-1,-1 0 1,1 0-1,-1 1 1,1 0-1,-1 0 1,1 1-1,0 0 1,0 0-1,0 0 1,1 1-1,-1 0 1,-11 10-1,-55 44-2,-104 86-57,159-128 52,1 0-1,1 1 1,1 1 0,-20 30 0,27-36 3,2 0 0,-1 0 0,2 0 0,0 1 0,0 0 0,1 0 0,1 1 0,0-1 0,-1 16 0,3-21 4,0 1 1,0 0-1,1-1 1,0 1-1,1 0 1,0-1-1,0 1 1,1-1-1,0 1 1,0-1-1,1 0 1,0 1-1,1-1 1,-1-1-1,2 1 1,-1-1-1,1 1 1,9 9-1,27 23 65,-40-39 1092,-4 9-7241,-12 0-4389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18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0 7075,'0'0'8826,"-12"5"-7351,2 0-1370,1 1 0,-1 0 0,1 1 0,1 0 0,-1 0 0,1 1 0,1 0 0,-1 0-1,1 1 1,1 0 0,-11 18 0,6-8-69,1 2-1,1-1 0,1 1 0,-11 43 0,14-38-25,1-1-1,2 1 0,0 0 0,1 0 1,2 0-1,6 39 0,0-24-20,3 0-1,1 0 0,21 47 1,-24-65 1,19 43 105,-25-63-120,-1 1-1,1-1 0,0 1 0,1-1 1,-1 0-1,1 0 0,-1 0 1,1 0-1,0 0 0,0-1 0,0 1 1,0-1-1,7 4 0,-10-6-104,1 1-1,0-1 0,-1 0 1,1 0-1,0 1 0,-1-1 1,1 0-1,0 0 0,-1 0 1,1 0-1,0 0 0,0 0 1,-1 0-1,1 0 0,0 0 1,-1 0-1,1 0 0,0 0 1,-1 0-1,1-1 0,0 1 1,-1 0-1,1-1 0,0 1 1,-1 0-1,1-1 0,-1 1 1,1-1-1,-1 1 0,1-1 1,-1 1-1,1-1 0,-1 1 1,1-1-1,-1 1 0,1-1 1,-1 0-1,0 1 0,1-2 1,1-16-3306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19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3650,'0'0'7275,"7"-15"-6320,27-45 27,-32 55-782,1 0 0,0 1 0,0-1-1,0 1 1,1 0 0,0 0 0,-1 0 0,1 0 0,1 1 0,-1 0 0,0 0 0,1 0 0,9-4 0,-13 6-163,0 1 0,0 0 0,1-1 0,-1 1 0,0 0 0,0 0 0,0 0 1,1 0-1,-1 0 0,0 0 0,0 0 0,1 0 0,-1 1 0,0-1 1,0 0-1,0 1 0,0-1 0,0 1 0,0-1 0,1 1 0,-1 0 0,0-1 1,-1 1-1,1 0 0,0 0 0,0 0 0,0 0 0,0-1 0,-1 1 1,1 0-1,0 0 0,-1 0 0,1 1 0,-1-1 0,1 1 0,4 7-2,-1 1-1,0-1 1,3 14-1,-3-9 122,2 4-86,44 109 275,-42-111-327,1-1 0,0 0 1,1-1-1,0 0 1,24 24-1,-25-29-16,0 0 0,1-1-1,0 0 1,18 9 0,-23-14-40,0 0 1,0-1 0,1 0 0,-1 0 0,1-1 0,-1 0-1,1 0 1,0 0 0,-1 0 0,1-1 0,0 0-1,8-1 1,-11 0-38,-1 0-1,1 0 1,-1 0-1,1-1 0,-1 1 1,1-1-1,-1 1 1,0-1-1,0 0 0,0 0 1,0 0-1,0 0 1,0 0-1,-1-1 0,1 1 1,-1-1-1,1 1 1,-1-1-1,0 1 1,1-5-1,3-5-1088,-1 0 0,6-25 0,-7 9-1958,-3 0-1136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5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75 7187,'0'0'5288,"2"-8"-4624,-1 4-621,0 1 5,-1 0 0,1 0 1,0 0-1,0 0 0,0 0 0,0 1 1,0-1-1,1 0 0,-1 1 0,1-1 1,0 1-1,-1-1 0,1 1 1,0 0-1,1 0 0,-1 0 0,0 0 1,0 0-1,1 0 0,-1 1 1,5-3-1,2 2 24,0 0 0,0 0 0,1 1 0,-1 1 0,1-1 1,12 2-1,-3-1-22,-18 1-42,0-1 0,0 0 0,0 0-1,0 0 1,0 1 0,0-1 0,0 1 0,0-1 0,0 1 0,0-1 0,0 1 0,-1-1 0,1 1 0,0 0-1,0-1 1,0 1 0,-1 0 0,1 0 0,0 0 0,-1 0 0,1-1 0,-1 1 0,1 0 0,-1 0 0,0 0 0,1 0-1,-1 0 1,0 0 0,1 0 0,-1 0 0,0 2 0,2 41 417,-2-34-282,1 30 109,-1 36-58,0-69-191,-1-1 1,0 0-1,0 0 1,0 0-1,-1 0 1,0-1-1,0 1 1,-1 0-1,-4 8 1,0-4-47,0-1 0,0 1 0,-1-1 0,-1-1 0,-17 16 0,21-21-108,0 1-1,-1-1 1,1 0-1,-1-1 1,0 1-1,0-1 0,0 0 1,0 0-1,0-1 1,0 0-1,0 0 1,-12 0-1,17-1 90,0 0-1,-1 0 1,1 0 0,0 0-1,-1 0 1,1 0 0,0 0-1,0 0 1,-1-1-1,1 1 1,0 0 0,0-1-1,-1 1 1,1-1 0,0 1-1,0-1 1,0 0 0,0 0-1,0 1 1,-2-3-1,2 1 17,1 0 0,-1 0-1,1 0 1,-1 0 0,1 0-1,0 0 1,-1 0-1,1 0 1,0 0 0,1-4-1,-1-6 98,1 10-48,-1 1 0,0 0 0,1 0 0,-1 0 0,1 0 0,-1 0 0,1 0 0,0 0 0,-1 0 0,1 0 0,0 0 0,0 0 0,0 1 0,0-1 0,0 0 0,0 1 0,0-1 0,0 0 0,0 1 0,0-1 0,0 1 0,0-1 0,0 1-1,0 0 1,0 0 0,1-1 0,-1 1 0,0 0 0,0 0 0,0 0 0,2 0 0,49-1 314,-39 2-193,35-3 50,-39 0-145,1 1 1,-1 0 0,1 1 0,0 0 0,-1 1-1,1 0 1,-1 0 0,1 1 0,-1 0-1,0 1 1,1 0 0,9 5 0,-7-1 13,0 0 0,1-1 0,16 5-1,-24-9-23,-1-1-1,1 1 0,0-1 0,0-1 0,0 1 0,0-1 0,0 0 0,0 0 0,0 0 0,0-1 0,0 1 0,0-1 0,5-2 0,-6 1-7,0-1 0,-1 0 1,1 0-1,-1 0 0,1-1 0,-1 1 0,0-1 1,0 0-1,0 1 0,-1-1 0,0 0 0,3-5 1,-3 5-473,0 0 0,-1 0 0,1 0 1,-1 0-1,1 0 0,-1 0 0,0-7 1,-1 1-4375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19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2 535 8212,'0'0'4885,"-2"-12"-2770,2 3-1948,1 0 0,-1 0 0,2 0 0,-1 0 0,1 0 0,0 0-1,1 1 1,0-1 0,1 1 0,7-14 0,7-8 26,31-41 1,-25 38-50,-4 4-129,22-29-115,56-104 1,-91 137-4066,-7 20-1654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0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84 9300,'0'0'2868,"8"-12"-2275,24-36-113,-29 46-394,0-1 0,0 1 0,1 0 0,-1 0 0,0 0 0,1 0 0,-1 1 0,1-1 1,-1 1-1,1 0 0,0 0 0,-1 0 0,1 1 0,0-1 0,0 1 0,0 0 0,-1 0 0,1 0 0,7 2 0,2-2 170,-11 0-240,-1 0 1,1 0 0,-1 0 0,0 0 0,1 0-1,-1 0 1,1 0 0,-1 1 0,0-1 0,1 1-1,-1-1 1,0 0 0,1 1 0,-1 0-1,0-1 1,0 1 0,1 0 0,-1 0 0,0 0-1,0 0 1,0 0 0,0 0 0,0 0 0,0 0-1,0 0 1,0 2 0,1 1-9,-1 0 0,-1 0 1,1 1-1,0-1 0,-1 0 0,0 0 0,-1 7 1,1 3 67,-1-4-50,0 1 1,-1-1 0,0 0-1,-1 0 1,0 0 0,-1 0-1,0-1 1,0 1 0,-1-1-1,0 0 1,-10 12 0,8-10-86,-2-1-1,1 0 1,-1 0 0,-1 0-1,1-2 1,-2 1 0,1-1-1,-21 12 1,25-18-113,0 1 0,1-1 0,-1 0 0,0-1 0,0 0 1,0 1-1,0-2 0,-11 1 0,21-1 154,-1-1 1,1 0-1,0 0 1,-1 0-1,1 0 1,-1-1-1,5-2 1,12-4 7,-11 5 66,1 0-1,-1 1 0,1 0 0,-1 0 1,1 1-1,0 1 0,-1-1 0,1 2 1,0-1-1,-1 1 0,1 1 0,0 0 1,-1 0-1,0 1 0,1 0 0,12 6 0,1 7 48,27 14 419,-46-29-502,-1 0 1,0 1-1,1-1 1,-1 0 0,1 0-1,0-1 1,-1 1-1,1-1 1,0 0-1,-1 0 1,1 0 0,0 0-1,4-1 1,-5-1-36,0 0 0,1 0 1,-1 0-1,0 0 0,0-1 0,0 1 1,-1-1-1,1 0 0,-1 0 0,1 0 1,-1 0-1,3-5 0,0 1-699,-1 0 0,0 0 0,-1-1 0,6-14 0,-8 11-3466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1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8884,'0'0'4133,"2"0"-3725,13 3-123,1-1 1,-1 0-1,1-1 0,-1-1 1,22-3-1,10 2-2,218 1 640,-254 2-1141,-22 0-3026,-14-2-2690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1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13478,'0'0'1870,"10"9"-859,-6-2-853,0 1 0,0 0 0,-1 0 0,0 0 0,-1 1 0,0-1 0,0 1 0,-1 0 0,0-1 0,0 13 0,1 3-39,9 85 299,-6-45-357,23 110-1,-27-170-123,-1-2-8,0 0 1,1 0-1,-1 0 1,1-1 0,-1 1-1,1 0 1,-1 0 0,1-1-1,0 1 1,0 0-1,0-1 1,0 1 0,0-1-1,0 0 1,3 3-1,-4-4-7,0 0 0,0 0 0,0 0 0,0 0 0,1 0 0,-1 0-1,0 0 1,0 0 0,0 0 0,0 0 0,0 0 0,0 0 0,0 0 0,1 0-1,-1 0 1,0 0 0,0 0 0,0 0 0,0 0 0,0 0 0,0 0 0,0 0-1,0 0 1,1-1 0,-1 1 0,0 0 0,0 0 0,0 0 0,0 0 0,0 0-1,0 0 1,0 0 0,0 0 0,0-1 0,0 1 0,0 0 0,0 0-1,0 0 1,0 0 0,0 0 0,0 0 0,0 0 0,0-1 0,0 1 0,0 0-1,0 0 1,0 0 0,0 0 0,0 0 0,0 0 0,0 0 0,0-1 0,0 1-1,0 0 1,0 0 0,0 0 0,0 0 0,0 0 0,-1 0 0,1-2-1075,0-17-7274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2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6051,'0'0'6365,"2"8"-5359,2 21-89,2 36 0,5 47 8,-9-102-899,0 0 0,0 0 1,1 0-1,1-1 1,0 0-1,0 1 0,0-2 1,10 14-1,-12-19-35,1 0 1,-1 0-1,1 0 0,0 0 1,0-1-1,0 1 0,0-1 0,0 0 1,0 0-1,1 0 0,-1 0 0,1 0 1,-1-1-1,1 0 0,0 0 1,0 0-1,-1 0 0,1 0 0,0-1 1,0 0-1,0 0 0,0 0 1,0 0-1,5-1 0,-4 0 6,-1-1-1,1 1 0,0-1 1,-1 0-1,1 0 1,-1 0-1,0-1 1,0 1-1,0-1 1,0 0-1,0 0 1,-1-1-1,1 1 0,-1-1 1,0 1-1,0-1 1,0 0-1,3-8 1,0-2-8,0 1 1,-1-1 0,-1 0-1,0 0 1,-1-1 0,1-16-1,0-89 1071,-4 109-166,0 13-769,0 37 7,0 41 193,16 138 0,-11-186-317,23 166 194,-25-158-147,-1 1-1,-7 76 0,3-107-44,-1 0 0,0 1 0,-1-1 0,0-1 0,0 1 0,-1 0 0,0-1-1,-1 0 1,0 0 0,0-1 0,-1 0 0,0 0 0,-13 11 0,20-19-12,-1 1 0,0 0 0,0-1 0,0 1-1,0-1 1,0 1 0,0-1 0,0 1 0,0-1 0,0 0 0,0 1 0,0-1 0,0 0 0,0 0-1,-1 0 1,1 0 0,0 0 0,0 0 0,0 0 0,0 0 0,0 0 0,0 0 0,-2-1 0,1 0-9,0 0 1,0-1-1,0 1 1,0 0-1,0-1 1,1 0-1,-1 1 1,0-1-1,1 0 1,-3-3 0,-2-4-42,1-1 0,0 0 0,-6-17 0,10 26 49,-5-17-29,1 0 0,0 0 0,2 0 0,0 0 0,0-1 0,2 0 0,0 1 0,2-1 0,2-20 0,-2 35-3,0 0 0,1 0 0,-1 0 0,1 1 0,0-1 0,0 0 0,0 1 0,0 0 0,1-1 0,-1 1 0,1 0 0,0 0 0,4-3 0,48-33-849,-34 26 369,83-54-4303,-69 45 968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3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7571,'0'0'4589,"9"-9"-3780,-3 3-673,-1 0 1,1 1 0,1 0-1,-1 0 1,1 0 0,0 0-1,0 1 1,0 1 0,1-1-1,0 1 1,-1 0 0,12-2-1,6 1 242,0 2-1,0 1 1,31 2-1,-55-1-364,0 1 0,1 0 0,-1-1-1,0 1 1,0 0 0,0 0 0,1 0-1,-1 0 1,0 0 0,0 0 0,0 0-1,0 0 1,-1 0 0,1 0 0,0 1-1,0-1 1,-1 0 0,1 1-1,-1-1 1,1 0 0,-1 1 0,1-1-1,-1 1 1,0-1 0,0 1 0,0-1-1,0 0 1,0 1 0,0-1 0,0 4-1,0 1 20,0 0-1,-1 0 0,1-1 0,-1 1 1,-1 0-1,-2 11 0,0-11-36,0 1 1,0 0-1,-1-1 0,1 0 1,-2 0-1,1 0 1,0-1-1,-13 10 0,-58 34-459,51-35 346,77-16-1312,-26 0 1608,1 0-1,34 2 1,-30 1-1864,34-4 0,-58 1-1993,-3-3-3433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3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8948,'0'0'4546,"70"24"-4130,-37-18-15,6-4-193,7 0 0,7-2-208,-3 0-192,-2 0-1089,-10 0-1264,-8-4 16,-10 2-1137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4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56 11509,'0'0'3770,"-7"-8"-2839,-26-25-283,30 31-596,0 0-1,0 0 0,0 1 0,0-1 1,0 1-1,-1 0 0,1 0 0,0 0 1,-1 0-1,1 1 0,-1 0 0,1-1 1,-1 1-1,1 0 0,-1 1 0,-5 0 1,-7 0 5,10-1-57,-1 1 0,1-1 0,0 1-1,0 1 1,0-1 0,0 1 0,0 0 0,0 0 0,1 1 0,-1 0 0,1 0 0,-1 0 0,1 1 0,0-1 0,0 1-1,1 0 1,-1 1 0,1-1 0,0 1 0,0 0 0,1 0 0,-1 0 0,-2 6 0,-1 2-16,2-1 1,0 1-1,0 0 1,1 0-1,0 0 1,1 0-1,1 1 0,0 0 1,1 21-1,0-22 4,2-1-1,-1 1 0,2 0 0,0 0 0,0 0 0,8 22 0,-9-31-1,1-1 0,0 1-1,0 0 1,0-1-1,1 0 1,-1 1-1,1-1 1,-1 0-1,1-1 1,0 1-1,0 0 1,1-1 0,-1 1-1,0-1 1,1 0-1,-1 0 1,1-1-1,0 1 1,0-1-1,-1 1 1,1-1-1,0-1 1,0 1 0,0 0-1,0-1 1,5 0-1,-4 1 2,0-1 0,0 0-1,0-1 1,0 1-1,-1-1 1,1 0 0,0 0-1,0 0 1,0-1 0,-1 0-1,1 0 1,-1 0 0,1 0-1,-1-1 1,0 1 0,0-1-1,0 0 1,0-1 0,-1 1-1,1-1 1,-1 1 0,0-1-1,0 0 1,0 0 0,-1 0-1,1-1 1,1-5 0,9-19 109,-1-1 1,-2 0 0,-1-1 0,-2 0 0,-1 0 0,3-49-1,-8 149 776,2-1-1,16 89 1,-10-124-741,-9-31-189,0-1 0,1 0 0,-1 0 0,1 0 0,-1 0 0,1 0 0,-1 0 0,1 0-1,0 0 1,-1 0 0,1 0 0,0 0 0,0 0 0,0 0 0,0-1 0,0 1 0,0 0 0,0-1 0,0 1 0,0-1 0,0 1 0,0-1-1,0 1 1,1-1 0,-1-8-6748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6675,'0'0'4263,"7"-3"-3548,7-3-405,0 0-1,1 2 1,-1-1-1,1 2 1,0 0-1,28-2 1,-29 4-238,14 3 134,-27-1-206,0-1 0,-1 1 0,1-1-1,0 1 1,0-1 0,0 1 0,-1 0-1,1 0 1,0-1 0,-1 1 0,1 0-1,0 0 1,-1 0 0,1-1 0,-1 1-1,0 0 1,1 0 0,-1 0 0,0 0-1,1 0 1,-1 0 0,0 0 0,0 0-1,0 0 1,0 2 0,1 2 8,-1 1 0,1-1 0,-1 0 0,0 1 0,-1-1 0,1 0 0,-1 0 0,0 1 0,0-1 0,-1 0 0,0 0 0,0 0 0,0 0 0,0 0 0,-1-1 0,1 1 0,-1-1 0,-1 0 0,1 1 0,0-1 0,-8 6 0,-52 40-11,96-49-216,-1 0 252,-13 0 66,-1-1 1,28-3-1,-41 2-435,1-1-1,0 1 0,-1-1 0,1 0 0,0 0 0,-1 0 1,6-4-1,1-2-3086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5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7027,'0'0'4797,"19"14"-3322,61 49-437,-71-56-892,-1 1-1,1 0 0,-2 1 1,1 0-1,-2 0 1,1 1-1,-1-1 0,0 1 1,-1 1-1,4 10 1,3 5 10,16 32 311,30 94 0,-50-126-346,-2 0 0,0 1-1,-2-1 1,-1 1 0,-1 0-1,-2 39 1,-2-55-74,0-1 0,0 1-1,-1-1 1,-1 0 0,0 1 0,0-1-1,-1-1 1,0 1 0,-1-1 0,1 0-1,-15 16 1,-8 7-39,-54 46 0,65-63-17,4-6-158,10-8-4636,3-5 233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4:36.7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0 8980,'0'0'5365,"10"3"-4476,2 0-655,0 1 1,-1 1 0,0 0 0,0 0 0,0 1-1,-1 0 1,0 1 0,15 12 0,16 18 250,-1 2 0,-2 2 0,42 58 0,-55-64-195,-2 1 0,-1 1 0,-2 1 0,28 77 0,-41-91-78,-1 0-1,-1 1 0,3 48 0,-6 78 401,-2-89-449,0-28-87,1-11-38,-1 0 0,0 0 1,-2 0-1,-1 0 0,0 0 0,-2 0 0,-10 29 0,-8 5 10,-3-2-1,-2-1 0,-2 0 1,-3-3-1,-2-1 1,-2-1-1,-84 84 0,113-124-40,-11 10 1,0-2 0,-2 1 1,0-2-1,-34 20 0,-52 32 54,75-48-62,27-19-3,4-1-10,14-9-3576,19-11 246,14-1-3108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9044,'0'0'5024,"10"-4"-4419,11-3-130,0 0 0,0 2 0,0 0 0,0 2 0,40-2 0,-60 5-442,18 1 209,-19-1-229,1 0 0,-1 0 0,1 0 0,-1 0 0,1 0 0,-1 1 0,1-1 0,-1 0 0,1 0 0,0 0 0,-1 0 0,1 1 0,-1-1 0,0 0 0,1 0-1,-1 1 1,1-1 0,-1 1 0,1-1 0,-1 0 0,0 1 0,1-1 0,-1 1 0,0-1 0,1 1 0,-1-1 0,0 1 0,1 0 0,-1-1 136,-1 22 1636,-3-10-1768,0-1-1,-1 0 1,0 0 0,-1 0 0,-8 11 0,-7 13 5,-1 12-22,2 0 1,-27 96 0,55-140-128,1-1 0,-1 1 0,1-2 0,10 2 0,-2 0 13,14 2-231,61 3 1,-38-8-7910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7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7828,'0'0'4706,"152"-16"-4146,-102 8-256,3-2-160,1 0-144,3-4-704,-6-3-2914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7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10181,'0'0'3489,"83"0"-3025,-43 0 1,4 0-337,0 0-128,-5 0-64,-6 0-449,-9 0-639,-13 0-1105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10661,'0'0'640,"132"4"48,-86-4-463,2 0-225,0-8-737,-6-4-1744,-7 2-1633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8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27 4946,'0'0'7281,"-2"-3"-5811,-1 0-1342,0 1 1,0-1 0,0 1-1,0 0 1,0 0-1,-1 1 1,1-1-1,0 1 1,-1 0-1,0-1 1,1 1-1,-1 1 1,1-1 0,-1 1-1,0-1 1,0 1-1,1 0 1,-1 0-1,0 1 1,1-1-1,-1 1 1,-4 1-1,-3 0-37,0 0-1,0 1 0,0 1 0,0-1 1,1 2-1,-18 9 0,25-12-87,-14 8 0,1 1 0,1 1 1,-20 18-1,31-26-4,0 1 0,0-1 0,1 1 0,0-1 0,0 1 0,0 0 0,0 0 1,1 1-1,0-1 0,0 0 0,0 1 0,1-1 0,0 1 0,0 0 0,0-1 0,1 7 0,0-5 3,1-1 0,-1 0-1,2 0 1,-1 1-1,1-1 1,0 0 0,0 0-1,1 0 1,-1-1 0,1 1-1,1-1 1,-1 1 0,1-1-1,0 0 1,0 0 0,0-1-1,1 1 1,-1-1 0,8 5-1,-4-3-6,0-1 0,0 0 0,0 0-1,1-1 1,0-1 0,0 1 0,0-1 0,0 0-1,0-1 1,0 0 0,1-1 0,14 1 0,-20-2 6,0 0 0,-1 0 1,1-1-1,0 1 0,0-1 1,0 1-1,0-1 0,0-1 1,-1 1-1,1 0 0,-1-1 1,1 0-1,-1 0 0,1 0 1,-1 0-1,0 0 0,0-1 1,0 1-1,0-1 0,0 0 1,-1 0-1,1 0 0,-1 0 1,0-1-1,0 1 0,0 0 1,2-8-1,6-8 55,-2-1 1,0 0-1,-2-1 0,0 1 0,-1-1 1,-1 0-1,-1-1 0,-1 1 1,-1-28-1,-1 49 323,-1 24-423,2-16 69,-2 35 305,2 0 1,1 0-1,3 0 0,16 73 0,-18-112-1642,-3-14-2408,0 5 2285,0-12-5493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8980,'0'0'6790,"-1"0"-6682,0 0 0,0 1 0,0-1 0,1 0 0,-1 0 1,0 0-1,0 0 0,0 1 0,0-1 0,1 0 0,-1 1 0,0-1 0,0 1 1,1-1-1,-1 1 0,0-1 0,1 1 0,-2 0 0,-18 115 2476,11-74-2364,2 1 0,-2 52 0,8-59-167,-1 5 1,2 0 0,2 0 0,7 42 0,-7-72-67,0-1 1,1 0 0,0 1-1,0-1 1,1-1 0,1 1-1,-1 0 1,1-1 0,1 0-1,0 0 1,0-1 0,1 0-1,0 0 1,0 0 0,1-1-1,17 13 1,-24-20-142,0 1 1,0-1-1,0 1 0,0-1 0,0 0 1,0 1-1,1-1 0,-1 0 0,0 0 1,0 1-1,0-1 0,0 0 1,0 0-1,1-1 0,0 1 0,-1 0-215,0 0-1,0-1 0,0 1 0,0 0 1,0-1-1,0 1 0,0-1 0,0 1 1,0-1-1,0 1 0,0-1 0,-1 0 1,1 0-1,0 1 0,0-1 0,0-1 1,8-16-5754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29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9316,'0'0'3650,"7"-2"-2922,-1 0-671,37-6 1395,-41 8-1366,0 0-1,1 0 0,-1 0 1,0 0-1,0 0 0,1 1 0,-1-1 1,0 1-1,0 0 0,0 0 1,0 0-1,0 0 0,0 0 0,0 0 1,0 0-1,0 0 0,-1 1 1,1-1-1,2 3 0,68 95 1253,-15-20-830,45 71 45,-75-109-444,-24-36-113,1 1 0,0-1 1,1 0-1,-1 0 0,1 0 0,0 0 0,0-1 1,11 7-1,-14-9-36,1-1 0,-1 0 1,1 0-1,0 0 0,0 0 1,-1 0-1,1-1 0,0 1 0,0-1 1,0 0-1,0 0 0,0 0 1,-1 0-1,1 0 0,0-1 0,0 1 1,0-1-1,0 0 0,-1 1 1,1-2-1,0 1 0,-1 0 0,5-3 1,1-2-335,0 0 0,0-1 1,-1 0-1,0 0 0,-1-1 1,0 0-1,0 0 0,0 0 1,-1-1-1,-1 1 0,1-1 0,-1-1 1,3-12-1,-2-12-3940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0 489 10229,'0'0'5970,"55"-102"-4993,-24 49-481,2-7-304,2 3 16,-4 6-64,-7 11-144,-5 9 32,-3 7-32,-1 4-16,3 3-576,-3-1-1249,-2 2-2913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0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45 9156,'0'0'4381,"-6"-3"-3301,-18-7-194,24 10-872,0 0-1,-1 0 0,1 0 1,0-1-1,0 1 1,-1 0-1,1 0 1,0 0-1,0-1 1,-1 1-1,1 0 0,0 0 1,0-1-1,-1 1 1,1 0-1,0 0 1,0-1-1,0 1 1,0 0-1,0-1 0,-1 1 1,1 0-1,0-1 1,0 1-1,0 0 1,0-1-1,0 1 1,0 0-1,0-1 1,0 1-1,0 0 0,0-1 1,0 1-1,0 0 1,0-1-1,1 1 1,-1 0-1,0-1 1,0 1-1,0 0 0,0 0 1,1-1-1,-1 1 1,0 0-1,0 0 1,0-1-1,1 1 1,-1 0-1,0 0 0,0-1 1,1 1-1,-1 0 1,0 0-1,1 0 1,14-9 287,-6 7-104,1 0 0,0 0 0,0 1 1,0 0-1,0 0 0,11 2 1,-6-1-93,-13 0-99,-1 0 1,0 1-1,0-1 1,0 0-1,1 1 1,-1-1 0,0 0-1,0 1 1,0 0-1,0-1 1,0 1 0,0 0-1,0-1 1,0 1-1,0 0 1,0 0-1,0 0 1,0 0 0,-1 0-1,1 0 1,0 0-1,-1 0 1,1 0-1,-1 0 1,1 0 0,-1 0-1,1 1 1,-1-1-1,0 0 1,1 0 0,-1 0-1,0 1 1,0-1-1,0 0 1,0 0-1,0 1 1,0-1 0,-1 2-1,1 1 6,-1 1-1,1 0 0,-1 0 1,0 0-1,-1-1 1,1 1-1,-1 0 1,0-1-1,-2 5 0,-5 3 11,-1 0 0,-1-1 0,1 0 0,-2-1 0,-12 10-1,-10 8 6,84-24-377,-32-3 180,32-3 196,-48 2-307,1-1 0,-1 0 0,1 1 0,-1-1 0,0 0 0,0 0 0,1 0 0,-1-1-1,0 1 1,2-2 0,0-3-4126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0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12438,'0'0'2401,"123"6"-1921,-77-6-144,4 0-160,3 0-176,-7 0-144,-2 0-1152,-12-4-1138,-7-4-2016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0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10069,'0'0'5015,"9"0"-4014,101-9 517,88-3-1289,-79 8 257,-118 4-486,-1-3-1910,0-1-1756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1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7796,'0'0'4788,"3"11"-3651,3 14-487,2 0-1,1 0 1,0-1-1,16 27 1,-22-44-612,1-1-1,-1-1 1,1 1 0,1 0 0,-1-1-1,1 0 1,-1 0 0,2 0 0,-1-1-1,0 0 1,1 0 0,0 0 0,0 0 0,0-1-1,0 0 1,1-1 0,-1 1 0,1-1-1,-1 0 1,1-1 0,0 0 0,13 1-1,-18-2-32,1 0 0,0 0-1,-1 0 1,1-1 0,0 1-1,-1-1 1,1 0 0,-1 0-1,1 0 1,-1 0 0,1 0-1,-1-1 1,0 1 0,1-1-1,-1 1 1,0-1 0,0 0-1,2-2 1,-1 0 7,1-1-1,-2 1 0,1-1 1,0 0-1,-1 0 1,0 0-1,0 0 0,2-9 1,0-8 31,-1-1-1,-1 1 1,-1-34 0,-1 46-32,0-57 579,-1 104 38,0-7-328,1-1 0,6 42 0,33 294 620,-28-220-839,-6 13 38,-5-151-108,0-6-12,0 0 0,0-1 0,0 1 0,0 0-1,0-1 1,0 1 0,-1 0 0,1 0 0,0-1-1,0 1 1,-1-1 0,1 1 0,0 0 0,-1-1-1,1 1 1,0-1 0,-1 1 0,1-1-1,-1 1 1,1-1 0,-1 1 0,1-1 0,-1 1-1,1-1 1,-1 1 0,1-1 0,-1 0 0,0 0-1,1 1 1,-1-1 0,0 0 0,1 0-1,-1 0 1,0 1 0,1-1 0,-1 0 0,0 0-1,1 0 1,-1 0 0,0 0 0,0-1 0,1 1-1,-1 0 1,0 0 0,1 0 0,-1 0-1,1-1 1,-1 1 0,-1-1 0,-1 0-51,0 0 0,0-1 0,0 1 1,0-1-1,0 1 0,0-1 0,0 0 0,0 0 0,-2-3 1,-2-4-31,0-1 0,0 0 0,1 0 0,1 0 0,-1-1 0,2 0 1,0 0-1,0 0 0,1 0 0,-3-16 0,2-1-2,2 1 1,0-1-1,4-37 0,-2 58 65,1 0 0,0 0 0,0 0 0,0 0 0,1 0-1,0 0 1,1 1 0,-1-1 0,1 1 0,0-1 0,1 1 0,0 0-1,0 0 1,0 1 0,1-1 0,-1 1 0,1 0 0,1 0 0,-1 1-1,1-1 1,-1 1 0,1 0 0,0 1 0,1 0 0,-1-1 0,1 2-1,-1-1 1,1 1 0,0 0 0,0 1 0,0-1 0,0 1 0,7 1-1,-9-1-107,0 1 0,0 0-1,0-1 1,-1 0 0,1 0-1,6-3 1,12-9-3989,-8 2-1132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2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9524,'0'0'3471,"5"-5"-2654,-1 1-720,1-1 1,0 1 0,-1 0 0,1 0 0,1 1 0,-1-1-1,0 1 1,1 0 0,0 1 0,0-1 0,0 1 0,0 0-1,0 1 1,0 0 0,0 0 0,0 0 0,8 0-1,-13 1-91,0 0 1,0 0-1,0 0 0,0 0 0,-1 0 0,1 0 0,0 0 0,0 0 0,0 0 0,0 1 0,0-1 0,0 0 0,0 1 0,0-1 0,0 1 0,-1-1 0,1 1 0,0-1 0,0 1 0,0-1 0,-1 1 0,1 0 0,0-1 0,0 3 0,2 21-41,-4-12 61,1-6-7,0 0-1,-1-1 1,0 1 0,0 0-1,-1-1 1,0 1 0,1-1-1,-2 1 1,1-1 0,-1 0-1,0 0 1,0 0 0,0 0-1,-8 8 1,5-6-8,-1-1 1,0 1-1,-1-1 0,0-1 0,0 1 1,0-2-1,0 1 0,-14 5 0,12-6 63,14-4 59,14-2-100,21 2-612,0-3-1,65-12 0,-84 5-4241,-13 3-1849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6:59:3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8340,'0'0'5269,"1"4"-4706,3 7-307,1 0-1,0 0 1,1-1 0,0 0 0,0 0-1,11 13 1,1 1 256,10 16 92,-2 1 0,24 53 0,-41-72-371,0 0 1,-1 1 0,-1 0-1,-2 0 1,0 1 0,3 35-1,-6-12 255,-1 1-1,-9 77 1,5-105-421,0 1 1,-2-2-1,-1 1 1,0 0-1,-2-1 1,0 0-1,-1-1 1,-19 30-1,13-26 47,0 0 1,-2 0-1,-1-2 0,0 0 0,-1-1 0,-2-1 0,-23 16 0,43-33-141,11-18-5914,-9-5 562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0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8644,'0'0'6958,"7"1"-6435,67 10 385,-65-9-834,0 0 1,0 1-1,-1 0 0,1 0 0,0 1 0,-1 0 1,10 6-1,-17-9 1,0 0 0,0 0 0,0 0 0,-1 0 0,1 0 0,0 0 0,0 0 0,-1 1 0,1-1 0,-1 0 0,1 0 0,-1 0 0,1 1 0,-1-1 0,0 0 0,0 1 1,1-1-1,-1 0 0,0 1 0,0-1 0,0 0 0,-1 1 0,1-1 0,0 0 0,0 1 0,-1-1 0,1 0 0,-1 0 0,1 1 0,-1-1 0,0 1 0,-1 2-58,-1 0 1,1 0-1,-1 0 0,1-1 1,-1 1-1,0-1 0,-7 5 1,7-5-44,-12 10-744,11-3-3239,4-5-852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28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8132,'0'0'7707,"14"-8"-5002,-10 4-2652,0 1-1,0-1 0,1 0 0,-1 1 1,1 0-1,0 0 0,0 1 0,0-1 1,0 1-1,0 0 0,1 0 0,-1 1 1,6-2-1,8 1 41,0 0 1,30 1 0,-37 1 38,-10 1-118,0-1-1,0 1 1,0 0-1,0 0 1,0-1-1,0 1 1,0 0-1,-1 1 1,1-1-1,0 0 1,-1 0-1,1 1 1,-1-1-1,1 1 1,-1 0-1,0-1 1,2 4-1,22 37 54,-20-33-54,5 13 1,0 0 0,-2 1-1,0 0 1,4 25 0,16 49 1,-24-86-13,1 0 1,1 0-1,-1-1 1,2 1-1,-1-1 1,13 13-1,14 16-15,-21-24 1,0-1 1,0 0 0,1-1 0,1 0-1,0-1 1,1-1 0,0 0 0,25 13-1,-36-23-52,-1 0 0,1 1-1,0-1 1,-1 0 0,1-1-1,0 1 1,0-1 0,-1 0-1,1 0 1,0 0 0,0 0-1,0-1 1,-1 1 0,1-1-1,0 0 1,-1 0 0,1 0-1,0-1 1,-1 1-1,0-1 1,1 0 0,-1 0-1,0 0 1,0 0 0,0-1-1,0 1 1,3-5 0,-1 2-219,0 0 0,-1-1 0,0 0 1,0 0-1,0 0 0,-1 0 0,5-12 1,-6 12-605,0-1 0,-1 1 1,1-1-1,0-10 0,-1-10-8549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47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0 200 5186,'0'0'5144,"8"-11"-4167,36-54 575,-30 50-838,1 0-1,0 0 0,22-15 1,-36 29-694,6-4 26,1-1 0,0 1 0,0 0 0,0 1 0,0 0 0,1 1 0,0-1 0,0 2 0,0-1 0,0 1 1,0 0-1,1 1 0,-1 0 0,0 1 0,1 0 0,-1 0 0,17 4 0,-22-3-3,1 0 0,-1 1-1,1 0 1,-1 0 0,0 1 0,0-1-1,0 1 1,0 0 0,0 0 0,0 0-1,4 5 1,35 45 270,-35-43-237,157 228 794,9 12-459,-132-195-385,3-3 1,68 63 0,-106-108-47,0-1-1,1 0 1,0-1 0,0 0 0,0 0 0,1-1 0,0 0 0,0 0 0,0-1 0,0-1 0,0 1 0,1-1 0,-1-1-1,1 0 1,-1 0 0,1-1 0,-1 0 0,14-2 0,-21 2-5,0-1 0,0 0 0,1 1 0,-1-1 0,0 0 0,0 0 0,0-1 0,0 1 0,0 0 0,0-1 0,0 1 0,-1-1 0,1 0 0,0 1 0,-1-1 0,0 0 0,1 0 0,-1 0 0,0 0 0,0 0 0,2-4 0,1-6-238,1 1 0,4-22 0,-3 1-1854,-1 0 1,1-54-1,-6 30-3034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29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1 532 8324,'0'0'4871,"5"-10"-3835,118-174 2834,0 0-2471,-110 166-1371,0 0 0,2 0 0,0 2 0,1 0 1,1 0-1,26-18 0,-34 25 6,3 1 410,-12 8-472,1 0 0,-1 1 0,1 0 0,-1-1 0,0 1-1,0-1 1,1 1 0,-1-1 0,0 1 0,0 0-1,0-1 1,1 1 0,-1-1 0,0 1 0,0 0-1,0-1 1,0 1 0,0 0 0,0-1 0,0 1-1,0-1 1,-1 1 0,1 0 0,0-1 0,0 1-1,-1 0 1,-2 12-2047,-4-2-1850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5298,'0'0'7711,"2"-15"-4179,1 10-3430,-1 0-1,1 0 1,1 0 0,-1 0 0,1 0-1,0 0 1,6-5 0,-9 9-102,0 0 0,0 0 0,1 0 0,-1 0 0,0 0 0,1 0 0,-1 0 0,1 1 0,-1-1 0,1 1 0,0-1 0,-1 1 0,4-1 0,-5 1 3,1 0 0,0 0 1,0 0-1,0 1 0,0-1 1,-1 0-1,1 1 0,0-1 1,0 0-1,0 1 0,-1-1 1,1 1-1,0-1 0,-1 1 1,1 0-1,0-1 0,-1 1 1,1 0-1,-1-1 0,1 1 1,-1 0-1,1 0 0,-1-1 1,0 1-1,1 0 0,-1 0 1,0 1-1,3 10 21,-2-1 0,1 1 1,-2 0-1,1-1 0,-2 1 0,-1 15 1,0-9-35,-8 124-110,10-142 108,0 0-1,0 0 1,1 1 0,-1-1-1,0 0 1,1 0 0,-1 0-1,0 0 1,0 0 0,1 0-1,-1 1 1,0-1-1,1 0 1,-1 0 0,0 0-1,1 0 1,-1 0 0,0 0-1,1 0 1,-1 0 0,0-1-1,0 1 1,1 0 0,-1 0-1,0 0 1,1 0 0,-1 0-1,0 0 1,0-1 0,1 1-1,-1 0 1,0 0 0,0 0-1,1-1 1,-1 1 0,0 0-1,12-8-77,2-12 67,-2 0 1,0-1-1,-2 0 0,0-1 1,-1 0-1,-1-1 0,6-28 1,-11 73 208,1 0 1,1 0 0,2 0 0,12 30-1,-18-51-203,-1 1 0,1-1 0,0 0 0,0 0 0,0 1 0,-1-1 0,1 0 0,1 0 0,-1 0 0,0 0 0,0 0-1,0 0 1,1 0 0,-1 0 0,0 0 0,1-1 0,-1 1 0,0-1 0,1 1 0,-1-1 0,1 1 0,-1-1 0,1 0-1,-1 0 1,1 1 0,0-1 0,-1 0 0,1-1 0,-1 1 0,1 0 0,-1 0 0,3-1 0,-2 0-166,0-1 0,0 1 0,0 0 0,0 0 0,0-1 0,0 1 0,-1-1 0,1 1 0,-1-1 0,1 0 0,-1 0 0,1 1 0,-1-1 0,0 0 0,0 0 0,0 0 0,0-1 1,-1 1-1,1 0 0,0 0 0,0-3 0,0-12-2437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10997,'0'0'5400,"4"0"-4637,36-1-24,52-7 0,-72 1-1770,-4 0-3362,-23 9-6036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3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8724,'0'0'5720,"19"0"-4269,24-2-1441,43-7 0,-61 5-1252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4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8196,'0'0'9159,"-3"19"-7198,-9-4-1762,1 1 0,1 1 0,0 0 1,1 0-1,1 1 0,1 0 1,1 0-1,0 0 0,1 1 1,1 0-1,1 0 0,1 1 1,-1 26-1,2 24 203,-1-38-277,2 1-1,0-1 0,3 1 0,0-1 0,15 59 0,54 90 151,-9-26-208,-54-134-55,-7-17 18,0 0-1,0 0 1,-1 0 0,1 1 0,-1-1-1,0 0 1,0 1 0,0-1 0,-1 8-1,-6-21-4812,-7-4-2397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7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7924,'0'0'6224,"4"-3"-5098,3-4-872,0-1 0,0 0 0,-1-1 1,0 0-1,7-13 0,-5 9-178,-1 1 0,2 0 1,10-13-1,-16 43 433,0-1-1,0 25 1,-3 321-304,-8-331-394,1-41-3858,-1 2-3669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3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11237,'0'0'5005,"3"0"-4207,17 4-412,0-2 1,0 0-1,0-2 0,33-2 1,1 0-6,-8 1-2065,-53 1-1722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0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6515,'0'0'9012,"1"-3"-8526,6-8-173,0-1 0,1 1 0,1 1 0,10-12 1,-15 19-259,-1-1 0,1 1 1,0 0-1,0 1 0,0-1 1,0 1-1,0 0 1,1 0-1,-1 0 0,1 0 1,0 1-1,-1 0 0,1 0 1,0 0-1,9 0 0,-13 2-45,0-1-1,0 0 0,0 1 0,0-1 0,-1 1 0,1-1 0,0 1 0,0-1 0,0 1 0,0 0 0,-1-1 0,1 1 0,0 0 0,-1 0 0,1 0 0,0-1 0,-1 1 0,1 0 0,-1 0 1,0 0-1,1 0 0,-1 0 0,0 0 0,1 0 0,-1 0 0,0 2 0,6 31 31,-6-31-39,4 219 34,-6-123-27,2-98-26,0 0 1,0 0 0,0-1 0,0 1-1,0 0 1,0 0 0,0-1 0,0 1 0,1 0-1,-1 0 1,0-1 0,1 1 0,-1 0-1,0-1 1,1 1 0,-1 0 0,1-1 0,-1 1-1,1-1 1,-1 1 0,1-1 0,-1 1-1,1-1 1,0 1 0,-1-1 0,1 0-1,0 1 1,-1-1 0,1 0 0,0 1 0,-1-1-1,1 0 1,0 0 0,0 0 0,-1 0-1,1 1 1,0-1 0,0 0 0,-1 0 0,1-1-1,0 1 1,0 0 0,-1 0 0,1 0-1,1-1 1,1 1-44,-1-1 0,0 0 0,1 0 0,-1 0 0,0 0 1,1 0-1,-1 0 0,0 0 0,0-1 0,0 1 0,0-1 0,3-3 0,3-7 77,-1 0 1,0-1 0,-1 0-1,0 0 1,-1-1-1,4-16 1,12-87 177,-9 43-136,-11 70-8,0-1 1,0 1-1,1-1 0,-1 1 1,1 0-1,4-7 729,-6 17-523,0 28-243,-1 4 82,8 65-1,-6-91-80,2-1 0,-1 1 1,1-1-1,1 0 0,0 0 0,1 0 0,0 0 0,0-1 1,14 20-1,-16-27-72,-1-1 0,0 1 0,1 0 0,-1 0 0,1-1 0,0 0 0,0 1 0,0-1 0,0 0 0,0-1 1,0 1-1,1 0 0,-1-1 0,0 0 0,1 0 0,-1 0 0,1 0 0,0 0 0,-1-1 0,1 0 0,0 1 0,-1-1 0,1-1 0,0 1 1,-1 0-1,1-1 0,6-2 0,-5 1-115,0 0-1,-1 0 1,0-1 0,1 1 0,-1-1 0,0 0 0,0-1 0,-1 1-1,1 0 1,-1-1 0,1 0 0,-1 0 0,0 0 0,-1 0 0,1-1-1,-1 1 1,0-1 0,0 1 0,2-9 0,2-18-4619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67 12086,'0'0'4185,"1"-7"-3886,0 5-261,-1-1-1,1 0 0,0 0 0,0 0 1,0 0-1,1 1 0,-1-1 0,1 1 1,-1-1-1,1 1 0,0-1 0,0 1 1,0 0-1,0 0 0,1 0 0,-1 0 1,0 0-1,1 1 0,-1-1 0,1 1 1,0-1-1,0 1 0,-1 0 0,1 0 1,0 0-1,0 1 0,0-1 0,5 0 1,-4 0-12,-1 0 0,1 1 0,0-1 1,0 1-1,-1-1 0,1 1 0,0 0 1,0 1-1,0-1 0,-1 1 0,7 1 1,-9-1-17,1 0 0,-1 1 1,1-1-1,-1 0 1,0 1-1,1-1 1,-1 1-1,0-1 1,0 1-1,0 0 0,0-1 1,0 1-1,-1 0 1,1 0-1,0 0 1,-1 0-1,0-1 1,1 1-1,-1 0 1,0 0-1,0 0 0,0 0 1,0 3-1,0 1-25,-1 1 0,0-1 0,0 0 0,0 1 0,-1-1 0,0 0-1,0 0 1,-1 0 0,1 0 0,-1 0 0,-1-1 0,1 1 0,-1-1-1,0 0 1,-6 7 0,-5 4-66,-1-1-1,-1 0 1,-22 14-1,18-19-132,20-10 211,1 0 0,-1 0 0,1 0 0,-1 0 1,1 0-1,-1 0 0,1 0 0,-1 0 0,1 0 1,-1 0-1,1 0 0,-1-1 0,1 1 0,-1 0 1,1 0-1,-1-1 0,1 1 0,0 0 0,-1-1 1,1 1-1,-1 0 0,1-1 0,0 1 0,-1-1 1,0-2-12,0 0 0,0 0 0,1 0 0,-1 0 0,1 0 0,-1 0 1,1 0-1,0 0 0,0 0 0,0 0 0,1-3 0,0 5 3,-1 0-1,1 0 0,-1 0 1,1 0-1,-1 0 0,1 0 1,-1 1-1,1-1 0,0 0 1,-1 1-1,1-1 0,0 0 1,0 1-1,-1-1 0,1 1 1,0-1-1,0 1 0,0-1 1,0 1-1,0 0 0,0-1 1,0 1-1,-1 0 0,1 0 1,0 0-1,0 0 0,0 0 1,2 0-1,36 0 181,-28 0-69,-3 0-76,1 0 1,0 1-1,0 0 0,0 1 0,0 0 1,-1 0-1,1 1 0,-1 0 1,1 0-1,-1 1 0,0 0 1,0 0-1,-1 1 0,0 0 1,1 0-1,6 8 0,-14-13-24,1 1-1,-1-1 0,1 1 1,0 0-1,-1-1 0,1 0 1,0 1-1,-1-1 0,1 1 1,0-1-1,-1 0 1,1 1-1,0-1 0,0 0 1,0 0-1,-1 0 0,1 0 1,0 0-1,0 0 0,0 0 1,-1 0-1,1 0 0,0 0 1,0 0-1,0 0 0,-1 0 1,1-1-1,0 1 0,0 0 1,-1-1-1,1 1 0,0-1 1,-1 1-1,1 0 0,0-1 1,0 0-1,1-2-406,1 1-1,-1-1 1,0 1-1,-1-1 1,1 0-1,0 0 1,1-4-1,-1-2-5509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4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9636,'0'0'5339,"-4"0"-4784,-14 0-331,55 7 502,54-6-665,96-2-48,-172-2 279,-10 2-935,-11 0-2882,-11 1-4383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48.2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1019 8900,'0'0'5008,"5"-24"-4301,2-10-483,25-103 581,122-317 1660,-89 277-1848,-13 29-198,-44 131-1048,-7 16 229,0 0-1,0 0 1,0 0 0,-1-1-1,1 1 1,-1 0-1,1-1 1,-1 1-1,1-1 1,-1 1-1,0 0 1,1-3-1,-1-5-4969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5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10629,'0'0'3951,"0"3"-3508,9 336 1995,-7-335-4044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5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11333,'0'0'5227,"6"7"-3648,13 20-837,-1 1 1,19 38-1,-24-39-704,2-1 0,0-1 0,31 37 1,-38-53-36,-4-3 0,1 1-1,1-2 0,-1 1 0,1-1 1,0 1-1,0-2 0,1 1 0,12 7 1,-18-15 29,0 0 0,0 0 0,0 0 1,-1 0-1,0 0 0,1 0 0,-1 0 1,-1-6-1,1 7-23,-2-81-6,4-95 14,-1 160-15,2 0-1,0 0 0,1 0 1,0 1-1,2 0 1,0 0-1,12-25 1,-14 36-67,-2 7-248,-2 10-1762,0-6-83,0 3-7126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6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79 11317,'0'0'4175,"7"-11"-3782,25-34-196,-29 42-135,-1 1-1,1 0 1,0 0 0,0 0 0,0 1-1,0-1 1,0 1 0,0-1 0,0 1-1,0 0 1,1 0 0,-1 0-1,0 1 1,1-1 0,-1 1 0,0 0-1,1 0 1,-1 0 0,1 0 0,-1 1-1,6 1 1,7-1 53,-15-1-107,-1 0 0,1 0 0,0 0 1,0 0-1,0 0 0,0 0 0,0 1 1,-1-1-1,1 0 0,0 1 0,0-1 1,-1 0-1,1 1 0,0-1 0,0 1 1,-1-1-1,1 1 0,0-1 0,-1 1 1,1 0-1,-1-1 0,1 1 0,-1 0 1,1-1-1,-1 1 0,1 0 0,-1 1 1,1 0-2,0 1 0,-1-1 0,1 1 0,-1 0 0,0-1 0,1 1 0,-1 0 0,-1-1 0,1 4 0,-1 0-6,0 1 0,0-1 1,-1 1-1,0-1 0,0 0 0,-6 11 0,-9 9-36,-25 27 0,36-46 8,0-1-1,0 0 1,-1 0 0,0 0 0,0-1 0,0 0 0,-1 0 0,-15 7-1,22-14 15,0-1 0,1 1-1,-1 0 1,1-1 0,-1 1-1,1-1 1,0 1 0,0-1-1,0 1 1,0-1 0,1 1-1,-1-1 1,2-3 0,-1 5 7,0 0 0,1-1 0,-1 1 1,1 0-1,0 0 0,-1 0 0,1 0 0,0 0 1,0 1-1,-1-1 0,1 0 0,0 1 1,0-1-1,0 1 0,0 0 0,0-1 1,2 1-1,41 0 64,-29 1-20,-12 0-32,1-1 0,-1 1 0,0 0 0,1 0 0,-1 1 0,0-1 0,0 1 0,0 0 0,0 0 0,0 1 0,0-1 0,-1 1 0,6 4 0,-6-4-5,1 0 0,0 0 0,-1 0 0,1-1 0,0 1 0,0-1 0,1 0 0,-1-1 0,0 1 0,1-1 0,-1 1 0,1-1 0,7 0 0,-9 0-11,-1-1 0,1 0 0,-1 0 0,0 0-1,1 0 1,-1 0 0,1-1 0,-1 1-1,0-1 1,1 1 0,-1-1 0,0 0 0,0 0-1,1 0 1,-1 0 0,0-1 0,0 1 0,0 0-1,0-1 1,-1 0 0,1 1 0,0-1 0,0 0-1,-1 0 1,0 0 0,1 0 0,-1 0 0,0 0-1,0 0 1,0 0 0,0-1 0,0 1 0,0 0-1,-1-1 1,1 1 0,-1 0 0,0-1 0,0 1-1,0-5 1,-1 2-2476,-7 2-4918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1:47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6451,'0'0'8020,"22"21"-2578,-17-11-5256,-1 0 0,0 0-1,-1 1 1,0-1 0,0 1-1,-1 0 1,1 13 0,-3-18-141,0 0 0,0 0 0,0 0 1,-1 0-1,0 0 0,0 0 0,0 0 0,-1 0 1,0 0-1,0-1 0,0 1 0,-1-1 0,0 1 1,-5 6-1,5-7-56,0-1 0,-1 1 0,0-1 0,0 0 1,0 0-1,0-1 0,-1 1 0,0-1 0,1 0 1,-1 0-1,0 0 0,-6 1 0,-25 2-3842,24-6-1264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25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2 150 8036,'0'0'10431,"7"13"-8948,-7-24-1444,0 0-1,1 0 0,0 0 0,1 0 0,1 0 0,-1 1 0,8-18 0,-8 24-41,-1 1 1,1-1-1,0 1 0,1-1 0,-1 1 0,0 0 0,1 0 0,0 0 0,0 0 0,0 0 0,0 1 0,0 0 1,0-1-1,1 1 0,-1 0 0,1 0 0,-1 1 0,1-1 0,0 1 0,0 0 0,0 0 0,0 0 0,0 0 0,6 0 1,-5 1 2,0-1-1,0 1 1,0 0 0,0 1 0,0-1 0,0 1 0,0 0 0,-1 0 0,1 1 0,0-1 0,0 1 0,8 5 0,-9-4 0,0 1 0,0-1 1,-1 1-1,1 0 0,-1 1 0,0-1 1,0 1-1,0-1 0,0 1 0,-1 0 1,0 0-1,2 5 0,2 13 4,-1-1 1,-1 1-1,-1-1 0,0 1 0,-2 0 1,-3 44-1,1-37-4,0-13-10,-1-1 1,0 0-1,-1 0 1,-1 0-1,0 0 1,-2 0 0,1-1-1,-11 19 1,12-27-10,1 1 0,-2-1 0,1-1 0,-1 1 0,0-1 0,0 0 0,0 0 0,-1 0 0,0-1 0,-1 1 0,1-2 0,-1 1 0,0-1 0,0 0 0,0 0 0,0-1 0,-1 0 0,-13 4 0,19-6 12,-1-1 0,1 1 1,0-1-1,0 0 0,0 0 0,0 0 0,0 0 1,-1 0-1,1 0 0,0-1 0,0 1 0,0-1 1,0 1-1,0-1 0,0 0 0,0 0 0,0 1 1,0-2-1,0 1 0,0 0 0,0 0 0,1-1 1,-1 1-1,1-1 0,-1 1 0,-2-4 0,1 0-1,1-1-1,-1 0 1,1 0-1,0 0 0,0 0 1,1 0-1,0 0 0,-1-9 1,2 10-1,-1 0 0,1 0 0,0 0 0,0 0 0,0 0 0,1 0 0,0 1 0,0-1 0,0 0 0,1 0 0,-1 0 1,1 1-1,0-1 0,5-7 0,-5 10 8,-1 1 0,1-1 0,0 0 0,0 0 0,0 1 0,0-1 0,0 1 0,0 0 0,0 0 0,0 0 0,1 0 0,-1 0 0,0 0 0,1 0 0,-1 1 0,1-1 0,-1 1 0,0 0 0,1 0 0,-1 0 0,1 0 0,-1 0 0,1 0 0,-1 1 0,1-1 0,-1 1 0,0-1 0,1 1 0,-1 0 0,0 0 0,5 3 0,5 3 3,1 0-1,-1 1 0,0 0 1,-1 1-1,0 1 1,0 0-1,-1 0 1,9 12-1,11 11-8,-29-31-3,0-1 0,1 1 0,-1-1 0,1 1 1,-1-1-1,1 0 0,-1 0 0,1 0 1,-1 1-1,1-2 0,0 1 0,0 0 1,0 0-1,0 0 0,-1-1 0,1 1 1,0-1-1,0 0 0,0 1 0,0-1 1,0 0-1,0 0 0,0 0 0,0-1 0,0 1 1,3-1-1,-3 0-85,1-1 1,-1 0-1,0 1 1,0-1-1,0 0 1,0 0-1,0 0 1,0 0-1,-1-1 1,1 1-1,-1 0 1,1-1-1,-1 1 1,0-1-1,0 1 0,0-1 1,0 0-1,0-3 1,7-30-5738,-5 19-1814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2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4434,'0'0'10261,"0"-23"-7524,1 19-2681,-1 0 0,0 0 0,1 0-1,0 0 1,0 0 0,0 0 0,0 0 0,0 0 0,1 0 0,0 1 0,0-1-1,0 1 1,0-1 0,1 1 0,-1 0 0,1 0 0,0 0 0,-1 0 0,2 0-1,-1 1 1,0-1 0,0 1 0,1 0 0,-1 0 0,1 0 0,0 0 0,0 1-1,-1-1 1,1 1 0,0 0 0,0 0 0,0 1 0,0-1 0,7 1 0,-8 1-42,0 0 1,-1 0-1,1 0 1,0 1-1,-1-1 1,1 1-1,-1-1 1,1 1-1,-1 0 1,0 0 0,0 0-1,0 0 1,0 0-1,0 1 1,-1-1-1,1 1 1,2 4-1,23 49 154,-19-28-83,11 56-1,-17-65-78,2 0-1,0 0 1,1-1-1,1 1 1,1-1 0,16 30-1,-21-44-15,0-1 1,1 0-1,-1 0 0,1 0 0,0 0 0,0 0 1,0-1-1,0 1 0,0-1 0,1 0 1,3 2-1,-5-3-2,-1-1 0,0 1 0,1-1 1,-1 1-1,0-1 0,1 0 0,-1 0 0,0 0 0,1 0 1,-1 0-1,0 0 0,1 0 0,-1 0 0,1 0 1,-1-1-1,0 1 0,1 0 0,-1-1 0,0 0 0,0 1 1,1-1-1,-1 0 0,0 1 0,0-1 0,0 0 1,0 0-1,0 0 0,0 0 0,0 0 0,0 0 1,0 0-1,0 0 0,-1 0 0,2-3 0,4-8 9,0 0-1,-2 0 1,1-1-1,-1 1 0,-1-1 1,0 0-1,1-21 1,-1-99 28,-3 92 10,0-5 587,0 46-638,2 40 435,7-1-358,2-1 0,1-1 1,2 0-1,2 0 1,20 33-1,-34-67-69,-1-1 1,1 0 0,0 1-1,0-1 1,0 0-1,0 0 1,0 0 0,0 0-1,0 0 1,1-1-1,-1 1 1,5 1-1,-6-2 4,0-1 0,0 0 0,-1 0 0,1 1 0,0-1 0,0 0-1,0 0 1,0 0 0,0 0 0,0 0 0,0 0 0,-1-1 0,1 1-1,0 0 1,0 0 0,0-1 0,0 1 0,0 0 0,-1-1 0,1 1-1,0-1 1,0 1 0,-1-1 0,1 1 0,0-1 0,-1 0-1,1 1 1,-1-1 0,1 0 0,0 1 0,-1-1 0,0 0 0,1 0-1,-1 0 1,1 1 0,-1-1 0,0 0 0,0 0 0,1 0 0,-1 0-1,0 0 1,0-1 0,3-14-775,0-1 0,1-29 0,-3 21-3276,1 2-4482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27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9220,'0'0'7481,"9"5"-6419,4 4-706,0 0 0,-1 1 0,0 0 0,-1 1 0,0 0 0,14 18 0,-7 1 128,20 41 0,-27-47-456,2-1-1,0 0 0,26 33 0,-20-32-13,-19-23 20,2-30 89,4-280 314,-7 199-84,8 96-271,-5 12-3275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29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1088,'0'0'14116,"2"2"-13137,2 5-762,0 0-1,-1 0 0,0 0 1,0 1-1,0-1 0,-1 1 0,-1 0 1,1 0-1,-1 0 0,0-1 1,-1 1-1,0 14 0,-1-16-268,0 1 0,1-1 0,-2 1-1,1-1 1,-1 0 0,0 0 0,-4 9 0,4-12-48,1 0 0,-1 0 1,0-1-1,0 1 1,0-1-1,0 1 0,0-1 1,0 0-1,-1 0 0,1 0 1,-1 0-1,0 0 1,1 0-1,-1-1 0,-4 2 1,-4 0-2273,2-3-2171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1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42 192 12005,'0'0'4843,"2"-13"-3733,5 0-857,1 1 0,0-1 0,1 1 0,0 1 0,1 0 0,0 0 1,0 1-1,14-10 0,-16 13-245,1 0-1,0 0 1,0 1 0,0 0-1,1 1 1,0 0 0,0 1-1,1 0 1,-1 0 0,1 1 0,-1 1-1,1 0 1,0 0 0,0 1-1,0 0 1,13 1 0,-22 1-8,-1-1-1,1 1 1,0 0 0,0 0 0,-1 0 0,1-1 0,-1 1 0,1 1 0,-1-1 0,1 0 0,-1 0 0,1 1 0,-1-1-1,0 0 1,0 1 0,0-1 0,0 1 0,0 0 0,0-1 0,0 1 0,-1 0 0,1 0 0,0-1 0,-1 1 0,0 0-1,1 0 1,-1 0 0,0 2 0,5 56 13,-5-59-13,0 18-17,-1 0 0,-1 0-1,0-1 1,-1 1 0,-1-1-1,-1 0 1,-7 18 0,-13 34-106,-37 86-381,54-140 377,-1 1 0,-1-1 0,0-1 0,-1 0 0,0 0 0,-24 22 0,28-30 97,-1-1-1,0 0 1,0 0-1,0-1 1,-1 0-1,0-1 1,0 0 0,0 0-1,0-1 1,-1 0-1,-10 2 1,18-5 26,0-1 1,1 0-1,-1 0 1,1 1-1,-1-1 1,1 0-1,-1 0 1,1 0-1,0-1 1,0 1-1,-1 0 1,1 0-1,0-1 1,0 1-1,0-1 1,0 1-1,1-1 1,-1 1-1,0-1 1,1 1-1,-1-1 1,0 0-1,1 1 1,-1-4-1,-7-44 110,8 44-106,1 1 0,-1-1-1,1 0 1,0 1-1,0-1 1,0 0 0,1 1-1,-1-1 1,1 1 0,0 0-1,1 0 1,4-8-1,0 4 10,-1 1 0,1 0 0,0 0 0,1 1 0,10-8-1,-12 10 9,-1 0 0,1 1 0,0-1 0,-1 1 0,1 1 0,1-1 0,-1 1 0,0 0 0,1 0 0,-1 1 0,1 0 0,-1 0 0,1 1 0,-1-1 0,1 1 0,0 1 0,-1-1 0,1 1 0,-1 1 0,1-1-1,-1 1 1,0 0 0,1 0 0,-1 1 0,0 0 0,-1 0 0,1 0 0,0 1 0,-1 0 0,7 6 0,9 12 33,-10-9-78,1-1-1,0 0 1,1-1 0,22 15-1,-33-24 21,1 0 0,-1-1 0,1 0 0,-1 1 0,1-1-1,0 0 1,0 0 0,0 0 0,0-1 0,0 1 0,0-1 0,-1 1-1,1-1 1,0 0 0,0 0 0,0-1 0,0 1 0,0 0 0,0-1 0,0 0-1,0 0 1,0 0 0,-1 0 0,1 0 0,0 0 0,-1-1 0,1 1-1,-1-1 1,1 0 0,-1 0 0,4-4 0,-3 2-252,0 0 1,0 0-1,-1 0 1,0-1-1,0 1 1,0-1-1,0 1 1,-1-1-1,1 0 1,-1 0-1,-1 1 1,1-1-1,-1 0 1,0-10-1,1-6-4969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2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91 7988,'0'0'8433,"-1"-6"-7446,1 6-976,-1-6 207,0 1-1,1-1 0,-1 0 1,2 0-1,-1 0 0,1-6 1,0 10-183,-1 1 0,1-1 1,-1 0-1,1 0 0,0 0 1,0 1-1,0-1 0,0 0 1,0 1-1,0-1 0,0 1 0,0-1 1,1 1-1,-1-1 0,1 1 1,-1 0-1,1 0 0,-1 0 1,1 0-1,0 0 0,-1 0 1,1 0-1,0 1 0,0-1 1,0 0-1,2 1 0,-3-1-18,1 1 0,-1-1 0,1 1-1,-1 0 1,1 0 0,0 0 0,-1-1 0,1 2-1,-1-1 1,1 0 0,-1 0 0,1 0-1,0 1 1,-1-1 0,1 1 0,-1-1-1,0 1 1,1 0 0,-1 0 0,1-1-1,-1 1 1,0 0 0,0 0 0,0 0-1,1 0 1,-1 1 0,0-1 0,0 0-1,1 2 1,1 3 44,-1 0 0,1 1-1,-1-1 1,0 1 0,1 11-1,-1-9-1,2 22 58,-1 1 1,-1-1-1,-4 46 0,0-10-130,1-42-7,1-14 25,-1 1-1,1-1 0,1 1 0,0-1 1,4 16-1,-4-24-17,0-1 1,-1 1-1,1-1 1,0 0-1,1 0 0,-1 0 1,0 1-1,1-1 1,-1 0-1,1-1 1,-1 1-1,1 0 0,0 0 1,0-1-1,0 1 1,0-1-1,0 0 1,0 1-1,1-1 0,-1 0 1,0 0-1,0 0 1,1-1-1,-1 1 1,1 0-1,-1-1 1,1 0-1,-1 0 0,0 1 1,4-2-1,-4 1 2,0-1 0,0 1 0,0-1 0,-1 0-1,1 0 1,0 0 0,-1 1 0,1-2 0,0 1 0,-1 0 0,0 0-1,1 0 1,-1-1 0,0 1 0,1-1 0,-1 1 0,0-1-1,0 1 1,0-1 0,-1 0 0,1 0 0,1-1 0,16-46-22,-17 44 26,6-23-22,-1 0 0,-1 0 1,0-49-1,6-33 253,-4 88-75,-1 35 289,0 37 103,-6-47-575,0-2 41,16 132 386,-13-112-399,2 1 0,1-1 1,0 0-1,11 21 0,-16-38-17,0-1-1,1 0 1,0 0-1,0 0 1,0 0 0,0 0-1,0 0 1,0-1-1,1 1 1,-1-1-1,1 1 1,0-1 0,0 0-1,0 0 1,0-1-1,0 1 1,0 0-1,1-1 1,-1 0 0,0 0-1,1 0 1,5 1-1,-8-2-2,1-1 0,-1 1 0,0-1 0,0 0 0,0 1 0,0-1 0,0 0 0,0 0 0,0 1 0,0-1 0,-1 0 0,1 0 0,0 0 0,0 0 0,-1 0-1,1 0 1,-1 0 0,1-1 0,0 0 0,12-30-390,-9 23 110,1-2-359,2-8-1014,-4 7-3647,-2 4-3534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48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1 213 1169,'0'0'9036,"0"-3"-8564,0 1 1,0-1-1,0 0 1,0 1-1,0-1 1,1 1-1,-1-1 1,2-3-1,2 3-276,1 1 0,-1 0 0,1 0-1,0 0 1,-1 0 0,1 1 0,0 0-1,8-1 1,4-2 35,219-59 982,141-32-1004,-295 91-6,-117 2-5571,12 2 921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4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5635,'0'0'9380,"9"4"-8273,1 0-762,-1 1 1,0 0-1,0 1 0,0 0 1,0 0-1,-1 1 0,0 0 1,9 11-1,-4-1-46,-1 0 0,0 1-1,-2 0 1,0 1 0,-1 0-1,-1 1 1,0 0 0,5 24 0,2 26-95,8 76 0,-18-102 13,0-15-184,-2 1 0,-1-1 0,-2 1 0,-4 44 0,0-60-29,-1 1 1,0-1-1,-1 1 0,-1-1 0,-13 21 1,-5 10-23,14-22 36,4-6-35,-1-1 0,-1-1 0,0 1 0,-22 26 0,27-39-2197,6-11-694,6-5-1590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7652,'0'0'10183,"5"-7"-9847,-4 6-345,8-9 237,0 1 1,0-1-1,1 2 1,18-15-1,-25 21-194,0 1-1,0-1 0,0 0 0,0 1 0,0-1 1,0 1-1,0 0 0,1 0 0,-1 0 1,0 0-1,1 1 0,-1 0 0,1-1 0,-1 1 1,1 0-1,-1 1 0,1-1 0,-1 1 1,0-1-1,1 1 0,-1 0 0,0 0 0,1 0 1,-1 1-1,0-1 0,5 4 0,2 3 118,1 1-1,-2 0 0,1 0 0,-1 1 1,15 20-1,32 61 124,-1 0-265,-19-39 3,-18-24-2,1 0 1,2-2-1,1 0 0,33 30 1,-54-55-21,0 1-1,1-1 1,-1 0 0,1 0-1,0 1 1,-1-1 0,1 0-1,0 0 1,0 0 0,0-1 0,-1 1-1,1 0 1,0-1 0,0 1-1,0-1 1,0 0 0,0 0-1,0 0 1,0 0 0,0 0 0,0 0-1,0 0 1,0 0 0,0-1-1,0 1 1,0-1 0,0 0 0,0 1-1,0-1 1,0 0 0,-1 0-1,1 0 1,0 0 0,-1-1-1,1 1 1,-1 0 0,1-1 0,-1 1-1,0-1 1,1 1 0,-1-1-1,0 0 1,0 1 0,0-1-1,1-2 1,5-10-343,0-1-1,-1 0 0,-1 0 1,6-24-1,-9 30 29,1-3-690,-1 0-1,0 0 0,-1-16 0,0-1-2839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6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0 512 9076,'0'0'8433,"1"-10"-7710,0-9-302,1 1 0,1 0 0,10-35 0,-3 21-55,83-273 570,-74 249-1139,-19 56-323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7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7123,'0'0'8914,"0"-1"-8861,0 1 0,0 0 0,1-1 1,-1 1-1,0 0 0,0-1 1,0 1-1,0 0 0,1-1 0,-1 1 1,0 0-1,0 0 0,0-1 0,1 1 1,-1 0-1,0 0 0,1 0 1,-1-1-1,0 1 0,0 0 0,1 0 1,-1 0-1,0 0 0,1 0 0,-1 0 1,0-1-1,1 1 0,-1 0 0,1 0 1,65-9 1137,8-1-646,88-2 0,-162 12-535,0-1-12,0 1-102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6323,'0'0'10298,"11"1"-9954,13 1 148,43 12-1,-62-13-391,0 0 1,0 1-1,-1-1 1,1 1-1,-1 0 0,1 1 1,-1-1-1,0 1 0,1 0 1,-1 0-1,-1 0 0,1 0 1,0 1-1,-1-1 1,0 1-1,4 5 0,-7-8-64,0 0-1,1 1 0,-1-1 0,0 0 0,0 1 1,0-1-1,0 1 0,0-1 0,0 0 0,0 1 1,0-1-1,-1 0 0,1 1 0,0-1 0,-1 0 1,1 1-1,-1-1 0,0 0 0,1 0 1,-1 0-1,0 1 0,0-1 0,1 0 0,-1 0 1,0 0-1,0 0 0,0 0 0,-1-1 0,1 1 1,0 0-1,0 0 0,0-1 0,0 1 0,-3 0 1,0 2-170,-1-1 1,0 0 0,0 0-1,1-1 1,-1 1-1,0-1 1,0 0 0,-8 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7716,'0'0'7910,"14"3"-5512,-10 1-2064,1-1-1,-1 1 0,0 1 1,-1-1-1,1 1 0,-1-1 1,1 1-1,4 10 0,0-1 58,32 59 367,-29-50-476,0-1 0,26 34 0,-34-53-277,-2-3 88,-1-30 131,-1 8-227,-1 0 0,-2 0 0,-5-21 0,3 20-335,2 1 0,1-1 1,-1-24-1,4 24-742,0 13-3704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9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3730,'0'0'2321,"2"-2"557,12-5 6013,4 3-4318,47 1-4374,-31 2 446,79-6-2888,-118 18-11067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3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9012,'0'0'7585,"6"2"-6561,8 2-612,0 0 0,0-1 0,0-1 0,26 1 0,68-3-894,-50-1-2638,-54 1-1802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6851,'0'0'9410,"7"25"-6486,-9 2-2096,-1-1 0,-9 42 0,-4 24-418,12-46-122,2-1-1,2 1 1,6 46-1,-3-76-237,1 1-1,1-1 0,0 0 0,1 0 1,1-1-1,0 0 0,17 26 1,77 91 325,-94-123-379,-2-3-2344,-15-17-2283,-2-8-4445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1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9 132 5282,'0'0'9938,"0"0"-9854,0 1-1,-1-1 1,1 0-1,0 0 0,0 0 1,0 0-1,-1 0 1,1 0-1,0 0 1,0 0-1,0 0 0,-1 0 1,1 0-1,0 0 1,0 0-1,-1 0 1,1 0-1,0 0 1,0 0-1,0 0 0,-1 0 1,1 0-1,0 0 1,0 0-1,0 0 1,-1 0-1,1 0 0,0 0 1,0-1-1,0 1 1,-1 0-1,1 0 1,0 0-1,0 0 0,0 0 1,0-1-1,0 1 1,-1 0-1,1 0 1,0 0-1,0-1 0,0 1 1,0 0-1,0-5-14,0 0 0,1 0-1,0 0 1,0 1-1,0-1 1,0 0 0,1 1-1,0-1 1,0 1 0,0-1-1,0 1 1,1 0 0,0 0-1,0 0 1,0 0-1,0 0 1,0 1 0,1 0-1,0-1 1,0 1 0,-1 1-1,2-1 1,-1 0 0,0 1-1,0 0 1,1 0-1,6-2 1,7-1-37,-1 0 1,1 1-1,-1 1 0,1 0 0,0 2 1,21 0-1,-37 1-13,-1 0 0,1 0 0,-1 0 0,1 1 0,0-1 1,-1 0-1,1 1 0,-1-1 0,0 1 0,1 0 0,-1-1 0,1 1 0,-1 0 0,0 0 1,0 0-1,1 0 0,-1 0 0,0 0 0,2 3 0,-1-1 20,0 1 0,0-1 0,0 1 0,0 0 0,-1-1 0,0 1 0,2 6 0,0 5 61,-1 0 0,-1 0 0,0 18 0,-1-14-81,-1 1 1,-1-1-1,-1 1 0,-1-1 1,0 0-1,-2 0 1,0 0-1,-1 0 0,0-1 1,-12 17-1,8-12-21,2-4-11,-1 0 0,-1 0-1,0-1 1,-1-1-1,-1 0 1,-24 24-1,36-39 7,-1-1 1,0 1-1,0 0 0,0-1 0,0 0 1,0 1-1,-1-1 0,1 0 1,0 0-1,-1 0 0,1-1 0,0 1 1,-1 0-1,1-1 0,-1 0 0,1 1 1,-5-1-1,6-1-11,-1 1 0,0-1 0,0 1 0,0-1 0,1 0 1,-1 0-1,0 0 0,1 0 0,-1 0 0,0 0 0,1 0 0,0-1 1,-1 1-1,1-1 0,0 1 0,0-1 0,-2-2 0,-1-3-74,1 0-1,0 0 1,0 0-1,1 0 0,0-1 1,0 1-1,1-1 1,0 1-1,-1-15 1,2 16 67,0 0 0,1-1 1,-1 1-1,1 0 1,0-1-1,1 1 0,0 0 1,0 0-1,4-10 0,-4 13 19,0 1 0,-1 0 0,1-1 0,0 1 0,0 0 0,1 0 0,-1 0 0,0 1 0,0-1 0,1 0-1,-1 1 1,1-1 0,0 1 0,-1 0 0,1 0 0,0 0 0,0 0 0,0 1 0,-1-1 0,1 1 0,0 0 0,0-1-1,4 2 1,4-1 46,0 2-1,-1-1 0,1 1 0,0 1 0,-1 0 0,0 0 1,0 1-1,11 6 0,75 46 394,-87-50-421,19 14 38,-23-16-91,0 0-1,1 0 0,-1 0 0,1 0 1,0-1-1,0 0 0,0-1 1,0 1-1,0-1 0,0 0 1,1-1-1,-1 1 0,13 0 1,-16-2-319,1 0 1,0 0-1,-1 0 1,1 0-1,-1-1 1,1 0 0,-1 1-1,1-1 1,-1-1-1,0 1 1,1 0 0,-1-1-1,6-3 1,11-13-4990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49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 5827,'0'0'6624,"0"0"-6526,0 0-1,0 0 1,-1 0-1,1 0 1,0 0 0,0 0-1,0 0 1,0-1-1,-1 1 1,1 0 0,0 0-1,0 0 1,0 0-1,0 0 1,-1 0 0,1 0-1,0 0 1,0-1-1,0 1 1,0 0 0,0 0-1,0 0 1,0 0-1,-1-1 1,1 1-1,0 0 1,0 0 0,0 0-1,0 0 1,0-1-1,0 1 1,0 0 0,0 0-1,0 0 1,0 0-1,0-1 1,0 1 0,0 0-1,0 0 1,0 0-1,0-1 1,0 1 0,14 0 17,1 0 1,-1 2 0,0-1 0,0 2 0,0 0 0,23 9 0,-2-1-78,-22-7-18,-1 0-1,1 1 1,-1 0-1,0 1 1,0 1-1,0-1 1,11 10-1,-22-13-21,1 0 0,-1-1 0,0 1 0,0 0 0,0 0 0,0 0 0,-1 0 0,1 0 0,-1-1 0,0 1 0,1 0-1,-1 0 1,-1 5 0,1-4 22,0 1-1,-1 0 1,1-1-1,-1 1 1,0-1 0,0 1-1,0-1 1,-4 7-1,-2-4 0,0 1-1,0-2 1,-1 1-1,0-1 1,0 0 0,-10 5-1,-10 8-49,27-18-216,-11 7 373,6-5-3625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10117,'0'0'7254,"7"-15"-6523,28-43-192,-32 55-441,-1 0 1,1 0 0,-1 0 0,1 0 0,0 1-1,0-1 1,0 1 0,1 0 0,-1 0 0,0 0-1,1 0 1,-1 0 0,1 1 0,0 0 0,0-1 0,-1 1-1,1 1 1,0-1 0,0 1 0,0-1 0,0 1-1,0 0 1,0 0 0,0 1 0,-1-1 0,9 3-1,-10-2-61,0 0 0,0 0 0,0 1-1,0-1 1,0 1 0,0-1 0,0 1-1,-1 0 1,1-1 0,0 1-1,-1 0 1,0 0 0,1 0 0,-1 0-1,0 0 1,0 1 0,0-1 0,1 5-1,12 49 481,-12-45-432,6 40 194,2 62-1,-8-67-278,16 86 0,-17-130-18,-1-1-1,0 0 1,0 0 0,1 0-1,-1 1 1,1-1 0,-1 0-1,1 0 1,-1 0-1,1 0 1,0 0 0,-1 0-1,1 0 1,0 0-1,0 0 1,0 0 0,0-1-1,0 1 1,0 0 0,0 0-1,0-1 1,0 1-1,0-1 1,0 1 0,0-1-1,1 1 1,-1-1-1,0 0 1,0 0 0,0 1-1,1-1 1,-1 0 0,0 0-1,0 0 1,1 0-1,-1 0 1,0-1 0,2 1-1,1-1-43,-1 0 1,0-1-1,1 1 0,-1-1 0,0 1 0,0-1 0,0 0 1,0 0-1,-1 0 0,1 0 0,0-1 0,3-3 1,5-9-6,-1-1 0,-1 0 0,0-1 0,-1 1 0,0-1 0,-2-1 0,0 0 0,-1 0 1,0 0-1,-2 0 0,0-1 0,-1 1 0,-1-24 0,-1-39 396,0 49-11,0 26-33,0 12 120,-1 34-267,1-3 49,0 0 0,9 52 0,-7-78-190,0 0 1,1 0-1,0 0 1,1-1-1,0 0 1,1 1 0,0-2-1,0 1 1,1 0-1,0-1 1,1 0-1,12 12 1,-17-19-48,1-1 0,-1 1 0,0-1 0,1 1 0,-1-1 0,1 0 0,0 0 0,-1 0 0,1 0 0,0 0 0,0-1 1,0 1-1,-1-1 0,1 0 0,0 1 0,0-1 0,0-1 0,0 1 0,0 0 0,-1-1 0,1 1 0,0-1 0,0 0 0,-1 0 0,1 0 1,-1-1-1,1 1 0,-1 0 0,1-1 0,2-2 0,35-27-2507,-9-1-3762,-10 8-2880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3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43 5603,'0'0'7475,"-1"-11"-1104,5 20-5884,0 0 1,1 0-1,0 0 1,1-1-1,10 13 1,7 10 98,14 27-1,4-2 0,82 88 0,-99-118-585,-24-26 16,7-8 75,4-32-101,-1-1 0,-3 1 0,4-52 1,6-35-280,-16 121 31,1-1 1,0 1-1,1-1 0,-1 1 1,1 0-1,1 0 1,-1 0-1,6-6 0,-9 10-1358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9412,'0'0'8674,"1"6"-7682,4 16-909,-1 0 1,-2 0-1,0 0 0,-2 44 0,0-65-179,0 0 0,0-1 0,0 1 0,-1 0 0,1-1 0,0 1 0,0 0 0,0 0 0,0-1 0,-1 1 0,1 0 0,0-1 0,-1 1 0,1-1 0,-1 1 0,1 0 0,0-1-1,-1 1 1,1-1 0,-1 1 0,0-1 0,1 0 0,-1 1 0,1-1 0,-1 1 0,0-1 0,1 0 0,-1 1 0,0-1 0,1 0 0,-1 0 0,0 0 0,1 0 0,-1 1 0,0-1 0,0 0 0,-7 0-4176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1 227 11573,'0'0'5021,"7"-10"-4188,11-14-509,-1-1 1,-1 0-1,-2-2 1,0 0 0,10-32-1,-22 53-292,4-15 213,-2 18 351,0 12 585,58 258 45,-47-184-485,6 108 0,-19-165-572,-2-18-634,1-19-629,-1 3 169,0 0 0,1 0 0,0 0 0,3-9-1,6-9-5060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4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16424,'0'0'3380,"3"0"-3129,248 0 290,-251 0-576,0-4-6346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0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7379,'0'0'9317,"5"2"-8042,0 1-980,1 0 1,-1 1-1,0-1 1,0 1-1,0 1 1,0-1-1,-1 1 1,7 8-1,35 54 845,-21-30-791,93 116 217,-115-187-256,8-125-335,0 1-92,-11 69-1254,4 89-2802,0 0-2331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1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11125,'0'0'4490,"1"-6"-1706,6-21-2361,-3 22-408,-1 1 0,1-1 0,0 1-1,1 0 1,-1 0 0,1 1 0,-1-1 0,1 1 0,0 0 0,0 0 0,1 1 0,-1-1-1,0 1 1,1 0 0,0 1 0,-1-1 0,1 1 0,0 0 0,0 1 0,-1-1-1,1 1 1,0 0 0,0 1 0,0-1 0,10 4 0,-13-4 1,-1 1-1,0-1 1,0 1 0,0 0-1,0 0 1,0-1 0,0 2 0,0-1-1,0 0 1,0 0 0,0 1 0,-1-1-1,1 1 1,0-1 0,-1 1-1,1 0 1,-1-1 0,0 1 0,0 0-1,1 0 1,-1 0 0,0 0 0,-1 0-1,1 0 1,0 0 0,0 3-1,1 6 153,-1-1 0,0 1-1,0-1 1,-2 16-1,1-9-77,0-7-84,-1-1 0,0 0 0,0 1 0,-1-1 0,0 0 0,0 0 0,-1 0 0,0 0 0,-1-1 0,0 1 0,0-1 0,-1 0-1,0 0 1,-1-1 0,1 1 0,-2-1 0,-10 10 0,15-15-14,1-1 0,-1 0 0,1 0 0,-1 0 0,0 0-1,0 0 1,1 0 0,-1 0 0,0-1 0,0 1 0,0 0 0,0-1 0,0 0 0,0 0-1,0 1 1,0-1 0,0 0 0,0-1 0,0 1 0,0 0 0,0 0 0,0-1-1,0 1 1,0-1 0,0 0 0,1 0 0,-1 1 0,0-1 0,0 0 0,1-1 0,-1 1-1,0 0 1,1 0 0,0-1 0,-3-2 0,1 0-14,0 0 1,0 0-1,1 0 0,0 0 1,0-1-1,0 0 1,0 1-1,1-1 0,-1 0 1,1 0-1,0 1 0,1-1 1,-1-8-1,1 12 16,1 1-1,-1-1 0,1 0 1,-1 0-1,1 0 0,-1 0 1,1 0-1,-1 0 0,1 1 1,0-1-1,-1 0 1,1 1-1,0-1 0,0 0 1,0 1-1,0-1 0,-1 1 1,1-1-1,0 1 0,0 0 1,0-1-1,0 1 1,0 0-1,0 0 0,0-1 1,0 1-1,0 0 0,0 0 1,2 0-1,37-1 1,-33 1-10,2 0 31,0 0 0,1 0 0,-1 1 0,0 0-1,0 1 1,0 0 0,0 0 0,0 1 0,12 5 0,-16-6 2,44 18 61,-48-19-80,1-1 0,0 1 0,0-1 0,0 0 0,0 1 0,0-1 0,0 0 1,0 0-1,0 0 0,0 0 0,0-1 0,0 1 0,-1 0 0,1-1 0,0 0 0,0 1 0,0-1 0,-1 0 0,1 0 0,0 0 0,0 0 0,-1 0 0,3-2 0,22-34-686,-15 10-3642,-10 19-3130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2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13782,'0'0'3383,"9"0"-2510,89 0 683,-45 2-1434,0-3-1,-1-1 1,77-15 0,-123 14-815,-16 3-952,6 0 1134,-26 0-5148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2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11541,'0'0'7764,"2"14"-6649,7 55-26,18 111 373,5-57-1567,-32-123 2,0 1 0,0-1 0,0 0 0,1 1-1,-1-1 1,0 0 0,0 1 0,1-1 0,-1 0-1,0 0 1,1 1 0,-1-1 0,0 0-1,1 0 1,-1 1 0,0-1 0,1 0 0,-1 0-1,0 0 1,1 0 0,-1 0 0,0 0 0,1 0-1,-1 0 1,1 1 0,-1-1 0,0-1-1,1 1 1,-1 0 0,1 0 0,-1 0 0,0 0-1,1 0 1,-1 0 0,0 0 0,1 0 0,-1-1-1,0 1 1,1 0 0,-1 0 0,0 0-1,1-1 1,-1 1 0,0 0 0,1 0 0,-1-1-1,0 1 1,7-13-4795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3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4722,'0'0'10424,"6"-4"-9853,-3 0-582,30-19 1348,-32 23-1291,0-1 0,0 1 0,0-1 0,1 1-1,-1-1 1,0 1 0,0-1 0,1 1 0,-1 0 0,0 0 0,0 0 0,1 0 0,-1 0 0,0 0 0,1 0 0,-1 0 0,0 0 0,0 1-1,1-1 1,-1 0 0,0 1 0,0-1 0,0 1 0,0-1 0,1 1 0,-1 0 0,0-1 0,0 1 0,0 0 0,0 0 0,1 1-1,4 7 182,0 0 0,-1 0 0,0 1 0,0-1 0,-1 1 0,6 20 0,10 67 1291,-17-70-1300,2-1-1,14 43 1,-14-56-200,0-1 1,1 0 0,11 19 0,-15-29-35,0 1 1,0 0 0,0-1-1,0 0 1,0 1 0,1-1 0,-1 0-1,1 0 1,-1 0 0,1 0 0,0-1-1,-1 1 1,1-1 0,0 1 0,0-1-1,0 0 1,1 0 0,-1-1 0,0 1-1,5 0 1,-5-2-7,-1 0 0,1 0 1,-1 0-1,1 0 0,-1 0 0,0-1 0,0 1 0,0 0 1,1-1-1,-1 0 0,-1 0 0,1 0 0,0 0 0,0 0 1,-1 0-1,1 0 0,-1 0 0,1 0 0,0-4 0,23-47-307,-17 27 277,-2 1 0,-1-1 0,-1-1-1,-1 1 1,-2 0 0,0-1 0,-4-26-1,3-6 631,0 69-196,-1 21-22,2 0 0,2-1 0,0 0 1,3 1-1,9 33 0,-8-39-282,26 72 8,-29-89-87,-1 0 0,1 0-1,1-1 1,-1 1 0,1-1 0,1 0 0,-1 0-1,1-1 1,7 7 0,-12-12-44,0 0 1,0 0-1,1 0 0,-1 0 0,0 0 1,0-1-1,1 1 0,-1 0 0,1 0 1,-1-1-1,1 1 0,-1-1 1,1 0-1,-1 1 0,1-1 0,-1 0 1,1 0-1,-1 0 0,1 0 0,0 0 1,-1 0-1,1 0 0,-1-1 0,1 1 1,-1 0-1,1-1 0,-1 0 1,1 1-1,-1-1 0,0 0 0,1 1 1,-1-1-1,0 0 0,0 0 0,1 0 1,-1 0-1,0-1 0,0 1 0,0 0 1,0 0-1,1-3 0,3-5-773,0 0-1,0 0 0,-1-1 1,6-20-1,-8 25 276,12-42-4843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23:50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150 1 7203,'0'0'6614,"-7"7"-5774,-6 12-344,1 0-1,0 1 0,2 0 1,0 0-1,-8 27 0,1 9-117,3 0 0,2 0-1,-6 73 1,11-35-241,8 116 0,1-173-136,2 0 0,2 0 0,1-1-1,2 0 1,1 0 0,2-1 0,1-1 0,2 0-1,2-1 1,0 0 0,3-2 0,0 0-1,2-1 1,1-1 0,1-1 0,49 43 0,-67-67-72,-1 1 1,1-1-1,0 0 1,0 0 0,0-1-1,9 4 1,8-4-4402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4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13030,'0'0'4866,"1"-9"-4439,0 4-366,-1 1 0,1-1 0,1 1 0,-1 0 0,0-1 0,1 1 0,0 0 0,3-6-1,-3 8 0,-1 0 0,1 0 0,0 0 0,0 1 0,0-1 0,0 1-1,0-1 1,0 1 0,0-1 0,1 1 0,-1 0 0,0 0-1,1 0 1,-1 1 0,1-1 0,-1 0 0,1 1 0,-1 0-1,1-1 1,-1 1 0,5 0 0,-5 0-30,0 0 0,0 0-1,0 0 1,1 0 0,-1 1 0,0-1 0,0 1-1,0-1 1,0 1 0,0 0 0,0 0 0,0 0 0,0 0-1,0 0 1,0 0 0,0 0 0,3 3 0,-4-1 48,1 0 1,0-1-1,-1 1 1,1 0-1,-1 0 1,0 0 0,0 0-1,0 0 1,0 0-1,-1 0 1,1 1-1,-1 3 1,1 4 38,0 1-1,-1 0 1,0-1 0,-1 1 0,0-1-1,-6 23 1,6-31-133,0 0-1,0 0 1,0 0-1,0 0 1,-1 0 0,1 0-1,-1 0 1,0 0 0,0 0-1,0-1 1,0 1-1,0-1 1,-1 0 0,1 0-1,-1 1 1,1-2-1,-1 1 1,0 0 0,0 0-1,1-1 1,-1 0 0,0 1-1,-1-1 1,1 0-1,0-1 1,0 1 0,0 0-1,-1-1 1,-4 0-1,7 0-2,0 0-1,0 0 1,0-1-1,0 1 1,0 0-1,0-1 1,1 1-1,-1-1 1,0 1-1,0-1 1,0 0-1,0 1 1,1-1-1,-1 0 1,0 1-1,1-1 0,-1 0 1,0 0-1,1 0 1,-1 1-1,1-1 1,0 0-1,-1 0 1,1 0-1,-1 0 1,1 0-1,0 0 1,0 0-1,0 0 1,0-1-1,-3-35-346,3 34 305,0 2 55,1 1 0,-1-1 0,1 0 0,-1 1 0,1-1 0,0 1 1,-1-1-1,1 1 0,0-1 0,-1 1 0,1-1 0,0 1 0,-1 0 0,1-1 0,0 1 0,0 0 0,0 0 0,-1-1 1,1 1-1,0 0 0,0 0 0,0 0 0,-1 0 0,1 0 0,1 0 0,26 0 15,-24 0-19,1 0 6,1 0 0,-1 0 0,0 1-1,1 0 1,-1 0 0,0 1 0,1-1 0,-1 1-1,0 0 1,0 0 0,0 1 0,-1-1 0,1 1 0,0 0-1,-1 1 1,0-1 0,0 1 0,0 0 0,0 0-1,5 8 1,-2-5 13,0 0 0,0 0 0,1 0 0,0-1 0,10 6 0,-16-11-6,1 1-1,0 0 1,0-1-1,0 0 1,0 0-1,0 0 1,0 0-1,0 0 1,1 0-1,-1-1 1,0 0-1,0 1 1,0-1-1,1 0 1,-1-1-1,0 1 1,0-1-1,1 1 1,5-3-1,-7 1-59,1 1 0,-1-1 0,1 0 1,-1-1-1,0 1 0,0 0 0,0-1 0,0 1 0,-1-1 0,1 1 0,0-1 0,-1 0 0,2-4 0,13-42-2643,-16 48 2577,7-27-4927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12214,'0'0'8307,"19"30"-7554,-16-12-385,-1 4-176,-2 1-48,0-2-48,0 1-32,0-5-64,0-2 0,-6-5-528,-2-5-673,-2-5-1584,4 0-4354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12982,'0'0'5955,"8"0"-5491,14 0 96,4-2-224,2-3-176,4 0-160,0 0 0,-2 0 0,-4 1-80,-6 3-176,-7 1-1521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6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0 180 992,'0'0'15717,"4"-13"-14783,-2 4-789,0 0 0,1-1 0,0 1 0,1 1 0,0-1-1,0 1 1,1-1 0,0 1 0,0 0 0,1 1 0,0-1 0,0 1 0,1 1 0,13-12 0,-11 13-93,0 0 0,0 1-1,0 0 1,0 1 0,0 0-1,1 0 1,0 1 0,-1 0 0,1 1-1,0 0 1,0 1 0,10 0-1,-18 1-11,0-1-1,1 1 1,-1-1-1,0 1 0,0 0 1,-1 0-1,1 0 0,0 0 1,0 1-1,0-1 1,-1 0-1,1 1 0,0-1 1,-1 1-1,0 0 1,1-1-1,-1 1 0,0 0 1,0 0-1,0 0 1,0 0-1,0 0 0,0 0 1,-1 0-1,1 0 0,-1 0 1,1 0-1,-1 0 1,0 4-1,3 10 140,-1 0 0,-2 29-1,0-35-124,0 13-30,-4 105 140,2-110-146,-1 1 0,-1-1 0,0 0-1,-14 34 1,6-25-50,-1-1-1,-1-1 1,-23 31-1,30-46 17,-2 1-1,0-1 0,0 0 1,0-1-1,-1 0 1,-1-1-1,0 0 0,0 0 1,-17 8-1,27-16-1,0 1 0,0-1 0,0 1 0,0-1 0,0 1 0,0-1 0,0 0-1,0 0 1,0 1 0,0-1 0,0 0 0,0 0 0,0 0 0,0 0 0,0 0 0,0-1 0,0 1 0,0 0 0,0 0-1,0-1 1,0 1 0,0-1 0,0 1 0,0-1 0,0 1 0,0-1 0,0 1 0,1-1 0,-1 0 0,0 1 0,0-1-1,1 0 1,-1 0 0,0 0 0,1 1 0,-1-1 0,1 0 0,-1 0 0,1 0 0,-1 0 0,1 0 0,0 0-1,0 0 1,-1 0 0,1 0 0,0 0 0,0 0 0,0 0 0,0-3 0,-1-7-89,1-1 0,0 0 0,2-19 0,-1 21 23,0 4 63,0-1 1,1 0 0,-1 1-1,1-1 1,1 1 0,-1-1-1,1 1 1,0 0 0,0 0-1,8-9 1,-9 11 13,1 1 0,-1 0 0,1 0 0,0 0 0,0 1 0,1-1 0,-1 1 0,0 0 0,1 0 0,-1 0 0,1 0 0,0 0 0,0 1 0,-1-1 0,1 1 1,0 0-1,0 1 0,0-1 0,5 0 0,-3 1 8,-1 0 0,1 0 0,-1 1 0,1 0 0,-1 0 0,1 0-1,-1 1 1,0-1 0,1 1 0,-1 0 0,0 1 0,0-1 0,0 1 0,-1 0 0,1 1 0,-1-1 0,0 1 0,0-1 0,0 1 0,0 1 0,4 5 0,29 43 230,-32-43-205,1-1-1,0 0 1,0 0-1,1-1 1,0 0 0,0 0-1,1 0 1,13 9 0,-19-16-63,-1 0 1,1 0-1,-1 0 1,1 0-1,0-1 1,-1 1-1,1-1 1,0 1 0,0-1-1,-1 1 1,1-1-1,0 0 1,0 0-1,0 0 1,0 0-1,-1 0 1,1-1-1,0 1 1,0-1 0,-1 1-1,3-1 1,-1-1-352,0 0 0,0 0 0,0 0 1,-1 0-1,1 0 0,-1 0 0,1-1 1,-1 1-1,4-6 0,5-9-3873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6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13542,'0'0'6827,"1"3"-5455,0 2-1095,67 189 4394,-55-162-4604,2-1-1,0-1 0,2-1 0,24 31 0,-41-60-67,1 0 0,-1 0 0,0 0-1,0 0 1,0 0 0,1 0 0,-1 0 0,0 0-1,0 0 1,1 0 0,-1 0 0,0-1-1,0 1 1,0 0 0,1 0 0,-1 0 0,0 0-1,0 0 1,0-1 0,0 1 0,1 0-1,-1 0 1,0 0 0,0-1 0,0 1 0,0 0-1,0 0 1,0 0 0,0-1 0,0 1-1,0 0 1,1 0 0,-1-1 0,0 1 0,0 0-1,0 0 1,0-1 0,0 1 0,0 0-1,-1-1 1,8-24-16,6-42-47,-10 51-5,53-285-387,-55 295 443,3 5-1103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2:57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10341,'0'0'5376,"4"4"-4067,14 13-762,-1 2 0,0 0 0,-2 1-1,0 0 1,-1 1 0,-2 1 0,0 0-1,-1 1 1,14 43 0,-14-32-358,-3 1 0,0 1 1,-2-1-1,-2 1 0,-1 0 1,-3 52-1,-2-73-132,1 0 0,-2 0 1,0-1-1,-1 1 0,0-1 1,-1 0-1,-1 0 0,0-1 0,-1 0 1,0 0-1,-1 0 0,-1-1 1,0 0-1,0-1 0,-1 0 0,-22 19 1,23-22-268,-8 7 847,14-14-1775,6-10-2158,5-5-1339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6115,'0'0'8956,"1"-4"-6533,9-18-2381,-4 14-50,0 0-1,0 1 1,1-1-1,0 1 1,0 0 0,14-9-1,-16 13 55,-1 0 0,1 0 0,0 1 0,0-1 0,1 1 0,-1 0 0,0 1 0,1-1 0,-1 1 0,1 0-1,-1 1 1,1-1 0,7 1 0,-11 1 5,1 0 1,-1-1-1,0 1 0,0 0 0,0 0 0,0 0 0,0 0 0,0 1 0,0-1 0,0 0 1,0 1-1,0 0 0,1 2 0,25 29 384,-17-20-278,4 7-12,-1 0-1,0 0 1,-1 2 0,10 23 0,32 94 130,7 14-53,-59-145-215,2-1 0,-1 1-1,1-1 1,0-1-1,0 1 1,1-1-1,8 8 1,-10-11-8,-1 0 1,1 0-1,0 0 1,1-1-1,-1 0 1,0 0-1,1 0 1,-1 0 0,1-1-1,0 1 1,-1-1-1,1 0 1,0-1-1,6 1 1,-9-1-7,0-1 1,-1 1-1,1-1 1,0 0-1,-1 1 1,1-1-1,-1 0 1,1 0-1,-1 0 0,1 0 1,-1 0-1,0 0 1,1-1-1,-1 1 1,0 0-1,0-1 1,0 1-1,0-1 1,1-1-1,18-35-409,-18 34 323,3-7-491,-1 0 1,-1 0 0,0 0-1,-1 0 1,3-19 0,-3-29-5749,-2 24-1378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3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0 625 8932,'0'0'5181,"0"-10"-3612,2-11-1143,1 0-1,1 1 1,0-1 0,2 1 0,10-24 0,1-7 42,105-323 401,-121 371-978,0 1 1,0-1-1,0 1 0,1 0 0,-1-1 0,0 1 0,1 0 0,0 0 0,-1 0 1,1 0-1,0 0 0,0 1 0,3-3 0,5-4-3134,-8 6-455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3 194 9732,'0'0'3698,"0"-13"-2921,0 1-660,-1 2 18,0 0 0,1 1 0,0-1 0,1 0 0,0 0 0,0 1 0,1-1 0,1 0 0,4-12 0,-4 16-64,1 1 1,0 0-1,0-1 1,0 1-1,0 0 0,1 1 1,0-1-1,6-3 1,-10 7-66,0 0 0,1 0 0,-1 0 0,0 0 0,0 1 0,1-1 0,-1 0 0,0 1 0,1-1 0,-1 1 0,1 0 0,-1-1 0,1 1 0,-1 0 0,1 0 0,-1 0-1,1 0 1,-1 0 0,0 0 0,1 1 0,-1-1 0,1 0 0,-1 1 0,1-1 0,-1 1 0,0-1 0,1 1 0,-1 0 0,0-1 0,0 1 0,1 0 0,-1 0 0,0 0 0,0 0 0,0 0 0,0 0 0,0 0 0,0 1 0,0-1 0,0 2 0,4 6 38,-1 0 0,0 0 1,-1 0-1,0 0 0,-1 1 0,0-1 0,1 13 0,3 71-15,-6-80 0,0 9-14,-1-17-24,1 0 0,0 0 0,0 0 0,0 0 0,1 0 0,0 0 0,0 0 0,0 0 0,0 0 0,1 0 0,2 5 0,-4-10 10,0 1-1,1-1 1,-1 1 0,1-1 0,-1 1 0,1-1-1,-1 1 1,1-1 0,-1 0 0,1 1 0,0-1-1,-1 0 1,1 1 0,-1-1 0,1 0 0,0 0 0,-1 0-1,1 1 1,0-1 0,-1 0 0,1 0 0,0 0-1,-1 0 1,1 0 0,0 0 0,-1 0 0,1 0 0,0-1-1,-1 1 1,1 0 0,0 0 0,-1 0 0,1-1-1,0 1 1,-1 0 0,1-1 0,-1 1 0,1-1-1,-1 1 1,1-1 0,18-20-26,-15 14 15,0-1 1,-1 0 0,0 1-1,-1-1 1,0-1-1,0 1 1,0-14 0,1-65 25,-3 34 24,2 28 460,0 40 479,2 24-161,-1-29-853,-1 1 0,2-1-1,-1 0 1,1 0 0,1-1 0,0 1-1,9 13 1,-11-20 16,-1 1 0,1-1 0,1 1 0,-1-1 0,0 0 0,1 0 0,-1-1 0,1 1 0,0-1 0,0 0 0,0 0 0,0 0 0,1 0 1,-1-1-1,0 0 0,1 0 0,-1 0 0,1 0 0,-1-1 0,6 1 0,-8-1-28,1 0 1,-1 0-1,1 0 1,-1-1-1,1 1 0,0-1 1,-1 1-1,0-1 1,1 0-1,-1 0 1,1 0-1,-1 0 1,0 0-1,0-1 0,0 1 1,0-1-1,3-2 1,-2 1-332,-1 0 1,0-1 0,0 1-1,0-1 1,0 0 0,0 1-1,-1-1 1,0 0 0,0 0-1,1-6 1,3-18-5116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15:39:1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7235,'0'0'7529,"12"0"-6304,231 0 1365,-203 0-2482,213-10 646,-213 8-773,-38-2-5421,-6 4-426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4A284-F99E-49AA-82E9-81EC41E1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F3A4C7-4D02-4C39-9104-80B63C1B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C1C16-E84B-45F8-B345-308FD2D4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9D84F-1699-4A8C-A844-551F400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CC3DF-D36C-4089-A8AD-910C71F2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4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D9BD6-F92A-43E2-A53B-0DCBEA6F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150374-E4A2-4820-B2B2-2FD3745F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A68F7-EDD6-4241-BC57-B811837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3052C-36AE-4AA5-BD87-35E1A782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21526-6268-4F62-888F-6B9B648C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689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2D435-B40C-43BD-A4F0-0328F1292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639CC2-0B51-4C6A-B8E5-F979CC42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B1A0E-BFFD-40D5-8931-AD9C5607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D3C4E-9F85-4FC9-B0BF-8111984E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D122B-DFE8-463E-BF65-CE85EB19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39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DB7-77BC-47BB-9429-707EC32A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649DA-272B-45D5-9D9F-A3DE56D5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CE931-9840-4D5D-B11A-F3ECBEE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9D610-7453-4D1D-B4C6-6C64CC7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5F44E-5C0A-4641-9523-8E56D8BA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707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BD7-7DCA-4EAA-90F3-DACFA598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70069-9C1C-4D2D-B74A-8302E5D3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C40D-CF53-47E2-95BC-3F51C983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DE633-F7D1-4CDB-B951-EF7922FF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E95EE-4C41-4D62-97E3-097C3B19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848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FD16-30EF-460B-8C50-FACC859E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1ED00-C38C-46DC-B5E6-DF6E7555D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B9B76-26BC-4F66-B59C-B2637AAF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06D51-E241-4044-8C90-C8BB36E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16D75-4230-4EA7-915D-6E0ABEC8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F2374-5DC5-4D0D-81B9-F3208BA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052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7E867-06A3-4558-9F18-3B04D4F4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86F09-0ECC-4590-AFF4-D20F89168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1267A3-6B41-451A-B17D-86F5132D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AD279D-54C3-42EE-BEF1-BCDC885F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1A6D85-2011-4FB9-A5D4-9AED8C32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580D79-6270-4D7E-9AA6-5B0B0702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B34845-DD62-4E65-A9E6-BEC871CE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FED363-B4BD-4D0A-B4EA-0A62DCB4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0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8F73-644E-4ED7-9E2A-C9D26F66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0A0604-2D72-48A7-A033-3EC6F10B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FD5D1F-28A6-4370-BECF-547C522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EF70D5-A66D-4C46-A548-235577C7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128AB3-92ED-4B7B-9989-637CD993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CD8F11-5695-4024-B984-59A7790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8CDEC1-9ACB-4F8B-BB00-7B339176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52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AB2A-FDE4-4A2B-BE71-6C88FE5C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D2581-BD8B-4F31-B35E-340D20DA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FF1C9C-45FC-43AD-A1E0-92CB2E729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31E19-88C7-435F-BCE9-0F1CC87B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69EB6A-6E6D-43DE-B9CA-B72F7EED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014BD-9664-4BEF-9DD4-0010CBB7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88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3C22D-B704-4BDE-923C-E6CE61CF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9C852B-03F7-43AE-9C14-63C0EF29D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36396-F8ED-4BE1-89D2-D44E7F48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AAE76-EC1D-45A9-9D09-A69EFC98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AE50A-3F91-47B4-AAEC-2D86721D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BE251-98B5-410A-AB16-C64513A3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019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646F30-6838-4078-85A0-D3063221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68C71-46F3-409E-8A31-588FF74F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6F732-B925-4FD5-B6ED-F9C742255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3077-8DA6-468B-A614-FFE8682CDA60}" type="datetimeFigureOut">
              <a:rPr lang="es-GT" smtClean="0"/>
              <a:t>16/04/2021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1C551-AF76-4762-BF80-AC8A8867B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AF625-8516-4B52-8343-4FB00458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C3FE-29CB-4053-95FA-BA2F660C508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85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99" Type="http://schemas.openxmlformats.org/officeDocument/2006/relationships/image" Target="../media/image420.png"/><Relationship Id="rId303" Type="http://schemas.openxmlformats.org/officeDocument/2006/relationships/image" Target="../media/image422.png"/><Relationship Id="rId21" Type="http://schemas.openxmlformats.org/officeDocument/2006/relationships/image" Target="../media/image281.png"/><Relationship Id="rId42" Type="http://schemas.openxmlformats.org/officeDocument/2006/relationships/customXml" Target="../ink/ink287.xml"/><Relationship Id="rId63" Type="http://schemas.openxmlformats.org/officeDocument/2006/relationships/image" Target="../media/image302.png"/><Relationship Id="rId84" Type="http://schemas.openxmlformats.org/officeDocument/2006/relationships/customXml" Target="../ink/ink308.xml"/><Relationship Id="rId138" Type="http://schemas.openxmlformats.org/officeDocument/2006/relationships/customXml" Target="../ink/ink335.xml"/><Relationship Id="rId159" Type="http://schemas.openxmlformats.org/officeDocument/2006/relationships/image" Target="../media/image350.png"/><Relationship Id="rId324" Type="http://schemas.openxmlformats.org/officeDocument/2006/relationships/customXml" Target="../ink/ink428.xml"/><Relationship Id="rId345" Type="http://schemas.openxmlformats.org/officeDocument/2006/relationships/image" Target="../media/image443.png"/><Relationship Id="rId170" Type="http://schemas.openxmlformats.org/officeDocument/2006/relationships/customXml" Target="../ink/ink351.xml"/><Relationship Id="rId191" Type="http://schemas.openxmlformats.org/officeDocument/2006/relationships/image" Target="../media/image366.png"/><Relationship Id="rId205" Type="http://schemas.openxmlformats.org/officeDocument/2006/relationships/image" Target="../media/image373.png"/><Relationship Id="rId226" Type="http://schemas.openxmlformats.org/officeDocument/2006/relationships/customXml" Target="../ink/ink379.xml"/><Relationship Id="rId247" Type="http://schemas.openxmlformats.org/officeDocument/2006/relationships/image" Target="../media/image394.png"/><Relationship Id="rId107" Type="http://schemas.openxmlformats.org/officeDocument/2006/relationships/image" Target="../media/image324.png"/><Relationship Id="rId268" Type="http://schemas.openxmlformats.org/officeDocument/2006/relationships/customXml" Target="../ink/ink400.xml"/><Relationship Id="rId289" Type="http://schemas.openxmlformats.org/officeDocument/2006/relationships/image" Target="../media/image415.png"/><Relationship Id="rId11" Type="http://schemas.openxmlformats.org/officeDocument/2006/relationships/image" Target="../media/image276.png"/><Relationship Id="rId32" Type="http://schemas.openxmlformats.org/officeDocument/2006/relationships/customXml" Target="../ink/ink282.xml"/><Relationship Id="rId53" Type="http://schemas.openxmlformats.org/officeDocument/2006/relationships/image" Target="../media/image297.png"/><Relationship Id="rId74" Type="http://schemas.openxmlformats.org/officeDocument/2006/relationships/customXml" Target="../ink/ink303.xml"/><Relationship Id="rId128" Type="http://schemas.openxmlformats.org/officeDocument/2006/relationships/customXml" Target="../ink/ink330.xml"/><Relationship Id="rId149" Type="http://schemas.openxmlformats.org/officeDocument/2006/relationships/image" Target="../media/image345.png"/><Relationship Id="rId314" Type="http://schemas.openxmlformats.org/officeDocument/2006/relationships/customXml" Target="../ink/ink423.xml"/><Relationship Id="rId335" Type="http://schemas.openxmlformats.org/officeDocument/2006/relationships/image" Target="../media/image438.png"/><Relationship Id="rId356" Type="http://schemas.openxmlformats.org/officeDocument/2006/relationships/customXml" Target="../ink/ink444.xml"/><Relationship Id="rId5" Type="http://schemas.openxmlformats.org/officeDocument/2006/relationships/image" Target="../media/image273.png"/><Relationship Id="rId95" Type="http://schemas.openxmlformats.org/officeDocument/2006/relationships/image" Target="../media/image318.png"/><Relationship Id="rId160" Type="http://schemas.openxmlformats.org/officeDocument/2006/relationships/customXml" Target="../ink/ink346.xml"/><Relationship Id="rId181" Type="http://schemas.openxmlformats.org/officeDocument/2006/relationships/image" Target="../media/image361.png"/><Relationship Id="rId216" Type="http://schemas.openxmlformats.org/officeDocument/2006/relationships/customXml" Target="../ink/ink374.xml"/><Relationship Id="rId237" Type="http://schemas.openxmlformats.org/officeDocument/2006/relationships/image" Target="../media/image389.png"/><Relationship Id="rId258" Type="http://schemas.openxmlformats.org/officeDocument/2006/relationships/customXml" Target="../ink/ink395.xml"/><Relationship Id="rId279" Type="http://schemas.openxmlformats.org/officeDocument/2006/relationships/image" Target="../media/image410.png"/><Relationship Id="rId22" Type="http://schemas.openxmlformats.org/officeDocument/2006/relationships/customXml" Target="../ink/ink277.xml"/><Relationship Id="rId43" Type="http://schemas.openxmlformats.org/officeDocument/2006/relationships/image" Target="../media/image292.png"/><Relationship Id="rId64" Type="http://schemas.openxmlformats.org/officeDocument/2006/relationships/customXml" Target="../ink/ink298.xml"/><Relationship Id="rId118" Type="http://schemas.openxmlformats.org/officeDocument/2006/relationships/customXml" Target="../ink/ink325.xml"/><Relationship Id="rId139" Type="http://schemas.openxmlformats.org/officeDocument/2006/relationships/image" Target="../media/image340.png"/><Relationship Id="rId290" Type="http://schemas.openxmlformats.org/officeDocument/2006/relationships/customXml" Target="../ink/ink411.xml"/><Relationship Id="rId304" Type="http://schemas.openxmlformats.org/officeDocument/2006/relationships/customXml" Target="../ink/ink418.xml"/><Relationship Id="rId325" Type="http://schemas.openxmlformats.org/officeDocument/2006/relationships/image" Target="../media/image433.png"/><Relationship Id="rId346" Type="http://schemas.openxmlformats.org/officeDocument/2006/relationships/customXml" Target="../ink/ink439.xml"/><Relationship Id="rId85" Type="http://schemas.openxmlformats.org/officeDocument/2006/relationships/image" Target="../media/image313.png"/><Relationship Id="rId150" Type="http://schemas.openxmlformats.org/officeDocument/2006/relationships/customXml" Target="../ink/ink341.xml"/><Relationship Id="rId171" Type="http://schemas.openxmlformats.org/officeDocument/2006/relationships/image" Target="../media/image356.png"/><Relationship Id="rId192" Type="http://schemas.openxmlformats.org/officeDocument/2006/relationships/customXml" Target="../ink/ink362.xml"/><Relationship Id="rId206" Type="http://schemas.openxmlformats.org/officeDocument/2006/relationships/customXml" Target="../ink/ink369.xml"/><Relationship Id="rId227" Type="http://schemas.openxmlformats.org/officeDocument/2006/relationships/image" Target="../media/image384.png"/><Relationship Id="rId248" Type="http://schemas.openxmlformats.org/officeDocument/2006/relationships/customXml" Target="../ink/ink390.xml"/><Relationship Id="rId269" Type="http://schemas.openxmlformats.org/officeDocument/2006/relationships/image" Target="../media/image405.png"/><Relationship Id="rId12" Type="http://schemas.openxmlformats.org/officeDocument/2006/relationships/customXml" Target="../ink/ink272.xml"/><Relationship Id="rId33" Type="http://schemas.openxmlformats.org/officeDocument/2006/relationships/image" Target="../media/image287.png"/><Relationship Id="rId108" Type="http://schemas.openxmlformats.org/officeDocument/2006/relationships/customXml" Target="../ink/ink320.xml"/><Relationship Id="rId129" Type="http://schemas.openxmlformats.org/officeDocument/2006/relationships/image" Target="../media/image335.png"/><Relationship Id="rId280" Type="http://schemas.openxmlformats.org/officeDocument/2006/relationships/customXml" Target="../ink/ink406.xml"/><Relationship Id="rId315" Type="http://schemas.openxmlformats.org/officeDocument/2006/relationships/image" Target="../media/image428.png"/><Relationship Id="rId336" Type="http://schemas.openxmlformats.org/officeDocument/2006/relationships/customXml" Target="../ink/ink434.xml"/><Relationship Id="rId357" Type="http://schemas.openxmlformats.org/officeDocument/2006/relationships/image" Target="../media/image449.png"/><Relationship Id="rId54" Type="http://schemas.openxmlformats.org/officeDocument/2006/relationships/customXml" Target="../ink/ink293.xml"/><Relationship Id="rId75" Type="http://schemas.openxmlformats.org/officeDocument/2006/relationships/image" Target="../media/image308.png"/><Relationship Id="rId96" Type="http://schemas.openxmlformats.org/officeDocument/2006/relationships/customXml" Target="../ink/ink314.xml"/><Relationship Id="rId140" Type="http://schemas.openxmlformats.org/officeDocument/2006/relationships/customXml" Target="../ink/ink336.xml"/><Relationship Id="rId161" Type="http://schemas.openxmlformats.org/officeDocument/2006/relationships/image" Target="../media/image351.png"/><Relationship Id="rId182" Type="http://schemas.openxmlformats.org/officeDocument/2006/relationships/customXml" Target="../ink/ink357.xml"/><Relationship Id="rId217" Type="http://schemas.openxmlformats.org/officeDocument/2006/relationships/image" Target="../media/image379.png"/><Relationship Id="rId6" Type="http://schemas.openxmlformats.org/officeDocument/2006/relationships/customXml" Target="../ink/ink269.xml"/><Relationship Id="rId238" Type="http://schemas.openxmlformats.org/officeDocument/2006/relationships/customXml" Target="../ink/ink385.xml"/><Relationship Id="rId259" Type="http://schemas.openxmlformats.org/officeDocument/2006/relationships/image" Target="../media/image400.png"/><Relationship Id="rId23" Type="http://schemas.openxmlformats.org/officeDocument/2006/relationships/image" Target="../media/image282.png"/><Relationship Id="rId119" Type="http://schemas.openxmlformats.org/officeDocument/2006/relationships/image" Target="../media/image330.png"/><Relationship Id="rId270" Type="http://schemas.openxmlformats.org/officeDocument/2006/relationships/customXml" Target="../ink/ink401.xml"/><Relationship Id="rId291" Type="http://schemas.openxmlformats.org/officeDocument/2006/relationships/image" Target="../media/image416.png"/><Relationship Id="rId305" Type="http://schemas.openxmlformats.org/officeDocument/2006/relationships/image" Target="../media/image423.png"/><Relationship Id="rId326" Type="http://schemas.openxmlformats.org/officeDocument/2006/relationships/customXml" Target="../ink/ink429.xml"/><Relationship Id="rId347" Type="http://schemas.openxmlformats.org/officeDocument/2006/relationships/image" Target="../media/image444.png"/><Relationship Id="rId44" Type="http://schemas.openxmlformats.org/officeDocument/2006/relationships/customXml" Target="../ink/ink288.xml"/><Relationship Id="rId65" Type="http://schemas.openxmlformats.org/officeDocument/2006/relationships/image" Target="../media/image303.png"/><Relationship Id="rId86" Type="http://schemas.openxmlformats.org/officeDocument/2006/relationships/customXml" Target="../ink/ink309.xml"/><Relationship Id="rId130" Type="http://schemas.openxmlformats.org/officeDocument/2006/relationships/customXml" Target="../ink/ink331.xml"/><Relationship Id="rId151" Type="http://schemas.openxmlformats.org/officeDocument/2006/relationships/image" Target="../media/image346.png"/><Relationship Id="rId172" Type="http://schemas.openxmlformats.org/officeDocument/2006/relationships/customXml" Target="../ink/ink352.xml"/><Relationship Id="rId193" Type="http://schemas.openxmlformats.org/officeDocument/2006/relationships/image" Target="../media/image367.png"/><Relationship Id="rId207" Type="http://schemas.openxmlformats.org/officeDocument/2006/relationships/image" Target="../media/image374.png"/><Relationship Id="rId228" Type="http://schemas.openxmlformats.org/officeDocument/2006/relationships/customXml" Target="../ink/ink380.xml"/><Relationship Id="rId249" Type="http://schemas.openxmlformats.org/officeDocument/2006/relationships/image" Target="../media/image395.png"/><Relationship Id="rId13" Type="http://schemas.openxmlformats.org/officeDocument/2006/relationships/image" Target="../media/image277.png"/><Relationship Id="rId109" Type="http://schemas.openxmlformats.org/officeDocument/2006/relationships/image" Target="../media/image325.png"/><Relationship Id="rId260" Type="http://schemas.openxmlformats.org/officeDocument/2006/relationships/customXml" Target="../ink/ink396.xml"/><Relationship Id="rId281" Type="http://schemas.openxmlformats.org/officeDocument/2006/relationships/image" Target="../media/image411.png"/><Relationship Id="rId316" Type="http://schemas.openxmlformats.org/officeDocument/2006/relationships/customXml" Target="../ink/ink424.xml"/><Relationship Id="rId337" Type="http://schemas.openxmlformats.org/officeDocument/2006/relationships/image" Target="../media/image439.png"/><Relationship Id="rId34" Type="http://schemas.openxmlformats.org/officeDocument/2006/relationships/customXml" Target="../ink/ink283.xml"/><Relationship Id="rId55" Type="http://schemas.openxmlformats.org/officeDocument/2006/relationships/image" Target="../media/image298.png"/><Relationship Id="rId76" Type="http://schemas.openxmlformats.org/officeDocument/2006/relationships/customXml" Target="../ink/ink304.xml"/><Relationship Id="rId97" Type="http://schemas.openxmlformats.org/officeDocument/2006/relationships/image" Target="../media/image319.png"/><Relationship Id="rId120" Type="http://schemas.openxmlformats.org/officeDocument/2006/relationships/customXml" Target="../ink/ink326.xml"/><Relationship Id="rId141" Type="http://schemas.openxmlformats.org/officeDocument/2006/relationships/image" Target="../media/image341.png"/><Relationship Id="rId358" Type="http://schemas.openxmlformats.org/officeDocument/2006/relationships/customXml" Target="../ink/ink445.xml"/><Relationship Id="rId7" Type="http://schemas.openxmlformats.org/officeDocument/2006/relationships/image" Target="../media/image274.png"/><Relationship Id="rId162" Type="http://schemas.openxmlformats.org/officeDocument/2006/relationships/customXml" Target="../ink/ink347.xml"/><Relationship Id="rId183" Type="http://schemas.openxmlformats.org/officeDocument/2006/relationships/image" Target="../media/image362.png"/><Relationship Id="rId218" Type="http://schemas.openxmlformats.org/officeDocument/2006/relationships/customXml" Target="../ink/ink375.xml"/><Relationship Id="rId239" Type="http://schemas.openxmlformats.org/officeDocument/2006/relationships/image" Target="../media/image390.png"/><Relationship Id="rId250" Type="http://schemas.openxmlformats.org/officeDocument/2006/relationships/customXml" Target="../ink/ink391.xml"/><Relationship Id="rId271" Type="http://schemas.openxmlformats.org/officeDocument/2006/relationships/image" Target="../media/image406.png"/><Relationship Id="rId292" Type="http://schemas.openxmlformats.org/officeDocument/2006/relationships/customXml" Target="../ink/ink412.xml"/><Relationship Id="rId306" Type="http://schemas.openxmlformats.org/officeDocument/2006/relationships/customXml" Target="../ink/ink419.xml"/><Relationship Id="rId24" Type="http://schemas.openxmlformats.org/officeDocument/2006/relationships/customXml" Target="../ink/ink278.xml"/><Relationship Id="rId45" Type="http://schemas.openxmlformats.org/officeDocument/2006/relationships/image" Target="../media/image293.png"/><Relationship Id="rId66" Type="http://schemas.openxmlformats.org/officeDocument/2006/relationships/customXml" Target="../ink/ink299.xml"/><Relationship Id="rId87" Type="http://schemas.openxmlformats.org/officeDocument/2006/relationships/image" Target="../media/image314.png"/><Relationship Id="rId110" Type="http://schemas.openxmlformats.org/officeDocument/2006/relationships/customXml" Target="../ink/ink321.xml"/><Relationship Id="rId131" Type="http://schemas.openxmlformats.org/officeDocument/2006/relationships/image" Target="../media/image336.png"/><Relationship Id="rId327" Type="http://schemas.openxmlformats.org/officeDocument/2006/relationships/image" Target="../media/image434.png"/><Relationship Id="rId348" Type="http://schemas.openxmlformats.org/officeDocument/2006/relationships/customXml" Target="../ink/ink440.xml"/><Relationship Id="rId152" Type="http://schemas.openxmlformats.org/officeDocument/2006/relationships/customXml" Target="../ink/ink342.xml"/><Relationship Id="rId173" Type="http://schemas.openxmlformats.org/officeDocument/2006/relationships/image" Target="../media/image357.png"/><Relationship Id="rId194" Type="http://schemas.openxmlformats.org/officeDocument/2006/relationships/customXml" Target="../ink/ink363.xml"/><Relationship Id="rId208" Type="http://schemas.openxmlformats.org/officeDocument/2006/relationships/customXml" Target="../ink/ink370.xml"/><Relationship Id="rId229" Type="http://schemas.openxmlformats.org/officeDocument/2006/relationships/image" Target="../media/image385.png"/><Relationship Id="rId240" Type="http://schemas.openxmlformats.org/officeDocument/2006/relationships/customXml" Target="../ink/ink386.xml"/><Relationship Id="rId261" Type="http://schemas.openxmlformats.org/officeDocument/2006/relationships/image" Target="../media/image401.png"/><Relationship Id="rId14" Type="http://schemas.openxmlformats.org/officeDocument/2006/relationships/customXml" Target="../ink/ink273.xml"/><Relationship Id="rId35" Type="http://schemas.openxmlformats.org/officeDocument/2006/relationships/image" Target="../media/image288.png"/><Relationship Id="rId56" Type="http://schemas.openxmlformats.org/officeDocument/2006/relationships/customXml" Target="../ink/ink294.xml"/><Relationship Id="rId77" Type="http://schemas.openxmlformats.org/officeDocument/2006/relationships/image" Target="../media/image309.png"/><Relationship Id="rId100" Type="http://schemas.openxmlformats.org/officeDocument/2006/relationships/customXml" Target="../ink/ink316.xml"/><Relationship Id="rId282" Type="http://schemas.openxmlformats.org/officeDocument/2006/relationships/customXml" Target="../ink/ink407.xml"/><Relationship Id="rId317" Type="http://schemas.openxmlformats.org/officeDocument/2006/relationships/image" Target="../media/image429.png"/><Relationship Id="rId338" Type="http://schemas.openxmlformats.org/officeDocument/2006/relationships/customXml" Target="../ink/ink435.xml"/><Relationship Id="rId359" Type="http://schemas.openxmlformats.org/officeDocument/2006/relationships/image" Target="../media/image450.png"/><Relationship Id="rId8" Type="http://schemas.openxmlformats.org/officeDocument/2006/relationships/customXml" Target="../ink/ink270.xml"/><Relationship Id="rId98" Type="http://schemas.openxmlformats.org/officeDocument/2006/relationships/customXml" Target="../ink/ink315.xml"/><Relationship Id="rId121" Type="http://schemas.openxmlformats.org/officeDocument/2006/relationships/image" Target="../media/image331.png"/><Relationship Id="rId142" Type="http://schemas.openxmlformats.org/officeDocument/2006/relationships/customXml" Target="../ink/ink337.xml"/><Relationship Id="rId163" Type="http://schemas.openxmlformats.org/officeDocument/2006/relationships/image" Target="../media/image352.png"/><Relationship Id="rId184" Type="http://schemas.openxmlformats.org/officeDocument/2006/relationships/customXml" Target="../ink/ink358.xml"/><Relationship Id="rId219" Type="http://schemas.openxmlformats.org/officeDocument/2006/relationships/image" Target="../media/image380.png"/><Relationship Id="rId230" Type="http://schemas.openxmlformats.org/officeDocument/2006/relationships/customXml" Target="../ink/ink381.xml"/><Relationship Id="rId251" Type="http://schemas.openxmlformats.org/officeDocument/2006/relationships/image" Target="../media/image396.png"/><Relationship Id="rId25" Type="http://schemas.openxmlformats.org/officeDocument/2006/relationships/image" Target="../media/image283.png"/><Relationship Id="rId46" Type="http://schemas.openxmlformats.org/officeDocument/2006/relationships/customXml" Target="../ink/ink289.xml"/><Relationship Id="rId67" Type="http://schemas.openxmlformats.org/officeDocument/2006/relationships/image" Target="../media/image304.png"/><Relationship Id="rId272" Type="http://schemas.openxmlformats.org/officeDocument/2006/relationships/customXml" Target="../ink/ink402.xml"/><Relationship Id="rId293" Type="http://schemas.openxmlformats.org/officeDocument/2006/relationships/image" Target="../media/image417.png"/><Relationship Id="rId307" Type="http://schemas.openxmlformats.org/officeDocument/2006/relationships/image" Target="../media/image424.png"/><Relationship Id="rId328" Type="http://schemas.openxmlformats.org/officeDocument/2006/relationships/customXml" Target="../ink/ink430.xml"/><Relationship Id="rId349" Type="http://schemas.openxmlformats.org/officeDocument/2006/relationships/image" Target="../media/image445.png"/><Relationship Id="rId88" Type="http://schemas.openxmlformats.org/officeDocument/2006/relationships/customXml" Target="../ink/ink310.xml"/><Relationship Id="rId111" Type="http://schemas.openxmlformats.org/officeDocument/2006/relationships/image" Target="../media/image326.png"/><Relationship Id="rId132" Type="http://schemas.openxmlformats.org/officeDocument/2006/relationships/customXml" Target="../ink/ink332.xml"/><Relationship Id="rId153" Type="http://schemas.openxmlformats.org/officeDocument/2006/relationships/image" Target="../media/image347.png"/><Relationship Id="rId174" Type="http://schemas.openxmlformats.org/officeDocument/2006/relationships/customXml" Target="../ink/ink353.xml"/><Relationship Id="rId195" Type="http://schemas.openxmlformats.org/officeDocument/2006/relationships/image" Target="../media/image368.png"/><Relationship Id="rId209" Type="http://schemas.openxmlformats.org/officeDocument/2006/relationships/image" Target="../media/image375.png"/><Relationship Id="rId360" Type="http://schemas.openxmlformats.org/officeDocument/2006/relationships/customXml" Target="../ink/ink446.xml"/><Relationship Id="rId220" Type="http://schemas.openxmlformats.org/officeDocument/2006/relationships/customXml" Target="../ink/ink376.xml"/><Relationship Id="rId241" Type="http://schemas.openxmlformats.org/officeDocument/2006/relationships/image" Target="../media/image391.png"/><Relationship Id="rId15" Type="http://schemas.openxmlformats.org/officeDocument/2006/relationships/image" Target="../media/image278.png"/><Relationship Id="rId36" Type="http://schemas.openxmlformats.org/officeDocument/2006/relationships/customXml" Target="../ink/ink284.xml"/><Relationship Id="rId57" Type="http://schemas.openxmlformats.org/officeDocument/2006/relationships/image" Target="../media/image299.png"/><Relationship Id="rId106" Type="http://schemas.openxmlformats.org/officeDocument/2006/relationships/customXml" Target="../ink/ink319.xml"/><Relationship Id="rId127" Type="http://schemas.openxmlformats.org/officeDocument/2006/relationships/image" Target="../media/image334.png"/><Relationship Id="rId262" Type="http://schemas.openxmlformats.org/officeDocument/2006/relationships/customXml" Target="../ink/ink397.xml"/><Relationship Id="rId283" Type="http://schemas.openxmlformats.org/officeDocument/2006/relationships/image" Target="../media/image412.png"/><Relationship Id="rId313" Type="http://schemas.openxmlformats.org/officeDocument/2006/relationships/image" Target="../media/image427.png"/><Relationship Id="rId318" Type="http://schemas.openxmlformats.org/officeDocument/2006/relationships/customXml" Target="../ink/ink425.xml"/><Relationship Id="rId339" Type="http://schemas.openxmlformats.org/officeDocument/2006/relationships/image" Target="../media/image440.png"/><Relationship Id="rId10" Type="http://schemas.openxmlformats.org/officeDocument/2006/relationships/customXml" Target="../ink/ink271.xml"/><Relationship Id="rId31" Type="http://schemas.openxmlformats.org/officeDocument/2006/relationships/image" Target="../media/image286.png"/><Relationship Id="rId52" Type="http://schemas.openxmlformats.org/officeDocument/2006/relationships/customXml" Target="../ink/ink292.xml"/><Relationship Id="rId73" Type="http://schemas.openxmlformats.org/officeDocument/2006/relationships/image" Target="../media/image307.png"/><Relationship Id="rId78" Type="http://schemas.openxmlformats.org/officeDocument/2006/relationships/customXml" Target="../ink/ink305.xml"/><Relationship Id="rId94" Type="http://schemas.openxmlformats.org/officeDocument/2006/relationships/customXml" Target="../ink/ink313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27.xml"/><Relationship Id="rId143" Type="http://schemas.openxmlformats.org/officeDocument/2006/relationships/image" Target="../media/image342.png"/><Relationship Id="rId148" Type="http://schemas.openxmlformats.org/officeDocument/2006/relationships/customXml" Target="../ink/ink340.xml"/><Relationship Id="rId164" Type="http://schemas.openxmlformats.org/officeDocument/2006/relationships/customXml" Target="../ink/ink348.xml"/><Relationship Id="rId169" Type="http://schemas.openxmlformats.org/officeDocument/2006/relationships/image" Target="../media/image355.png"/><Relationship Id="rId185" Type="http://schemas.openxmlformats.org/officeDocument/2006/relationships/image" Target="../media/image363.png"/><Relationship Id="rId334" Type="http://schemas.openxmlformats.org/officeDocument/2006/relationships/customXml" Target="../ink/ink433.xml"/><Relationship Id="rId350" Type="http://schemas.openxmlformats.org/officeDocument/2006/relationships/customXml" Target="../ink/ink441.xml"/><Relationship Id="rId355" Type="http://schemas.openxmlformats.org/officeDocument/2006/relationships/image" Target="../media/image448.png"/><Relationship Id="rId4" Type="http://schemas.openxmlformats.org/officeDocument/2006/relationships/customXml" Target="../ink/ink268.xml"/><Relationship Id="rId9" Type="http://schemas.openxmlformats.org/officeDocument/2006/relationships/image" Target="../media/image275.png"/><Relationship Id="rId180" Type="http://schemas.openxmlformats.org/officeDocument/2006/relationships/customXml" Target="../ink/ink356.xml"/><Relationship Id="rId210" Type="http://schemas.openxmlformats.org/officeDocument/2006/relationships/customXml" Target="../ink/ink371.xml"/><Relationship Id="rId215" Type="http://schemas.openxmlformats.org/officeDocument/2006/relationships/image" Target="../media/image378.png"/><Relationship Id="rId236" Type="http://schemas.openxmlformats.org/officeDocument/2006/relationships/customXml" Target="../ink/ink384.xml"/><Relationship Id="rId257" Type="http://schemas.openxmlformats.org/officeDocument/2006/relationships/image" Target="../media/image399.png"/><Relationship Id="rId278" Type="http://schemas.openxmlformats.org/officeDocument/2006/relationships/customXml" Target="../ink/ink405.xml"/><Relationship Id="rId26" Type="http://schemas.openxmlformats.org/officeDocument/2006/relationships/customXml" Target="../ink/ink279.xml"/><Relationship Id="rId231" Type="http://schemas.openxmlformats.org/officeDocument/2006/relationships/image" Target="../media/image386.png"/><Relationship Id="rId252" Type="http://schemas.openxmlformats.org/officeDocument/2006/relationships/customXml" Target="../ink/ink392.xml"/><Relationship Id="rId273" Type="http://schemas.openxmlformats.org/officeDocument/2006/relationships/image" Target="../media/image407.png"/><Relationship Id="rId294" Type="http://schemas.openxmlformats.org/officeDocument/2006/relationships/customXml" Target="../ink/ink413.xml"/><Relationship Id="rId308" Type="http://schemas.openxmlformats.org/officeDocument/2006/relationships/customXml" Target="../ink/ink420.xml"/><Relationship Id="rId329" Type="http://schemas.openxmlformats.org/officeDocument/2006/relationships/image" Target="../media/image435.png"/><Relationship Id="rId47" Type="http://schemas.openxmlformats.org/officeDocument/2006/relationships/image" Target="../media/image294.png"/><Relationship Id="rId68" Type="http://schemas.openxmlformats.org/officeDocument/2006/relationships/customXml" Target="../ink/ink300.xml"/><Relationship Id="rId89" Type="http://schemas.openxmlformats.org/officeDocument/2006/relationships/image" Target="../media/image315.png"/><Relationship Id="rId112" Type="http://schemas.openxmlformats.org/officeDocument/2006/relationships/customXml" Target="../ink/ink322.xml"/><Relationship Id="rId133" Type="http://schemas.openxmlformats.org/officeDocument/2006/relationships/image" Target="../media/image337.png"/><Relationship Id="rId154" Type="http://schemas.openxmlformats.org/officeDocument/2006/relationships/customXml" Target="../ink/ink343.xml"/><Relationship Id="rId175" Type="http://schemas.openxmlformats.org/officeDocument/2006/relationships/image" Target="../media/image358.png"/><Relationship Id="rId340" Type="http://schemas.openxmlformats.org/officeDocument/2006/relationships/customXml" Target="../ink/ink436.xml"/><Relationship Id="rId361" Type="http://schemas.openxmlformats.org/officeDocument/2006/relationships/image" Target="../media/image451.png"/><Relationship Id="rId196" Type="http://schemas.openxmlformats.org/officeDocument/2006/relationships/customXml" Target="../ink/ink364.xml"/><Relationship Id="rId200" Type="http://schemas.openxmlformats.org/officeDocument/2006/relationships/customXml" Target="../ink/ink366.xml"/><Relationship Id="rId16" Type="http://schemas.openxmlformats.org/officeDocument/2006/relationships/customXml" Target="../ink/ink274.xml"/><Relationship Id="rId221" Type="http://schemas.openxmlformats.org/officeDocument/2006/relationships/image" Target="../media/image381.png"/><Relationship Id="rId242" Type="http://schemas.openxmlformats.org/officeDocument/2006/relationships/customXml" Target="../ink/ink387.xml"/><Relationship Id="rId263" Type="http://schemas.openxmlformats.org/officeDocument/2006/relationships/image" Target="../media/image402.png"/><Relationship Id="rId284" Type="http://schemas.openxmlformats.org/officeDocument/2006/relationships/customXml" Target="../ink/ink408.xml"/><Relationship Id="rId319" Type="http://schemas.openxmlformats.org/officeDocument/2006/relationships/image" Target="../media/image430.png"/><Relationship Id="rId37" Type="http://schemas.openxmlformats.org/officeDocument/2006/relationships/image" Target="../media/image289.png"/><Relationship Id="rId58" Type="http://schemas.openxmlformats.org/officeDocument/2006/relationships/customXml" Target="../ink/ink295.xml"/><Relationship Id="rId79" Type="http://schemas.openxmlformats.org/officeDocument/2006/relationships/image" Target="../media/image310.png"/><Relationship Id="rId102" Type="http://schemas.openxmlformats.org/officeDocument/2006/relationships/customXml" Target="../ink/ink317.xml"/><Relationship Id="rId123" Type="http://schemas.openxmlformats.org/officeDocument/2006/relationships/image" Target="../media/image332.png"/><Relationship Id="rId144" Type="http://schemas.openxmlformats.org/officeDocument/2006/relationships/customXml" Target="../ink/ink338.xml"/><Relationship Id="rId330" Type="http://schemas.openxmlformats.org/officeDocument/2006/relationships/customXml" Target="../ink/ink431.xml"/><Relationship Id="rId90" Type="http://schemas.openxmlformats.org/officeDocument/2006/relationships/customXml" Target="../ink/ink311.xml"/><Relationship Id="rId165" Type="http://schemas.openxmlformats.org/officeDocument/2006/relationships/image" Target="../media/image353.png"/><Relationship Id="rId186" Type="http://schemas.openxmlformats.org/officeDocument/2006/relationships/customXml" Target="../ink/ink359.xml"/><Relationship Id="rId351" Type="http://schemas.openxmlformats.org/officeDocument/2006/relationships/image" Target="../media/image446.png"/><Relationship Id="rId211" Type="http://schemas.openxmlformats.org/officeDocument/2006/relationships/image" Target="../media/image376.png"/><Relationship Id="rId232" Type="http://schemas.openxmlformats.org/officeDocument/2006/relationships/customXml" Target="../ink/ink382.xml"/><Relationship Id="rId253" Type="http://schemas.openxmlformats.org/officeDocument/2006/relationships/image" Target="../media/image397.png"/><Relationship Id="rId274" Type="http://schemas.openxmlformats.org/officeDocument/2006/relationships/customXml" Target="../ink/ink403.xml"/><Relationship Id="rId295" Type="http://schemas.openxmlformats.org/officeDocument/2006/relationships/image" Target="../media/image418.png"/><Relationship Id="rId309" Type="http://schemas.openxmlformats.org/officeDocument/2006/relationships/image" Target="../media/image425.png"/><Relationship Id="rId27" Type="http://schemas.openxmlformats.org/officeDocument/2006/relationships/image" Target="../media/image284.png"/><Relationship Id="rId48" Type="http://schemas.openxmlformats.org/officeDocument/2006/relationships/customXml" Target="../ink/ink290.xml"/><Relationship Id="rId69" Type="http://schemas.openxmlformats.org/officeDocument/2006/relationships/image" Target="../media/image305.png"/><Relationship Id="rId113" Type="http://schemas.openxmlformats.org/officeDocument/2006/relationships/image" Target="../media/image327.png"/><Relationship Id="rId134" Type="http://schemas.openxmlformats.org/officeDocument/2006/relationships/customXml" Target="../ink/ink333.xml"/><Relationship Id="rId320" Type="http://schemas.openxmlformats.org/officeDocument/2006/relationships/customXml" Target="../ink/ink426.xml"/><Relationship Id="rId80" Type="http://schemas.openxmlformats.org/officeDocument/2006/relationships/customXml" Target="../ink/ink306.xml"/><Relationship Id="rId155" Type="http://schemas.openxmlformats.org/officeDocument/2006/relationships/image" Target="../media/image348.png"/><Relationship Id="rId176" Type="http://schemas.openxmlformats.org/officeDocument/2006/relationships/customXml" Target="../ink/ink354.xml"/><Relationship Id="rId197" Type="http://schemas.openxmlformats.org/officeDocument/2006/relationships/image" Target="../media/image369.png"/><Relationship Id="rId341" Type="http://schemas.openxmlformats.org/officeDocument/2006/relationships/image" Target="../media/image441.png"/><Relationship Id="rId362" Type="http://schemas.openxmlformats.org/officeDocument/2006/relationships/customXml" Target="../ink/ink447.xml"/><Relationship Id="rId201" Type="http://schemas.openxmlformats.org/officeDocument/2006/relationships/image" Target="../media/image371.png"/><Relationship Id="rId222" Type="http://schemas.openxmlformats.org/officeDocument/2006/relationships/customXml" Target="../ink/ink377.xml"/><Relationship Id="rId243" Type="http://schemas.openxmlformats.org/officeDocument/2006/relationships/image" Target="../media/image392.png"/><Relationship Id="rId264" Type="http://schemas.openxmlformats.org/officeDocument/2006/relationships/customXml" Target="../ink/ink398.xml"/><Relationship Id="rId285" Type="http://schemas.openxmlformats.org/officeDocument/2006/relationships/image" Target="../media/image413.png"/><Relationship Id="rId17" Type="http://schemas.openxmlformats.org/officeDocument/2006/relationships/image" Target="../media/image279.png"/><Relationship Id="rId38" Type="http://schemas.openxmlformats.org/officeDocument/2006/relationships/customXml" Target="../ink/ink285.xml"/><Relationship Id="rId59" Type="http://schemas.openxmlformats.org/officeDocument/2006/relationships/image" Target="../media/image300.png"/><Relationship Id="rId103" Type="http://schemas.openxmlformats.org/officeDocument/2006/relationships/image" Target="../media/image322.png"/><Relationship Id="rId124" Type="http://schemas.openxmlformats.org/officeDocument/2006/relationships/customXml" Target="../ink/ink328.xml"/><Relationship Id="rId310" Type="http://schemas.openxmlformats.org/officeDocument/2006/relationships/customXml" Target="../ink/ink421.xml"/><Relationship Id="rId70" Type="http://schemas.openxmlformats.org/officeDocument/2006/relationships/customXml" Target="../ink/ink301.xml"/><Relationship Id="rId91" Type="http://schemas.openxmlformats.org/officeDocument/2006/relationships/image" Target="../media/image316.png"/><Relationship Id="rId145" Type="http://schemas.openxmlformats.org/officeDocument/2006/relationships/image" Target="../media/image343.png"/><Relationship Id="rId166" Type="http://schemas.openxmlformats.org/officeDocument/2006/relationships/customXml" Target="../ink/ink349.xml"/><Relationship Id="rId187" Type="http://schemas.openxmlformats.org/officeDocument/2006/relationships/image" Target="../media/image364.png"/><Relationship Id="rId331" Type="http://schemas.openxmlformats.org/officeDocument/2006/relationships/image" Target="../media/image436.png"/><Relationship Id="rId352" Type="http://schemas.openxmlformats.org/officeDocument/2006/relationships/customXml" Target="../ink/ink44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2.xml"/><Relationship Id="rId233" Type="http://schemas.openxmlformats.org/officeDocument/2006/relationships/image" Target="../media/image387.png"/><Relationship Id="rId254" Type="http://schemas.openxmlformats.org/officeDocument/2006/relationships/customXml" Target="../ink/ink393.xml"/><Relationship Id="rId28" Type="http://schemas.openxmlformats.org/officeDocument/2006/relationships/customXml" Target="../ink/ink280.xml"/><Relationship Id="rId49" Type="http://schemas.openxmlformats.org/officeDocument/2006/relationships/image" Target="../media/image295.png"/><Relationship Id="rId114" Type="http://schemas.openxmlformats.org/officeDocument/2006/relationships/customXml" Target="../ink/ink323.xml"/><Relationship Id="rId275" Type="http://schemas.openxmlformats.org/officeDocument/2006/relationships/image" Target="../media/image408.png"/><Relationship Id="rId296" Type="http://schemas.openxmlformats.org/officeDocument/2006/relationships/customXml" Target="../ink/ink414.xml"/><Relationship Id="rId300" Type="http://schemas.openxmlformats.org/officeDocument/2006/relationships/customXml" Target="../ink/ink416.xml"/><Relationship Id="rId60" Type="http://schemas.openxmlformats.org/officeDocument/2006/relationships/customXml" Target="../ink/ink296.xml"/><Relationship Id="rId81" Type="http://schemas.openxmlformats.org/officeDocument/2006/relationships/image" Target="../media/image311.png"/><Relationship Id="rId135" Type="http://schemas.openxmlformats.org/officeDocument/2006/relationships/image" Target="../media/image338.png"/><Relationship Id="rId156" Type="http://schemas.openxmlformats.org/officeDocument/2006/relationships/customXml" Target="../ink/ink344.xml"/><Relationship Id="rId177" Type="http://schemas.openxmlformats.org/officeDocument/2006/relationships/image" Target="../media/image359.png"/><Relationship Id="rId198" Type="http://schemas.openxmlformats.org/officeDocument/2006/relationships/customXml" Target="../ink/ink365.xml"/><Relationship Id="rId321" Type="http://schemas.openxmlformats.org/officeDocument/2006/relationships/image" Target="../media/image431.png"/><Relationship Id="rId342" Type="http://schemas.openxmlformats.org/officeDocument/2006/relationships/customXml" Target="../ink/ink437.xml"/><Relationship Id="rId363" Type="http://schemas.openxmlformats.org/officeDocument/2006/relationships/image" Target="../media/image452.png"/><Relationship Id="rId202" Type="http://schemas.openxmlformats.org/officeDocument/2006/relationships/customXml" Target="../ink/ink367.xml"/><Relationship Id="rId223" Type="http://schemas.openxmlformats.org/officeDocument/2006/relationships/image" Target="../media/image382.png"/><Relationship Id="rId244" Type="http://schemas.openxmlformats.org/officeDocument/2006/relationships/customXml" Target="../ink/ink388.xml"/><Relationship Id="rId18" Type="http://schemas.openxmlformats.org/officeDocument/2006/relationships/customXml" Target="../ink/ink275.xml"/><Relationship Id="rId39" Type="http://schemas.openxmlformats.org/officeDocument/2006/relationships/image" Target="../media/image290.png"/><Relationship Id="rId265" Type="http://schemas.openxmlformats.org/officeDocument/2006/relationships/image" Target="../media/image403.png"/><Relationship Id="rId286" Type="http://schemas.openxmlformats.org/officeDocument/2006/relationships/customXml" Target="../ink/ink409.xml"/><Relationship Id="rId50" Type="http://schemas.openxmlformats.org/officeDocument/2006/relationships/customXml" Target="../ink/ink291.xml"/><Relationship Id="rId104" Type="http://schemas.openxmlformats.org/officeDocument/2006/relationships/customXml" Target="../ink/ink318.xml"/><Relationship Id="rId125" Type="http://schemas.openxmlformats.org/officeDocument/2006/relationships/image" Target="../media/image333.png"/><Relationship Id="rId146" Type="http://schemas.openxmlformats.org/officeDocument/2006/relationships/customXml" Target="../ink/ink339.xml"/><Relationship Id="rId167" Type="http://schemas.openxmlformats.org/officeDocument/2006/relationships/image" Target="../media/image354.png"/><Relationship Id="rId188" Type="http://schemas.openxmlformats.org/officeDocument/2006/relationships/customXml" Target="../ink/ink360.xml"/><Relationship Id="rId311" Type="http://schemas.openxmlformats.org/officeDocument/2006/relationships/image" Target="../media/image426.png"/><Relationship Id="rId332" Type="http://schemas.openxmlformats.org/officeDocument/2006/relationships/customXml" Target="../ink/ink432.xml"/><Relationship Id="rId353" Type="http://schemas.openxmlformats.org/officeDocument/2006/relationships/image" Target="../media/image447.png"/><Relationship Id="rId71" Type="http://schemas.openxmlformats.org/officeDocument/2006/relationships/image" Target="../media/image306.png"/><Relationship Id="rId92" Type="http://schemas.openxmlformats.org/officeDocument/2006/relationships/customXml" Target="../ink/ink312.xml"/><Relationship Id="rId213" Type="http://schemas.openxmlformats.org/officeDocument/2006/relationships/image" Target="../media/image377.png"/><Relationship Id="rId234" Type="http://schemas.openxmlformats.org/officeDocument/2006/relationships/customXml" Target="../ink/ink383.xml"/><Relationship Id="rId2" Type="http://schemas.openxmlformats.org/officeDocument/2006/relationships/customXml" Target="../ink/ink267.xml"/><Relationship Id="rId29" Type="http://schemas.openxmlformats.org/officeDocument/2006/relationships/image" Target="../media/image285.png"/><Relationship Id="rId255" Type="http://schemas.openxmlformats.org/officeDocument/2006/relationships/image" Target="../media/image398.png"/><Relationship Id="rId276" Type="http://schemas.openxmlformats.org/officeDocument/2006/relationships/customXml" Target="../ink/ink404.xml"/><Relationship Id="rId297" Type="http://schemas.openxmlformats.org/officeDocument/2006/relationships/image" Target="../media/image419.png"/><Relationship Id="rId40" Type="http://schemas.openxmlformats.org/officeDocument/2006/relationships/customXml" Target="../ink/ink286.xml"/><Relationship Id="rId115" Type="http://schemas.openxmlformats.org/officeDocument/2006/relationships/image" Target="../media/image328.png"/><Relationship Id="rId136" Type="http://schemas.openxmlformats.org/officeDocument/2006/relationships/customXml" Target="../ink/ink334.xml"/><Relationship Id="rId157" Type="http://schemas.openxmlformats.org/officeDocument/2006/relationships/image" Target="../media/image349.png"/><Relationship Id="rId178" Type="http://schemas.openxmlformats.org/officeDocument/2006/relationships/customXml" Target="../ink/ink355.xml"/><Relationship Id="rId301" Type="http://schemas.openxmlformats.org/officeDocument/2006/relationships/image" Target="../media/image421.png"/><Relationship Id="rId322" Type="http://schemas.openxmlformats.org/officeDocument/2006/relationships/customXml" Target="../ink/ink427.xml"/><Relationship Id="rId343" Type="http://schemas.openxmlformats.org/officeDocument/2006/relationships/image" Target="../media/image442.png"/><Relationship Id="rId61" Type="http://schemas.openxmlformats.org/officeDocument/2006/relationships/image" Target="../media/image301.png"/><Relationship Id="rId82" Type="http://schemas.openxmlformats.org/officeDocument/2006/relationships/customXml" Target="../ink/ink307.xml"/><Relationship Id="rId199" Type="http://schemas.openxmlformats.org/officeDocument/2006/relationships/image" Target="../media/image370.png"/><Relationship Id="rId203" Type="http://schemas.openxmlformats.org/officeDocument/2006/relationships/image" Target="../media/image372.png"/><Relationship Id="rId19" Type="http://schemas.openxmlformats.org/officeDocument/2006/relationships/image" Target="../media/image280.png"/><Relationship Id="rId224" Type="http://schemas.openxmlformats.org/officeDocument/2006/relationships/customXml" Target="../ink/ink378.xml"/><Relationship Id="rId245" Type="http://schemas.openxmlformats.org/officeDocument/2006/relationships/image" Target="../media/image393.png"/><Relationship Id="rId266" Type="http://schemas.openxmlformats.org/officeDocument/2006/relationships/customXml" Target="../ink/ink399.xml"/><Relationship Id="rId287" Type="http://schemas.openxmlformats.org/officeDocument/2006/relationships/image" Target="../media/image414.png"/><Relationship Id="rId30" Type="http://schemas.openxmlformats.org/officeDocument/2006/relationships/customXml" Target="../ink/ink281.xml"/><Relationship Id="rId105" Type="http://schemas.openxmlformats.org/officeDocument/2006/relationships/image" Target="../media/image323.png"/><Relationship Id="rId126" Type="http://schemas.openxmlformats.org/officeDocument/2006/relationships/customXml" Target="../ink/ink329.xml"/><Relationship Id="rId147" Type="http://schemas.openxmlformats.org/officeDocument/2006/relationships/image" Target="../media/image344.png"/><Relationship Id="rId168" Type="http://schemas.openxmlformats.org/officeDocument/2006/relationships/customXml" Target="../ink/ink350.xml"/><Relationship Id="rId312" Type="http://schemas.openxmlformats.org/officeDocument/2006/relationships/customXml" Target="../ink/ink422.xml"/><Relationship Id="rId333" Type="http://schemas.openxmlformats.org/officeDocument/2006/relationships/image" Target="../media/image437.png"/><Relationship Id="rId354" Type="http://schemas.openxmlformats.org/officeDocument/2006/relationships/customXml" Target="../ink/ink443.xml"/><Relationship Id="rId51" Type="http://schemas.openxmlformats.org/officeDocument/2006/relationships/image" Target="../media/image296.png"/><Relationship Id="rId72" Type="http://schemas.openxmlformats.org/officeDocument/2006/relationships/customXml" Target="../ink/ink302.xml"/><Relationship Id="rId93" Type="http://schemas.openxmlformats.org/officeDocument/2006/relationships/image" Target="../media/image317.png"/><Relationship Id="rId189" Type="http://schemas.openxmlformats.org/officeDocument/2006/relationships/image" Target="../media/image365.png"/><Relationship Id="rId3" Type="http://schemas.openxmlformats.org/officeDocument/2006/relationships/image" Target="../media/image272.png"/><Relationship Id="rId214" Type="http://schemas.openxmlformats.org/officeDocument/2006/relationships/customXml" Target="../ink/ink373.xml"/><Relationship Id="rId235" Type="http://schemas.openxmlformats.org/officeDocument/2006/relationships/image" Target="../media/image388.png"/><Relationship Id="rId256" Type="http://schemas.openxmlformats.org/officeDocument/2006/relationships/customXml" Target="../ink/ink394.xml"/><Relationship Id="rId277" Type="http://schemas.openxmlformats.org/officeDocument/2006/relationships/image" Target="../media/image409.png"/><Relationship Id="rId298" Type="http://schemas.openxmlformats.org/officeDocument/2006/relationships/customXml" Target="../ink/ink415.xml"/><Relationship Id="rId116" Type="http://schemas.openxmlformats.org/officeDocument/2006/relationships/customXml" Target="../ink/ink324.xml"/><Relationship Id="rId137" Type="http://schemas.openxmlformats.org/officeDocument/2006/relationships/image" Target="../media/image339.png"/><Relationship Id="rId158" Type="http://schemas.openxmlformats.org/officeDocument/2006/relationships/customXml" Target="../ink/ink345.xml"/><Relationship Id="rId302" Type="http://schemas.openxmlformats.org/officeDocument/2006/relationships/customXml" Target="../ink/ink417.xml"/><Relationship Id="rId323" Type="http://schemas.openxmlformats.org/officeDocument/2006/relationships/image" Target="../media/image432.png"/><Relationship Id="rId344" Type="http://schemas.openxmlformats.org/officeDocument/2006/relationships/customXml" Target="../ink/ink438.xml"/><Relationship Id="rId20" Type="http://schemas.openxmlformats.org/officeDocument/2006/relationships/customXml" Target="../ink/ink276.xml"/><Relationship Id="rId41" Type="http://schemas.openxmlformats.org/officeDocument/2006/relationships/image" Target="../media/image291.png"/><Relationship Id="rId62" Type="http://schemas.openxmlformats.org/officeDocument/2006/relationships/customXml" Target="../ink/ink297.xml"/><Relationship Id="rId83" Type="http://schemas.openxmlformats.org/officeDocument/2006/relationships/image" Target="../media/image312.png"/><Relationship Id="rId179" Type="http://schemas.openxmlformats.org/officeDocument/2006/relationships/image" Target="../media/image360.png"/><Relationship Id="rId190" Type="http://schemas.openxmlformats.org/officeDocument/2006/relationships/customXml" Target="../ink/ink361.xml"/><Relationship Id="rId204" Type="http://schemas.openxmlformats.org/officeDocument/2006/relationships/customXml" Target="../ink/ink368.xml"/><Relationship Id="rId225" Type="http://schemas.openxmlformats.org/officeDocument/2006/relationships/image" Target="../media/image383.png"/><Relationship Id="rId246" Type="http://schemas.openxmlformats.org/officeDocument/2006/relationships/customXml" Target="../ink/ink389.xml"/><Relationship Id="rId267" Type="http://schemas.openxmlformats.org/officeDocument/2006/relationships/image" Target="../media/image404.png"/><Relationship Id="rId288" Type="http://schemas.openxmlformats.org/officeDocument/2006/relationships/customXml" Target="../ink/ink4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9.png"/><Relationship Id="rId18" Type="http://schemas.openxmlformats.org/officeDocument/2006/relationships/customXml" Target="../ink/ink456.xml"/><Relationship Id="rId26" Type="http://schemas.openxmlformats.org/officeDocument/2006/relationships/customXml" Target="../ink/ink460.xml"/><Relationship Id="rId39" Type="http://schemas.openxmlformats.org/officeDocument/2006/relationships/image" Target="../media/image472.png"/><Relationship Id="rId3" Type="http://schemas.openxmlformats.org/officeDocument/2006/relationships/image" Target="../media/image454.png"/><Relationship Id="rId21" Type="http://schemas.openxmlformats.org/officeDocument/2006/relationships/image" Target="../media/image463.png"/><Relationship Id="rId34" Type="http://schemas.openxmlformats.org/officeDocument/2006/relationships/customXml" Target="../ink/ink464.xml"/><Relationship Id="rId42" Type="http://schemas.openxmlformats.org/officeDocument/2006/relationships/customXml" Target="../ink/ink468.xml"/><Relationship Id="rId47" Type="http://schemas.openxmlformats.org/officeDocument/2006/relationships/image" Target="../media/image476.png"/><Relationship Id="rId50" Type="http://schemas.openxmlformats.org/officeDocument/2006/relationships/customXml" Target="../ink/ink472.xml"/><Relationship Id="rId7" Type="http://schemas.openxmlformats.org/officeDocument/2006/relationships/image" Target="../media/image456.png"/><Relationship Id="rId12" Type="http://schemas.openxmlformats.org/officeDocument/2006/relationships/customXml" Target="../ink/ink453.xml"/><Relationship Id="rId17" Type="http://schemas.openxmlformats.org/officeDocument/2006/relationships/image" Target="../media/image461.png"/><Relationship Id="rId25" Type="http://schemas.openxmlformats.org/officeDocument/2006/relationships/image" Target="../media/image465.png"/><Relationship Id="rId33" Type="http://schemas.openxmlformats.org/officeDocument/2006/relationships/image" Target="../media/image469.png"/><Relationship Id="rId38" Type="http://schemas.openxmlformats.org/officeDocument/2006/relationships/customXml" Target="../ink/ink466.xml"/><Relationship Id="rId46" Type="http://schemas.openxmlformats.org/officeDocument/2006/relationships/customXml" Target="../ink/ink470.xml"/><Relationship Id="rId2" Type="http://schemas.openxmlformats.org/officeDocument/2006/relationships/customXml" Target="../ink/ink448.xml"/><Relationship Id="rId16" Type="http://schemas.openxmlformats.org/officeDocument/2006/relationships/customXml" Target="../ink/ink455.xml"/><Relationship Id="rId20" Type="http://schemas.openxmlformats.org/officeDocument/2006/relationships/customXml" Target="../ink/ink457.xml"/><Relationship Id="rId29" Type="http://schemas.openxmlformats.org/officeDocument/2006/relationships/image" Target="../media/image467.png"/><Relationship Id="rId41" Type="http://schemas.openxmlformats.org/officeDocument/2006/relationships/image" Target="../media/image4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0.xml"/><Relationship Id="rId11" Type="http://schemas.openxmlformats.org/officeDocument/2006/relationships/image" Target="../media/image458.png"/><Relationship Id="rId24" Type="http://schemas.openxmlformats.org/officeDocument/2006/relationships/customXml" Target="../ink/ink459.xml"/><Relationship Id="rId32" Type="http://schemas.openxmlformats.org/officeDocument/2006/relationships/customXml" Target="../ink/ink463.xml"/><Relationship Id="rId37" Type="http://schemas.openxmlformats.org/officeDocument/2006/relationships/image" Target="../media/image471.png"/><Relationship Id="rId40" Type="http://schemas.openxmlformats.org/officeDocument/2006/relationships/customXml" Target="../ink/ink467.xml"/><Relationship Id="rId45" Type="http://schemas.openxmlformats.org/officeDocument/2006/relationships/image" Target="../media/image475.png"/><Relationship Id="rId5" Type="http://schemas.openxmlformats.org/officeDocument/2006/relationships/image" Target="../media/image455.png"/><Relationship Id="rId15" Type="http://schemas.openxmlformats.org/officeDocument/2006/relationships/image" Target="../media/image460.png"/><Relationship Id="rId23" Type="http://schemas.openxmlformats.org/officeDocument/2006/relationships/image" Target="../media/image464.png"/><Relationship Id="rId28" Type="http://schemas.openxmlformats.org/officeDocument/2006/relationships/customXml" Target="../ink/ink461.xml"/><Relationship Id="rId36" Type="http://schemas.openxmlformats.org/officeDocument/2006/relationships/customXml" Target="../ink/ink465.xml"/><Relationship Id="rId49" Type="http://schemas.openxmlformats.org/officeDocument/2006/relationships/image" Target="../media/image477.png"/><Relationship Id="rId10" Type="http://schemas.openxmlformats.org/officeDocument/2006/relationships/customXml" Target="../ink/ink452.xml"/><Relationship Id="rId19" Type="http://schemas.openxmlformats.org/officeDocument/2006/relationships/image" Target="../media/image462.png"/><Relationship Id="rId31" Type="http://schemas.openxmlformats.org/officeDocument/2006/relationships/image" Target="../media/image468.png"/><Relationship Id="rId44" Type="http://schemas.openxmlformats.org/officeDocument/2006/relationships/customXml" Target="../ink/ink469.xml"/><Relationship Id="rId52" Type="http://schemas.openxmlformats.org/officeDocument/2006/relationships/image" Target="../media/image453.png"/><Relationship Id="rId4" Type="http://schemas.openxmlformats.org/officeDocument/2006/relationships/customXml" Target="../ink/ink449.xml"/><Relationship Id="rId9" Type="http://schemas.openxmlformats.org/officeDocument/2006/relationships/image" Target="../media/image457.png"/><Relationship Id="rId14" Type="http://schemas.openxmlformats.org/officeDocument/2006/relationships/customXml" Target="../ink/ink454.xml"/><Relationship Id="rId22" Type="http://schemas.openxmlformats.org/officeDocument/2006/relationships/customXml" Target="../ink/ink458.xml"/><Relationship Id="rId27" Type="http://schemas.openxmlformats.org/officeDocument/2006/relationships/image" Target="../media/image466.png"/><Relationship Id="rId30" Type="http://schemas.openxmlformats.org/officeDocument/2006/relationships/customXml" Target="../ink/ink462.xml"/><Relationship Id="rId35" Type="http://schemas.openxmlformats.org/officeDocument/2006/relationships/image" Target="../media/image470.png"/><Relationship Id="rId43" Type="http://schemas.openxmlformats.org/officeDocument/2006/relationships/image" Target="../media/image474.png"/><Relationship Id="rId48" Type="http://schemas.openxmlformats.org/officeDocument/2006/relationships/customXml" Target="../ink/ink471.xml"/><Relationship Id="rId8" Type="http://schemas.openxmlformats.org/officeDocument/2006/relationships/customXml" Target="../ink/ink451.xml"/><Relationship Id="rId51" Type="http://schemas.openxmlformats.org/officeDocument/2006/relationships/image" Target="../media/image4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ierstrass%27s_elliptic_functions" TargetMode="External"/><Relationship Id="rId3" Type="http://schemas.openxmlformats.org/officeDocument/2006/relationships/hyperlink" Target="https://mathcurve.com/surfaces.gb/enneper/enneper.shtml" TargetMode="External"/><Relationship Id="rId7" Type="http://schemas.openxmlformats.org/officeDocument/2006/relationships/hyperlink" Target="https://en.wikipedia.org/wiki/Alfred_Enneper" TargetMode="External"/><Relationship Id="rId2" Type="http://schemas.openxmlformats.org/officeDocument/2006/relationships/hyperlink" Target="https://mathcurve.com/courbes2d/tschirnhausen/tschirnhausen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pill.com/people/celso-jose-da-costa" TargetMode="External"/><Relationship Id="rId5" Type="http://schemas.openxmlformats.org/officeDocument/2006/relationships/hyperlink" Target="https://riull.ull.es/xmlui/bitstream/handle/915/15755/Geometria%20de%20superficies%20minimales.pdf?sequence=1" TargetMode="External"/><Relationship Id="rId4" Type="http://schemas.openxmlformats.org/officeDocument/2006/relationships/hyperlink" Target="https://mathcurve.com/surfaces.gb/costa/costa.s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8.png"/><Relationship Id="rId50" Type="http://schemas.openxmlformats.org/officeDocument/2006/relationships/customXml" Target="../ink/ink29.xml"/><Relationship Id="rId55" Type="http://schemas.openxmlformats.org/officeDocument/2006/relationships/image" Target="../media/image32.png"/><Relationship Id="rId63" Type="http://schemas.openxmlformats.org/officeDocument/2006/relationships/image" Target="../media/image36.png"/><Relationship Id="rId68" Type="http://schemas.openxmlformats.org/officeDocument/2006/relationships/customXml" Target="../ink/ink38.xml"/><Relationship Id="rId76" Type="http://schemas.openxmlformats.org/officeDocument/2006/relationships/customXml" Target="../ink/ink42.xml"/><Relationship Id="rId84" Type="http://schemas.openxmlformats.org/officeDocument/2006/relationships/customXml" Target="../ink/ink46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23.png"/><Relationship Id="rId40" Type="http://schemas.openxmlformats.org/officeDocument/2006/relationships/customXml" Target="../ink/ink24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74" Type="http://schemas.openxmlformats.org/officeDocument/2006/relationships/customXml" Target="../ink/ink41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82" Type="http://schemas.openxmlformats.org/officeDocument/2006/relationships/customXml" Target="../ink/ink45.xml"/><Relationship Id="rId19" Type="http://schemas.openxmlformats.org/officeDocument/2006/relationships/image" Target="../media/image14.png"/><Relationship Id="rId4" Type="http://schemas.openxmlformats.org/officeDocument/2006/relationships/customXml" Target="../ink/ink6.xml"/><Relationship Id="rId9" Type="http://schemas.openxmlformats.org/officeDocument/2006/relationships/image" Target="../media/image9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18.png"/><Relationship Id="rId30" Type="http://schemas.openxmlformats.org/officeDocument/2006/relationships/customXml" Target="../ink/ink19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8.xml"/><Relationship Id="rId51" Type="http://schemas.openxmlformats.org/officeDocument/2006/relationships/image" Target="../media/image30.png"/><Relationship Id="rId72" Type="http://schemas.openxmlformats.org/officeDocument/2006/relationships/customXml" Target="../ink/ink40.xml"/><Relationship Id="rId80" Type="http://schemas.openxmlformats.org/officeDocument/2006/relationships/customXml" Target="../ink/ink44.xml"/><Relationship Id="rId85" Type="http://schemas.openxmlformats.org/officeDocument/2006/relationships/image" Target="../media/image47.png"/><Relationship Id="rId3" Type="http://schemas.openxmlformats.org/officeDocument/2006/relationships/image" Target="../media/image6.png"/><Relationship Id="rId12" Type="http://schemas.openxmlformats.org/officeDocument/2006/relationships/customXml" Target="../ink/ink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4.xml"/><Relationship Id="rId41" Type="http://schemas.openxmlformats.org/officeDocument/2006/relationships/image" Target="../media/image25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9.xml"/><Relationship Id="rId31" Type="http://schemas.openxmlformats.org/officeDocument/2006/relationships/image" Target="../media/image20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43.xml"/><Relationship Id="rId8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.png"/><Relationship Id="rId299" Type="http://schemas.openxmlformats.org/officeDocument/2006/relationships/customXml" Target="../ink/ink196.xml"/><Relationship Id="rId303" Type="http://schemas.openxmlformats.org/officeDocument/2006/relationships/customXml" Target="../ink/ink198.xml"/><Relationship Id="rId21" Type="http://schemas.openxmlformats.org/officeDocument/2006/relationships/image" Target="../media/image57.png"/><Relationship Id="rId42" Type="http://schemas.openxmlformats.org/officeDocument/2006/relationships/customXml" Target="../ink/ink67.xml"/><Relationship Id="rId63" Type="http://schemas.openxmlformats.org/officeDocument/2006/relationships/image" Target="../media/image78.png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159" Type="http://schemas.openxmlformats.org/officeDocument/2006/relationships/image" Target="../media/image126.png"/><Relationship Id="rId324" Type="http://schemas.openxmlformats.org/officeDocument/2006/relationships/image" Target="../media/image208.png"/><Relationship Id="rId170" Type="http://schemas.openxmlformats.org/officeDocument/2006/relationships/customXml" Target="../ink/ink131.xml"/><Relationship Id="rId191" Type="http://schemas.openxmlformats.org/officeDocument/2006/relationships/image" Target="../media/image142.png"/><Relationship Id="rId205" Type="http://schemas.openxmlformats.org/officeDocument/2006/relationships/image" Target="../media/image149.png"/><Relationship Id="rId226" Type="http://schemas.openxmlformats.org/officeDocument/2006/relationships/customXml" Target="../ink/ink159.xml"/><Relationship Id="rId247" Type="http://schemas.openxmlformats.org/officeDocument/2006/relationships/image" Target="../media/image170.png"/><Relationship Id="rId107" Type="http://schemas.openxmlformats.org/officeDocument/2006/relationships/image" Target="../media/image100.png"/><Relationship Id="rId268" Type="http://schemas.openxmlformats.org/officeDocument/2006/relationships/image" Target="../media/image180.png"/><Relationship Id="rId289" Type="http://schemas.openxmlformats.org/officeDocument/2006/relationships/customXml" Target="../ink/ink191.xml"/><Relationship Id="rId11" Type="http://schemas.openxmlformats.org/officeDocument/2006/relationships/image" Target="../media/image52.png"/><Relationship Id="rId32" Type="http://schemas.openxmlformats.org/officeDocument/2006/relationships/customXml" Target="../ink/ink62.xml"/><Relationship Id="rId53" Type="http://schemas.openxmlformats.org/officeDocument/2006/relationships/image" Target="../media/image73.png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149" Type="http://schemas.openxmlformats.org/officeDocument/2006/relationships/image" Target="../media/image121.png"/><Relationship Id="rId314" Type="http://schemas.openxmlformats.org/officeDocument/2006/relationships/image" Target="../media/image203.png"/><Relationship Id="rId335" Type="http://schemas.openxmlformats.org/officeDocument/2006/relationships/customXml" Target="../ink/ink214.xml"/><Relationship Id="rId5" Type="http://schemas.openxmlformats.org/officeDocument/2006/relationships/image" Target="../media/image49.png"/><Relationship Id="rId95" Type="http://schemas.openxmlformats.org/officeDocument/2006/relationships/image" Target="../media/image94.png"/><Relationship Id="rId160" Type="http://schemas.openxmlformats.org/officeDocument/2006/relationships/customXml" Target="../ink/ink126.xml"/><Relationship Id="rId181" Type="http://schemas.openxmlformats.org/officeDocument/2006/relationships/image" Target="../media/image137.png"/><Relationship Id="rId216" Type="http://schemas.openxmlformats.org/officeDocument/2006/relationships/customXml" Target="../ink/ink154.xml"/><Relationship Id="rId237" Type="http://schemas.openxmlformats.org/officeDocument/2006/relationships/image" Target="../media/image165.png"/><Relationship Id="rId258" Type="http://schemas.openxmlformats.org/officeDocument/2006/relationships/image" Target="../media/image175.png"/><Relationship Id="rId279" Type="http://schemas.openxmlformats.org/officeDocument/2006/relationships/customXml" Target="../ink/ink186.xml"/><Relationship Id="rId22" Type="http://schemas.openxmlformats.org/officeDocument/2006/relationships/customXml" Target="../ink/ink57.xml"/><Relationship Id="rId43" Type="http://schemas.openxmlformats.org/officeDocument/2006/relationships/image" Target="../media/image68.png"/><Relationship Id="rId64" Type="http://schemas.openxmlformats.org/officeDocument/2006/relationships/customXml" Target="../ink/ink78.xml"/><Relationship Id="rId118" Type="http://schemas.openxmlformats.org/officeDocument/2006/relationships/customXml" Target="../ink/ink105.xml"/><Relationship Id="rId139" Type="http://schemas.openxmlformats.org/officeDocument/2006/relationships/image" Target="../media/image116.png"/><Relationship Id="rId290" Type="http://schemas.openxmlformats.org/officeDocument/2006/relationships/image" Target="../media/image191.png"/><Relationship Id="rId304" Type="http://schemas.openxmlformats.org/officeDocument/2006/relationships/image" Target="../media/image198.png"/><Relationship Id="rId325" Type="http://schemas.openxmlformats.org/officeDocument/2006/relationships/customXml" Target="../ink/ink209.xml"/><Relationship Id="rId85" Type="http://schemas.openxmlformats.org/officeDocument/2006/relationships/image" Target="../media/image89.png"/><Relationship Id="rId150" Type="http://schemas.openxmlformats.org/officeDocument/2006/relationships/customXml" Target="../ink/ink121.xml"/><Relationship Id="rId171" Type="http://schemas.openxmlformats.org/officeDocument/2006/relationships/image" Target="../media/image132.png"/><Relationship Id="rId192" Type="http://schemas.openxmlformats.org/officeDocument/2006/relationships/customXml" Target="../ink/ink142.xml"/><Relationship Id="rId206" Type="http://schemas.openxmlformats.org/officeDocument/2006/relationships/customXml" Target="../ink/ink149.xml"/><Relationship Id="rId227" Type="http://schemas.openxmlformats.org/officeDocument/2006/relationships/image" Target="../media/image160.png"/><Relationship Id="rId248" Type="http://schemas.openxmlformats.org/officeDocument/2006/relationships/customXml" Target="../ink/ink170.xml"/><Relationship Id="rId269" Type="http://schemas.openxmlformats.org/officeDocument/2006/relationships/customXml" Target="../ink/ink181.xml"/><Relationship Id="rId12" Type="http://schemas.openxmlformats.org/officeDocument/2006/relationships/customXml" Target="../ink/ink52.xml"/><Relationship Id="rId33" Type="http://schemas.openxmlformats.org/officeDocument/2006/relationships/image" Target="../media/image63.png"/><Relationship Id="rId108" Type="http://schemas.openxmlformats.org/officeDocument/2006/relationships/customXml" Target="../ink/ink100.xml"/><Relationship Id="rId129" Type="http://schemas.openxmlformats.org/officeDocument/2006/relationships/image" Target="../media/image111.png"/><Relationship Id="rId280" Type="http://schemas.openxmlformats.org/officeDocument/2006/relationships/image" Target="../media/image186.png"/><Relationship Id="rId315" Type="http://schemas.openxmlformats.org/officeDocument/2006/relationships/customXml" Target="../ink/ink204.xml"/><Relationship Id="rId336" Type="http://schemas.openxmlformats.org/officeDocument/2006/relationships/image" Target="../media/image214.png"/><Relationship Id="rId54" Type="http://schemas.openxmlformats.org/officeDocument/2006/relationships/customXml" Target="../ink/ink73.xml"/><Relationship Id="rId75" Type="http://schemas.openxmlformats.org/officeDocument/2006/relationships/image" Target="../media/image84.png"/><Relationship Id="rId96" Type="http://schemas.openxmlformats.org/officeDocument/2006/relationships/customXml" Target="../ink/ink94.xml"/><Relationship Id="rId140" Type="http://schemas.openxmlformats.org/officeDocument/2006/relationships/customXml" Target="../ink/ink116.xml"/><Relationship Id="rId161" Type="http://schemas.openxmlformats.org/officeDocument/2006/relationships/image" Target="../media/image127.png"/><Relationship Id="rId182" Type="http://schemas.openxmlformats.org/officeDocument/2006/relationships/customXml" Target="../ink/ink137.xml"/><Relationship Id="rId217" Type="http://schemas.openxmlformats.org/officeDocument/2006/relationships/image" Target="../media/image155.png"/><Relationship Id="rId6" Type="http://schemas.openxmlformats.org/officeDocument/2006/relationships/customXml" Target="../ink/ink49.xml"/><Relationship Id="rId238" Type="http://schemas.openxmlformats.org/officeDocument/2006/relationships/customXml" Target="../ink/ink165.xml"/><Relationship Id="rId259" Type="http://schemas.openxmlformats.org/officeDocument/2006/relationships/customXml" Target="../ink/ink176.xml"/><Relationship Id="rId23" Type="http://schemas.openxmlformats.org/officeDocument/2006/relationships/image" Target="../media/image58.png"/><Relationship Id="rId119" Type="http://schemas.openxmlformats.org/officeDocument/2006/relationships/image" Target="../media/image106.png"/><Relationship Id="rId270" Type="http://schemas.openxmlformats.org/officeDocument/2006/relationships/image" Target="../media/image181.png"/><Relationship Id="rId291" Type="http://schemas.openxmlformats.org/officeDocument/2006/relationships/customXml" Target="../ink/ink192.xml"/><Relationship Id="rId305" Type="http://schemas.openxmlformats.org/officeDocument/2006/relationships/customXml" Target="../ink/ink199.xml"/><Relationship Id="rId326" Type="http://schemas.openxmlformats.org/officeDocument/2006/relationships/image" Target="../media/image209.png"/><Relationship Id="rId44" Type="http://schemas.openxmlformats.org/officeDocument/2006/relationships/customXml" Target="../ink/ink68.xml"/><Relationship Id="rId65" Type="http://schemas.openxmlformats.org/officeDocument/2006/relationships/image" Target="../media/image79.png"/><Relationship Id="rId86" Type="http://schemas.openxmlformats.org/officeDocument/2006/relationships/customXml" Target="../ink/ink89.xml"/><Relationship Id="rId130" Type="http://schemas.openxmlformats.org/officeDocument/2006/relationships/customXml" Target="../ink/ink111.xml"/><Relationship Id="rId151" Type="http://schemas.openxmlformats.org/officeDocument/2006/relationships/image" Target="../media/image122.png"/><Relationship Id="rId172" Type="http://schemas.openxmlformats.org/officeDocument/2006/relationships/customXml" Target="../ink/ink132.xml"/><Relationship Id="rId193" Type="http://schemas.openxmlformats.org/officeDocument/2006/relationships/image" Target="../media/image143.png"/><Relationship Id="rId207" Type="http://schemas.openxmlformats.org/officeDocument/2006/relationships/image" Target="../media/image150.png"/><Relationship Id="rId228" Type="http://schemas.openxmlformats.org/officeDocument/2006/relationships/customXml" Target="../ink/ink160.xml"/><Relationship Id="rId249" Type="http://schemas.openxmlformats.org/officeDocument/2006/relationships/image" Target="../media/image171.png"/><Relationship Id="rId13" Type="http://schemas.openxmlformats.org/officeDocument/2006/relationships/image" Target="../media/image53.png"/><Relationship Id="rId109" Type="http://schemas.openxmlformats.org/officeDocument/2006/relationships/image" Target="../media/image101.png"/><Relationship Id="rId260" Type="http://schemas.openxmlformats.org/officeDocument/2006/relationships/image" Target="../media/image176.png"/><Relationship Id="rId281" Type="http://schemas.openxmlformats.org/officeDocument/2006/relationships/customXml" Target="../ink/ink187.xml"/><Relationship Id="rId316" Type="http://schemas.openxmlformats.org/officeDocument/2006/relationships/image" Target="../media/image204.png"/><Relationship Id="rId337" Type="http://schemas.openxmlformats.org/officeDocument/2006/relationships/customXml" Target="../ink/ink215.xml"/><Relationship Id="rId34" Type="http://schemas.openxmlformats.org/officeDocument/2006/relationships/customXml" Target="../ink/ink63.xml"/><Relationship Id="rId55" Type="http://schemas.openxmlformats.org/officeDocument/2006/relationships/image" Target="../media/image74.png"/><Relationship Id="rId76" Type="http://schemas.openxmlformats.org/officeDocument/2006/relationships/customXml" Target="../ink/ink84.xml"/><Relationship Id="rId97" Type="http://schemas.openxmlformats.org/officeDocument/2006/relationships/image" Target="../media/image95.png"/><Relationship Id="rId120" Type="http://schemas.openxmlformats.org/officeDocument/2006/relationships/customXml" Target="../ink/ink106.xml"/><Relationship Id="rId141" Type="http://schemas.openxmlformats.org/officeDocument/2006/relationships/image" Target="../media/image117.png"/><Relationship Id="rId7" Type="http://schemas.openxmlformats.org/officeDocument/2006/relationships/image" Target="../media/image50.png"/><Relationship Id="rId162" Type="http://schemas.openxmlformats.org/officeDocument/2006/relationships/customXml" Target="../ink/ink127.xml"/><Relationship Id="rId183" Type="http://schemas.openxmlformats.org/officeDocument/2006/relationships/image" Target="../media/image138.png"/><Relationship Id="rId218" Type="http://schemas.openxmlformats.org/officeDocument/2006/relationships/customXml" Target="../ink/ink155.xml"/><Relationship Id="rId239" Type="http://schemas.openxmlformats.org/officeDocument/2006/relationships/image" Target="../media/image166.png"/><Relationship Id="rId250" Type="http://schemas.openxmlformats.org/officeDocument/2006/relationships/customXml" Target="../ink/ink171.xml"/><Relationship Id="rId271" Type="http://schemas.openxmlformats.org/officeDocument/2006/relationships/customXml" Target="../ink/ink182.xml"/><Relationship Id="rId292" Type="http://schemas.openxmlformats.org/officeDocument/2006/relationships/image" Target="../media/image192.png"/><Relationship Id="rId306" Type="http://schemas.openxmlformats.org/officeDocument/2006/relationships/image" Target="../media/image199.png"/><Relationship Id="rId24" Type="http://schemas.openxmlformats.org/officeDocument/2006/relationships/customXml" Target="../ink/ink58.xml"/><Relationship Id="rId45" Type="http://schemas.openxmlformats.org/officeDocument/2006/relationships/image" Target="../media/image69.png"/><Relationship Id="rId66" Type="http://schemas.openxmlformats.org/officeDocument/2006/relationships/customXml" Target="../ink/ink79.xml"/><Relationship Id="rId87" Type="http://schemas.openxmlformats.org/officeDocument/2006/relationships/image" Target="../media/image90.png"/><Relationship Id="rId110" Type="http://schemas.openxmlformats.org/officeDocument/2006/relationships/customXml" Target="../ink/ink101.xml"/><Relationship Id="rId131" Type="http://schemas.openxmlformats.org/officeDocument/2006/relationships/image" Target="../media/image112.png"/><Relationship Id="rId327" Type="http://schemas.openxmlformats.org/officeDocument/2006/relationships/customXml" Target="../ink/ink210.xml"/><Relationship Id="rId152" Type="http://schemas.openxmlformats.org/officeDocument/2006/relationships/customXml" Target="../ink/ink122.xml"/><Relationship Id="rId173" Type="http://schemas.openxmlformats.org/officeDocument/2006/relationships/image" Target="../media/image133.png"/><Relationship Id="rId194" Type="http://schemas.openxmlformats.org/officeDocument/2006/relationships/customXml" Target="../ink/ink143.xml"/><Relationship Id="rId208" Type="http://schemas.openxmlformats.org/officeDocument/2006/relationships/customXml" Target="../ink/ink150.xml"/><Relationship Id="rId229" Type="http://schemas.openxmlformats.org/officeDocument/2006/relationships/image" Target="../media/image161.png"/><Relationship Id="rId240" Type="http://schemas.openxmlformats.org/officeDocument/2006/relationships/customXml" Target="../ink/ink166.xml"/><Relationship Id="rId261" Type="http://schemas.openxmlformats.org/officeDocument/2006/relationships/customXml" Target="../ink/ink177.xml"/><Relationship Id="rId14" Type="http://schemas.openxmlformats.org/officeDocument/2006/relationships/customXml" Target="../ink/ink53.xml"/><Relationship Id="rId35" Type="http://schemas.openxmlformats.org/officeDocument/2006/relationships/image" Target="../media/image64.png"/><Relationship Id="rId56" Type="http://schemas.openxmlformats.org/officeDocument/2006/relationships/customXml" Target="../ink/ink74.xml"/><Relationship Id="rId77" Type="http://schemas.openxmlformats.org/officeDocument/2006/relationships/image" Target="../media/image85.png"/><Relationship Id="rId100" Type="http://schemas.openxmlformats.org/officeDocument/2006/relationships/customXml" Target="../ink/ink96.xml"/><Relationship Id="rId282" Type="http://schemas.openxmlformats.org/officeDocument/2006/relationships/image" Target="../media/image187.png"/><Relationship Id="rId317" Type="http://schemas.openxmlformats.org/officeDocument/2006/relationships/customXml" Target="../ink/ink205.xml"/><Relationship Id="rId338" Type="http://schemas.openxmlformats.org/officeDocument/2006/relationships/image" Target="../media/image215.png"/><Relationship Id="rId8" Type="http://schemas.openxmlformats.org/officeDocument/2006/relationships/customXml" Target="../ink/ink50.xml"/><Relationship Id="rId98" Type="http://schemas.openxmlformats.org/officeDocument/2006/relationships/customXml" Target="../ink/ink95.xml"/><Relationship Id="rId121" Type="http://schemas.openxmlformats.org/officeDocument/2006/relationships/image" Target="../media/image107.png"/><Relationship Id="rId142" Type="http://schemas.openxmlformats.org/officeDocument/2006/relationships/customXml" Target="../ink/ink117.xml"/><Relationship Id="rId163" Type="http://schemas.openxmlformats.org/officeDocument/2006/relationships/image" Target="../media/image128.png"/><Relationship Id="rId184" Type="http://schemas.openxmlformats.org/officeDocument/2006/relationships/customXml" Target="../ink/ink138.xml"/><Relationship Id="rId219" Type="http://schemas.openxmlformats.org/officeDocument/2006/relationships/image" Target="../media/image156.png"/><Relationship Id="rId3" Type="http://schemas.openxmlformats.org/officeDocument/2006/relationships/image" Target="../media/image48.png"/><Relationship Id="rId214" Type="http://schemas.openxmlformats.org/officeDocument/2006/relationships/customXml" Target="../ink/ink153.xml"/><Relationship Id="rId230" Type="http://schemas.openxmlformats.org/officeDocument/2006/relationships/customXml" Target="../ink/ink161.xml"/><Relationship Id="rId235" Type="http://schemas.openxmlformats.org/officeDocument/2006/relationships/image" Target="../media/image164.png"/><Relationship Id="rId251" Type="http://schemas.openxmlformats.org/officeDocument/2006/relationships/image" Target="../media/image172.png"/><Relationship Id="rId256" Type="http://schemas.openxmlformats.org/officeDocument/2006/relationships/customXml" Target="../ink/ink174.xml"/><Relationship Id="rId277" Type="http://schemas.openxmlformats.org/officeDocument/2006/relationships/customXml" Target="../ink/ink185.xml"/><Relationship Id="rId298" Type="http://schemas.openxmlformats.org/officeDocument/2006/relationships/image" Target="../media/image195.png"/><Relationship Id="rId25" Type="http://schemas.openxmlformats.org/officeDocument/2006/relationships/image" Target="../media/image59.png"/><Relationship Id="rId46" Type="http://schemas.openxmlformats.org/officeDocument/2006/relationships/customXml" Target="../ink/ink69.xml"/><Relationship Id="rId67" Type="http://schemas.openxmlformats.org/officeDocument/2006/relationships/image" Target="../media/image80.png"/><Relationship Id="rId116" Type="http://schemas.openxmlformats.org/officeDocument/2006/relationships/customXml" Target="../ink/ink104.xml"/><Relationship Id="rId137" Type="http://schemas.openxmlformats.org/officeDocument/2006/relationships/image" Target="../media/image115.png"/><Relationship Id="rId158" Type="http://schemas.openxmlformats.org/officeDocument/2006/relationships/customXml" Target="../ink/ink125.xml"/><Relationship Id="rId272" Type="http://schemas.openxmlformats.org/officeDocument/2006/relationships/image" Target="../media/image182.png"/><Relationship Id="rId293" Type="http://schemas.openxmlformats.org/officeDocument/2006/relationships/customXml" Target="../ink/ink193.xml"/><Relationship Id="rId302" Type="http://schemas.openxmlformats.org/officeDocument/2006/relationships/image" Target="../media/image197.png"/><Relationship Id="rId307" Type="http://schemas.openxmlformats.org/officeDocument/2006/relationships/customXml" Target="../ink/ink200.xml"/><Relationship Id="rId323" Type="http://schemas.openxmlformats.org/officeDocument/2006/relationships/customXml" Target="../ink/ink208.xml"/><Relationship Id="rId328" Type="http://schemas.openxmlformats.org/officeDocument/2006/relationships/image" Target="../media/image210.png"/><Relationship Id="rId20" Type="http://schemas.openxmlformats.org/officeDocument/2006/relationships/customXml" Target="../ink/ink56.xml"/><Relationship Id="rId41" Type="http://schemas.openxmlformats.org/officeDocument/2006/relationships/image" Target="../media/image67.png"/><Relationship Id="rId62" Type="http://schemas.openxmlformats.org/officeDocument/2006/relationships/customXml" Target="../ink/ink77.xml"/><Relationship Id="rId83" Type="http://schemas.openxmlformats.org/officeDocument/2006/relationships/image" Target="../media/image88.png"/><Relationship Id="rId88" Type="http://schemas.openxmlformats.org/officeDocument/2006/relationships/customXml" Target="../ink/ink90.xml"/><Relationship Id="rId111" Type="http://schemas.openxmlformats.org/officeDocument/2006/relationships/image" Target="../media/image102.png"/><Relationship Id="rId132" Type="http://schemas.openxmlformats.org/officeDocument/2006/relationships/customXml" Target="../ink/ink112.xml"/><Relationship Id="rId153" Type="http://schemas.openxmlformats.org/officeDocument/2006/relationships/image" Target="../media/image123.png"/><Relationship Id="rId174" Type="http://schemas.openxmlformats.org/officeDocument/2006/relationships/customXml" Target="../ink/ink133.xml"/><Relationship Id="rId179" Type="http://schemas.openxmlformats.org/officeDocument/2006/relationships/image" Target="../media/image136.png"/><Relationship Id="rId195" Type="http://schemas.openxmlformats.org/officeDocument/2006/relationships/image" Target="../media/image144.png"/><Relationship Id="rId209" Type="http://schemas.openxmlformats.org/officeDocument/2006/relationships/image" Target="../media/image151.png"/><Relationship Id="rId190" Type="http://schemas.openxmlformats.org/officeDocument/2006/relationships/customXml" Target="../ink/ink141.xml"/><Relationship Id="rId204" Type="http://schemas.openxmlformats.org/officeDocument/2006/relationships/customXml" Target="../ink/ink148.xml"/><Relationship Id="rId220" Type="http://schemas.openxmlformats.org/officeDocument/2006/relationships/customXml" Target="../ink/ink156.xml"/><Relationship Id="rId225" Type="http://schemas.openxmlformats.org/officeDocument/2006/relationships/image" Target="../media/image159.png"/><Relationship Id="rId241" Type="http://schemas.openxmlformats.org/officeDocument/2006/relationships/image" Target="../media/image167.png"/><Relationship Id="rId246" Type="http://schemas.openxmlformats.org/officeDocument/2006/relationships/customXml" Target="../ink/ink169.xml"/><Relationship Id="rId267" Type="http://schemas.openxmlformats.org/officeDocument/2006/relationships/customXml" Target="../ink/ink180.xml"/><Relationship Id="rId288" Type="http://schemas.openxmlformats.org/officeDocument/2006/relationships/image" Target="../media/image190.png"/><Relationship Id="rId15" Type="http://schemas.openxmlformats.org/officeDocument/2006/relationships/image" Target="../media/image54.png"/><Relationship Id="rId36" Type="http://schemas.openxmlformats.org/officeDocument/2006/relationships/customXml" Target="../ink/ink64.xml"/><Relationship Id="rId57" Type="http://schemas.openxmlformats.org/officeDocument/2006/relationships/image" Target="../media/image75.png"/><Relationship Id="rId106" Type="http://schemas.openxmlformats.org/officeDocument/2006/relationships/customXml" Target="../ink/ink99.xml"/><Relationship Id="rId127" Type="http://schemas.openxmlformats.org/officeDocument/2006/relationships/image" Target="../media/image110.png"/><Relationship Id="rId262" Type="http://schemas.openxmlformats.org/officeDocument/2006/relationships/image" Target="../media/image177.png"/><Relationship Id="rId283" Type="http://schemas.openxmlformats.org/officeDocument/2006/relationships/customXml" Target="../ink/ink188.xml"/><Relationship Id="rId313" Type="http://schemas.openxmlformats.org/officeDocument/2006/relationships/customXml" Target="../ink/ink203.xml"/><Relationship Id="rId318" Type="http://schemas.openxmlformats.org/officeDocument/2006/relationships/image" Target="../media/image205.png"/><Relationship Id="rId339" Type="http://schemas.openxmlformats.org/officeDocument/2006/relationships/customXml" Target="../ink/ink216.xml"/><Relationship Id="rId10" Type="http://schemas.openxmlformats.org/officeDocument/2006/relationships/customXml" Target="../ink/ink51.xml"/><Relationship Id="rId31" Type="http://schemas.openxmlformats.org/officeDocument/2006/relationships/image" Target="../media/image62.png"/><Relationship Id="rId52" Type="http://schemas.openxmlformats.org/officeDocument/2006/relationships/customXml" Target="../ink/ink72.xml"/><Relationship Id="rId73" Type="http://schemas.openxmlformats.org/officeDocument/2006/relationships/image" Target="../media/image83.png"/><Relationship Id="rId78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image" Target="../media/image96.png"/><Relationship Id="rId101" Type="http://schemas.openxmlformats.org/officeDocument/2006/relationships/image" Target="../media/image97.png"/><Relationship Id="rId122" Type="http://schemas.openxmlformats.org/officeDocument/2006/relationships/customXml" Target="../ink/ink107.xml"/><Relationship Id="rId143" Type="http://schemas.openxmlformats.org/officeDocument/2006/relationships/image" Target="../media/image118.png"/><Relationship Id="rId148" Type="http://schemas.openxmlformats.org/officeDocument/2006/relationships/customXml" Target="../ink/ink120.xml"/><Relationship Id="rId164" Type="http://schemas.openxmlformats.org/officeDocument/2006/relationships/customXml" Target="../ink/ink128.xml"/><Relationship Id="rId169" Type="http://schemas.openxmlformats.org/officeDocument/2006/relationships/image" Target="../media/image131.png"/><Relationship Id="rId185" Type="http://schemas.openxmlformats.org/officeDocument/2006/relationships/image" Target="../media/image139.png"/><Relationship Id="rId334" Type="http://schemas.openxmlformats.org/officeDocument/2006/relationships/image" Target="../media/image213.png"/><Relationship Id="rId4" Type="http://schemas.openxmlformats.org/officeDocument/2006/relationships/customXml" Target="../ink/ink48.xml"/><Relationship Id="rId9" Type="http://schemas.openxmlformats.org/officeDocument/2006/relationships/image" Target="../media/image51.png"/><Relationship Id="rId180" Type="http://schemas.openxmlformats.org/officeDocument/2006/relationships/customXml" Target="../ink/ink136.xml"/><Relationship Id="rId210" Type="http://schemas.openxmlformats.org/officeDocument/2006/relationships/customXml" Target="../ink/ink151.xml"/><Relationship Id="rId215" Type="http://schemas.openxmlformats.org/officeDocument/2006/relationships/image" Target="../media/image154.png"/><Relationship Id="rId236" Type="http://schemas.openxmlformats.org/officeDocument/2006/relationships/customXml" Target="../ink/ink164.xml"/><Relationship Id="rId257" Type="http://schemas.openxmlformats.org/officeDocument/2006/relationships/customXml" Target="../ink/ink175.xml"/><Relationship Id="rId278" Type="http://schemas.openxmlformats.org/officeDocument/2006/relationships/image" Target="../media/image185.png"/><Relationship Id="rId26" Type="http://schemas.openxmlformats.org/officeDocument/2006/relationships/customXml" Target="../ink/ink59.xml"/><Relationship Id="rId231" Type="http://schemas.openxmlformats.org/officeDocument/2006/relationships/image" Target="../media/image162.png"/><Relationship Id="rId252" Type="http://schemas.openxmlformats.org/officeDocument/2006/relationships/customXml" Target="../ink/ink172.xml"/><Relationship Id="rId273" Type="http://schemas.openxmlformats.org/officeDocument/2006/relationships/customXml" Target="../ink/ink183.xml"/><Relationship Id="rId294" Type="http://schemas.openxmlformats.org/officeDocument/2006/relationships/image" Target="../media/image193.png"/><Relationship Id="rId308" Type="http://schemas.openxmlformats.org/officeDocument/2006/relationships/image" Target="../media/image200.png"/><Relationship Id="rId329" Type="http://schemas.openxmlformats.org/officeDocument/2006/relationships/customXml" Target="../ink/ink211.xml"/><Relationship Id="rId47" Type="http://schemas.openxmlformats.org/officeDocument/2006/relationships/image" Target="../media/image70.png"/><Relationship Id="rId68" Type="http://schemas.openxmlformats.org/officeDocument/2006/relationships/customXml" Target="../ink/ink80.xml"/><Relationship Id="rId89" Type="http://schemas.openxmlformats.org/officeDocument/2006/relationships/image" Target="../media/image91.png"/><Relationship Id="rId112" Type="http://schemas.openxmlformats.org/officeDocument/2006/relationships/customXml" Target="../ink/ink102.xml"/><Relationship Id="rId133" Type="http://schemas.openxmlformats.org/officeDocument/2006/relationships/image" Target="../media/image113.png"/><Relationship Id="rId154" Type="http://schemas.openxmlformats.org/officeDocument/2006/relationships/customXml" Target="../ink/ink123.xml"/><Relationship Id="rId175" Type="http://schemas.openxmlformats.org/officeDocument/2006/relationships/image" Target="../media/image134.png"/><Relationship Id="rId340" Type="http://schemas.openxmlformats.org/officeDocument/2006/relationships/image" Target="../media/image216.png"/><Relationship Id="rId196" Type="http://schemas.openxmlformats.org/officeDocument/2006/relationships/customXml" Target="../ink/ink144.xml"/><Relationship Id="rId200" Type="http://schemas.openxmlformats.org/officeDocument/2006/relationships/customXml" Target="../ink/ink146.xml"/><Relationship Id="rId16" Type="http://schemas.openxmlformats.org/officeDocument/2006/relationships/customXml" Target="../ink/ink54.xml"/><Relationship Id="rId221" Type="http://schemas.openxmlformats.org/officeDocument/2006/relationships/image" Target="../media/image157.png"/><Relationship Id="rId242" Type="http://schemas.openxmlformats.org/officeDocument/2006/relationships/customXml" Target="../ink/ink167.xml"/><Relationship Id="rId263" Type="http://schemas.openxmlformats.org/officeDocument/2006/relationships/customXml" Target="../ink/ink178.xml"/><Relationship Id="rId284" Type="http://schemas.openxmlformats.org/officeDocument/2006/relationships/image" Target="../media/image188.png"/><Relationship Id="rId319" Type="http://schemas.openxmlformats.org/officeDocument/2006/relationships/customXml" Target="../ink/ink206.xml"/><Relationship Id="rId37" Type="http://schemas.openxmlformats.org/officeDocument/2006/relationships/image" Target="../media/image65.png"/><Relationship Id="rId58" Type="http://schemas.openxmlformats.org/officeDocument/2006/relationships/customXml" Target="../ink/ink75.xml"/><Relationship Id="rId79" Type="http://schemas.openxmlformats.org/officeDocument/2006/relationships/image" Target="../media/image86.png"/><Relationship Id="rId102" Type="http://schemas.openxmlformats.org/officeDocument/2006/relationships/customXml" Target="../ink/ink97.xml"/><Relationship Id="rId123" Type="http://schemas.openxmlformats.org/officeDocument/2006/relationships/image" Target="../media/image108.png"/><Relationship Id="rId144" Type="http://schemas.openxmlformats.org/officeDocument/2006/relationships/customXml" Target="../ink/ink118.xml"/><Relationship Id="rId330" Type="http://schemas.openxmlformats.org/officeDocument/2006/relationships/image" Target="../media/image211.png"/><Relationship Id="rId90" Type="http://schemas.openxmlformats.org/officeDocument/2006/relationships/customXml" Target="../ink/ink91.xml"/><Relationship Id="rId165" Type="http://schemas.openxmlformats.org/officeDocument/2006/relationships/image" Target="../media/image129.png"/><Relationship Id="rId186" Type="http://schemas.openxmlformats.org/officeDocument/2006/relationships/customXml" Target="../ink/ink139.xml"/><Relationship Id="rId211" Type="http://schemas.openxmlformats.org/officeDocument/2006/relationships/image" Target="../media/image152.png"/><Relationship Id="rId232" Type="http://schemas.openxmlformats.org/officeDocument/2006/relationships/customXml" Target="../ink/ink162.xml"/><Relationship Id="rId253" Type="http://schemas.openxmlformats.org/officeDocument/2006/relationships/image" Target="../media/image173.png"/><Relationship Id="rId274" Type="http://schemas.openxmlformats.org/officeDocument/2006/relationships/image" Target="../media/image183.png"/><Relationship Id="rId295" Type="http://schemas.openxmlformats.org/officeDocument/2006/relationships/customXml" Target="../ink/ink194.xml"/><Relationship Id="rId309" Type="http://schemas.openxmlformats.org/officeDocument/2006/relationships/customXml" Target="../ink/ink201.xml"/><Relationship Id="rId27" Type="http://schemas.openxmlformats.org/officeDocument/2006/relationships/image" Target="../media/image60.png"/><Relationship Id="rId48" Type="http://schemas.openxmlformats.org/officeDocument/2006/relationships/customXml" Target="../ink/ink70.xml"/><Relationship Id="rId69" Type="http://schemas.openxmlformats.org/officeDocument/2006/relationships/image" Target="../media/image81.png"/><Relationship Id="rId113" Type="http://schemas.openxmlformats.org/officeDocument/2006/relationships/image" Target="../media/image103.png"/><Relationship Id="rId134" Type="http://schemas.openxmlformats.org/officeDocument/2006/relationships/customXml" Target="../ink/ink113.xml"/><Relationship Id="rId320" Type="http://schemas.openxmlformats.org/officeDocument/2006/relationships/image" Target="../media/image206.png"/><Relationship Id="rId80" Type="http://schemas.openxmlformats.org/officeDocument/2006/relationships/customXml" Target="../ink/ink86.xml"/><Relationship Id="rId155" Type="http://schemas.openxmlformats.org/officeDocument/2006/relationships/image" Target="../media/image124.png"/><Relationship Id="rId176" Type="http://schemas.openxmlformats.org/officeDocument/2006/relationships/customXml" Target="../ink/ink134.xml"/><Relationship Id="rId197" Type="http://schemas.openxmlformats.org/officeDocument/2006/relationships/image" Target="../media/image145.png"/><Relationship Id="rId341" Type="http://schemas.openxmlformats.org/officeDocument/2006/relationships/customXml" Target="../ink/ink217.xml"/><Relationship Id="rId201" Type="http://schemas.openxmlformats.org/officeDocument/2006/relationships/image" Target="../media/image147.png"/><Relationship Id="rId222" Type="http://schemas.openxmlformats.org/officeDocument/2006/relationships/customXml" Target="../ink/ink157.xml"/><Relationship Id="rId243" Type="http://schemas.openxmlformats.org/officeDocument/2006/relationships/image" Target="../media/image168.png"/><Relationship Id="rId264" Type="http://schemas.openxmlformats.org/officeDocument/2006/relationships/image" Target="../media/image178.png"/><Relationship Id="rId285" Type="http://schemas.openxmlformats.org/officeDocument/2006/relationships/customXml" Target="../ink/ink189.xml"/><Relationship Id="rId17" Type="http://schemas.openxmlformats.org/officeDocument/2006/relationships/image" Target="../media/image55.png"/><Relationship Id="rId38" Type="http://schemas.openxmlformats.org/officeDocument/2006/relationships/customXml" Target="../ink/ink65.xml"/><Relationship Id="rId59" Type="http://schemas.openxmlformats.org/officeDocument/2006/relationships/image" Target="../media/image76.png"/><Relationship Id="rId103" Type="http://schemas.openxmlformats.org/officeDocument/2006/relationships/image" Target="../media/image98.png"/><Relationship Id="rId124" Type="http://schemas.openxmlformats.org/officeDocument/2006/relationships/customXml" Target="../ink/ink108.xml"/><Relationship Id="rId310" Type="http://schemas.openxmlformats.org/officeDocument/2006/relationships/image" Target="../media/image201.png"/><Relationship Id="rId70" Type="http://schemas.openxmlformats.org/officeDocument/2006/relationships/customXml" Target="../ink/ink81.xml"/><Relationship Id="rId91" Type="http://schemas.openxmlformats.org/officeDocument/2006/relationships/image" Target="../media/image92.png"/><Relationship Id="rId145" Type="http://schemas.openxmlformats.org/officeDocument/2006/relationships/image" Target="../media/image119.png"/><Relationship Id="rId166" Type="http://schemas.openxmlformats.org/officeDocument/2006/relationships/customXml" Target="../ink/ink129.xml"/><Relationship Id="rId187" Type="http://schemas.openxmlformats.org/officeDocument/2006/relationships/image" Target="../media/image140.png"/><Relationship Id="rId331" Type="http://schemas.openxmlformats.org/officeDocument/2006/relationships/customXml" Target="../ink/ink21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2.xml"/><Relationship Id="rId233" Type="http://schemas.openxmlformats.org/officeDocument/2006/relationships/image" Target="../media/image163.png"/><Relationship Id="rId254" Type="http://schemas.openxmlformats.org/officeDocument/2006/relationships/customXml" Target="../ink/ink173.xml"/><Relationship Id="rId28" Type="http://schemas.openxmlformats.org/officeDocument/2006/relationships/customXml" Target="../ink/ink60.xml"/><Relationship Id="rId49" Type="http://schemas.openxmlformats.org/officeDocument/2006/relationships/image" Target="../media/image71.png"/><Relationship Id="rId114" Type="http://schemas.openxmlformats.org/officeDocument/2006/relationships/customXml" Target="../ink/ink103.xml"/><Relationship Id="rId275" Type="http://schemas.openxmlformats.org/officeDocument/2006/relationships/customXml" Target="../ink/ink184.xml"/><Relationship Id="rId296" Type="http://schemas.openxmlformats.org/officeDocument/2006/relationships/image" Target="../media/image194.png"/><Relationship Id="rId300" Type="http://schemas.openxmlformats.org/officeDocument/2006/relationships/image" Target="../media/image196.png"/><Relationship Id="rId60" Type="http://schemas.openxmlformats.org/officeDocument/2006/relationships/customXml" Target="../ink/ink76.xml"/><Relationship Id="rId81" Type="http://schemas.openxmlformats.org/officeDocument/2006/relationships/image" Target="../media/image87.png"/><Relationship Id="rId135" Type="http://schemas.openxmlformats.org/officeDocument/2006/relationships/image" Target="../media/image114.png"/><Relationship Id="rId156" Type="http://schemas.openxmlformats.org/officeDocument/2006/relationships/customXml" Target="../ink/ink124.xml"/><Relationship Id="rId177" Type="http://schemas.openxmlformats.org/officeDocument/2006/relationships/image" Target="../media/image135.png"/><Relationship Id="rId198" Type="http://schemas.openxmlformats.org/officeDocument/2006/relationships/customXml" Target="../ink/ink145.xml"/><Relationship Id="rId321" Type="http://schemas.openxmlformats.org/officeDocument/2006/relationships/customXml" Target="../ink/ink207.xml"/><Relationship Id="rId342" Type="http://schemas.openxmlformats.org/officeDocument/2006/relationships/image" Target="../media/image217.png"/><Relationship Id="rId202" Type="http://schemas.openxmlformats.org/officeDocument/2006/relationships/customXml" Target="../ink/ink147.xml"/><Relationship Id="rId223" Type="http://schemas.openxmlformats.org/officeDocument/2006/relationships/image" Target="../media/image158.png"/><Relationship Id="rId244" Type="http://schemas.openxmlformats.org/officeDocument/2006/relationships/customXml" Target="../ink/ink168.xml"/><Relationship Id="rId18" Type="http://schemas.openxmlformats.org/officeDocument/2006/relationships/customXml" Target="../ink/ink55.xml"/><Relationship Id="rId39" Type="http://schemas.openxmlformats.org/officeDocument/2006/relationships/image" Target="../media/image66.png"/><Relationship Id="rId265" Type="http://schemas.openxmlformats.org/officeDocument/2006/relationships/customXml" Target="../ink/ink179.xml"/><Relationship Id="rId286" Type="http://schemas.openxmlformats.org/officeDocument/2006/relationships/image" Target="../media/image189.png"/><Relationship Id="rId50" Type="http://schemas.openxmlformats.org/officeDocument/2006/relationships/customXml" Target="../ink/ink71.xml"/><Relationship Id="rId104" Type="http://schemas.openxmlformats.org/officeDocument/2006/relationships/customXml" Target="../ink/ink98.xml"/><Relationship Id="rId125" Type="http://schemas.openxmlformats.org/officeDocument/2006/relationships/image" Target="../media/image109.png"/><Relationship Id="rId146" Type="http://schemas.openxmlformats.org/officeDocument/2006/relationships/customXml" Target="../ink/ink119.xml"/><Relationship Id="rId167" Type="http://schemas.openxmlformats.org/officeDocument/2006/relationships/image" Target="../media/image130.png"/><Relationship Id="rId188" Type="http://schemas.openxmlformats.org/officeDocument/2006/relationships/customXml" Target="../ink/ink140.xml"/><Relationship Id="rId311" Type="http://schemas.openxmlformats.org/officeDocument/2006/relationships/customXml" Target="../ink/ink202.xml"/><Relationship Id="rId332" Type="http://schemas.openxmlformats.org/officeDocument/2006/relationships/image" Target="../media/image212.png"/><Relationship Id="rId71" Type="http://schemas.openxmlformats.org/officeDocument/2006/relationships/image" Target="../media/image82.png"/><Relationship Id="rId92" Type="http://schemas.openxmlformats.org/officeDocument/2006/relationships/customXml" Target="../ink/ink92.xml"/><Relationship Id="rId213" Type="http://schemas.openxmlformats.org/officeDocument/2006/relationships/image" Target="../media/image153.png"/><Relationship Id="rId234" Type="http://schemas.openxmlformats.org/officeDocument/2006/relationships/customXml" Target="../ink/ink163.xml"/><Relationship Id="rId2" Type="http://schemas.openxmlformats.org/officeDocument/2006/relationships/customXml" Target="../ink/ink47.xml"/><Relationship Id="rId29" Type="http://schemas.openxmlformats.org/officeDocument/2006/relationships/image" Target="../media/image61.png"/><Relationship Id="rId255" Type="http://schemas.openxmlformats.org/officeDocument/2006/relationships/image" Target="../media/image174.png"/><Relationship Id="rId276" Type="http://schemas.openxmlformats.org/officeDocument/2006/relationships/image" Target="../media/image184.png"/><Relationship Id="rId297" Type="http://schemas.openxmlformats.org/officeDocument/2006/relationships/customXml" Target="../ink/ink195.xml"/><Relationship Id="rId40" Type="http://schemas.openxmlformats.org/officeDocument/2006/relationships/customXml" Target="../ink/ink66.xml"/><Relationship Id="rId115" Type="http://schemas.openxmlformats.org/officeDocument/2006/relationships/image" Target="../media/image104.png"/><Relationship Id="rId136" Type="http://schemas.openxmlformats.org/officeDocument/2006/relationships/customXml" Target="../ink/ink114.xml"/><Relationship Id="rId157" Type="http://schemas.openxmlformats.org/officeDocument/2006/relationships/image" Target="../media/image125.png"/><Relationship Id="rId178" Type="http://schemas.openxmlformats.org/officeDocument/2006/relationships/customXml" Target="../ink/ink135.xml"/><Relationship Id="rId301" Type="http://schemas.openxmlformats.org/officeDocument/2006/relationships/customXml" Target="../ink/ink197.xml"/><Relationship Id="rId322" Type="http://schemas.openxmlformats.org/officeDocument/2006/relationships/image" Target="../media/image207.png"/><Relationship Id="rId61" Type="http://schemas.openxmlformats.org/officeDocument/2006/relationships/image" Target="../media/image77.png"/><Relationship Id="rId82" Type="http://schemas.openxmlformats.org/officeDocument/2006/relationships/customXml" Target="../ink/ink87.xml"/><Relationship Id="rId199" Type="http://schemas.openxmlformats.org/officeDocument/2006/relationships/image" Target="../media/image146.png"/><Relationship Id="rId203" Type="http://schemas.openxmlformats.org/officeDocument/2006/relationships/image" Target="../media/image148.png"/><Relationship Id="rId19" Type="http://schemas.openxmlformats.org/officeDocument/2006/relationships/image" Target="../media/image56.png"/><Relationship Id="rId224" Type="http://schemas.openxmlformats.org/officeDocument/2006/relationships/customXml" Target="../ink/ink158.xml"/><Relationship Id="rId245" Type="http://schemas.openxmlformats.org/officeDocument/2006/relationships/image" Target="../media/image169.png"/><Relationship Id="rId266" Type="http://schemas.openxmlformats.org/officeDocument/2006/relationships/image" Target="../media/image179.png"/><Relationship Id="rId287" Type="http://schemas.openxmlformats.org/officeDocument/2006/relationships/customXml" Target="../ink/ink190.xml"/><Relationship Id="rId30" Type="http://schemas.openxmlformats.org/officeDocument/2006/relationships/customXml" Target="../ink/ink61.xml"/><Relationship Id="rId105" Type="http://schemas.openxmlformats.org/officeDocument/2006/relationships/image" Target="../media/image99.png"/><Relationship Id="rId126" Type="http://schemas.openxmlformats.org/officeDocument/2006/relationships/customXml" Target="../ink/ink109.xml"/><Relationship Id="rId147" Type="http://schemas.openxmlformats.org/officeDocument/2006/relationships/image" Target="../media/image120.png"/><Relationship Id="rId168" Type="http://schemas.openxmlformats.org/officeDocument/2006/relationships/customXml" Target="../ink/ink130.xml"/><Relationship Id="rId312" Type="http://schemas.openxmlformats.org/officeDocument/2006/relationships/image" Target="../media/image202.png"/><Relationship Id="rId333" Type="http://schemas.openxmlformats.org/officeDocument/2006/relationships/customXml" Target="../ink/ink213.xml"/><Relationship Id="rId51" Type="http://schemas.openxmlformats.org/officeDocument/2006/relationships/image" Target="../media/image72.png"/><Relationship Id="rId72" Type="http://schemas.openxmlformats.org/officeDocument/2006/relationships/customXml" Target="../ink/ink82.xml"/><Relationship Id="rId93" Type="http://schemas.openxmlformats.org/officeDocument/2006/relationships/image" Target="../media/image93.png"/><Relationship Id="rId189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0.xml"/><Relationship Id="rId21" Type="http://schemas.openxmlformats.org/officeDocument/2006/relationships/image" Target="../media/image227.png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47" Type="http://schemas.openxmlformats.org/officeDocument/2006/relationships/image" Target="../media/image240.png"/><Relationship Id="rId50" Type="http://schemas.openxmlformats.org/officeDocument/2006/relationships/customXml" Target="../ink/ink242.xml"/><Relationship Id="rId55" Type="http://schemas.openxmlformats.org/officeDocument/2006/relationships/image" Target="../media/image244.png"/><Relationship Id="rId63" Type="http://schemas.openxmlformats.org/officeDocument/2006/relationships/image" Target="../media/image248.png"/><Relationship Id="rId68" Type="http://schemas.openxmlformats.org/officeDocument/2006/relationships/customXml" Target="../ink/ink251.xml"/><Relationship Id="rId76" Type="http://schemas.openxmlformats.org/officeDocument/2006/relationships/customXml" Target="../ink/ink255.xml"/><Relationship Id="rId84" Type="http://schemas.openxmlformats.org/officeDocument/2006/relationships/customXml" Target="../ink/ink259.xml"/><Relationship Id="rId89" Type="http://schemas.openxmlformats.org/officeDocument/2006/relationships/image" Target="../media/image261.png"/><Relationship Id="rId97" Type="http://schemas.openxmlformats.org/officeDocument/2006/relationships/image" Target="../media/image265.png"/><Relationship Id="rId7" Type="http://schemas.openxmlformats.org/officeDocument/2006/relationships/image" Target="../media/image220.png"/><Relationship Id="rId71" Type="http://schemas.openxmlformats.org/officeDocument/2006/relationships/image" Target="../media/image252.png"/><Relationship Id="rId92" Type="http://schemas.openxmlformats.org/officeDocument/2006/relationships/customXml" Target="../ink/ink263.xml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231.png"/><Relationship Id="rId11" Type="http://schemas.openxmlformats.org/officeDocument/2006/relationships/image" Target="../media/image222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235.png"/><Relationship Id="rId40" Type="http://schemas.openxmlformats.org/officeDocument/2006/relationships/customXml" Target="../ink/ink237.xml"/><Relationship Id="rId45" Type="http://schemas.openxmlformats.org/officeDocument/2006/relationships/image" Target="../media/image239.png"/><Relationship Id="rId53" Type="http://schemas.openxmlformats.org/officeDocument/2006/relationships/image" Target="../media/image243.png"/><Relationship Id="rId58" Type="http://schemas.openxmlformats.org/officeDocument/2006/relationships/customXml" Target="../ink/ink246.xml"/><Relationship Id="rId66" Type="http://schemas.openxmlformats.org/officeDocument/2006/relationships/customXml" Target="../ink/ink250.xml"/><Relationship Id="rId74" Type="http://schemas.openxmlformats.org/officeDocument/2006/relationships/customXml" Target="../ink/ink254.xml"/><Relationship Id="rId79" Type="http://schemas.openxmlformats.org/officeDocument/2006/relationships/image" Target="../media/image256.png"/><Relationship Id="rId87" Type="http://schemas.openxmlformats.org/officeDocument/2006/relationships/image" Target="../media/image260.png"/><Relationship Id="rId5" Type="http://schemas.openxmlformats.org/officeDocument/2006/relationships/image" Target="../media/image219.png"/><Relationship Id="rId61" Type="http://schemas.openxmlformats.org/officeDocument/2006/relationships/image" Target="../media/image247.png"/><Relationship Id="rId82" Type="http://schemas.openxmlformats.org/officeDocument/2006/relationships/customXml" Target="../ink/ink258.xml"/><Relationship Id="rId90" Type="http://schemas.openxmlformats.org/officeDocument/2006/relationships/customXml" Target="../ink/ink262.xml"/><Relationship Id="rId95" Type="http://schemas.openxmlformats.org/officeDocument/2006/relationships/image" Target="../media/image264.png"/><Relationship Id="rId19" Type="http://schemas.openxmlformats.org/officeDocument/2006/relationships/image" Target="../media/image226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230.png"/><Relationship Id="rId30" Type="http://schemas.openxmlformats.org/officeDocument/2006/relationships/customXml" Target="../ink/ink232.xml"/><Relationship Id="rId35" Type="http://schemas.openxmlformats.org/officeDocument/2006/relationships/image" Target="../media/image234.png"/><Relationship Id="rId43" Type="http://schemas.openxmlformats.org/officeDocument/2006/relationships/image" Target="../media/image238.png"/><Relationship Id="rId48" Type="http://schemas.openxmlformats.org/officeDocument/2006/relationships/customXml" Target="../ink/ink241.xml"/><Relationship Id="rId56" Type="http://schemas.openxmlformats.org/officeDocument/2006/relationships/customXml" Target="../ink/ink245.xml"/><Relationship Id="rId64" Type="http://schemas.openxmlformats.org/officeDocument/2006/relationships/customXml" Target="../ink/ink249.xml"/><Relationship Id="rId69" Type="http://schemas.openxmlformats.org/officeDocument/2006/relationships/image" Target="../media/image251.png"/><Relationship Id="rId77" Type="http://schemas.openxmlformats.org/officeDocument/2006/relationships/image" Target="../media/image255.png"/><Relationship Id="rId100" Type="http://schemas.openxmlformats.org/officeDocument/2006/relationships/image" Target="../media/image2.gif"/><Relationship Id="rId8" Type="http://schemas.openxmlformats.org/officeDocument/2006/relationships/customXml" Target="../ink/ink221.xml"/><Relationship Id="rId51" Type="http://schemas.openxmlformats.org/officeDocument/2006/relationships/image" Target="../media/image242.png"/><Relationship Id="rId72" Type="http://schemas.openxmlformats.org/officeDocument/2006/relationships/customXml" Target="../ink/ink253.xml"/><Relationship Id="rId80" Type="http://schemas.openxmlformats.org/officeDocument/2006/relationships/customXml" Target="../ink/ink257.xml"/><Relationship Id="rId85" Type="http://schemas.openxmlformats.org/officeDocument/2006/relationships/image" Target="../media/image259.png"/><Relationship Id="rId93" Type="http://schemas.openxmlformats.org/officeDocument/2006/relationships/image" Target="../media/image263.png"/><Relationship Id="rId98" Type="http://schemas.openxmlformats.org/officeDocument/2006/relationships/customXml" Target="../ink/ink266.xml"/><Relationship Id="rId3" Type="http://schemas.openxmlformats.org/officeDocument/2006/relationships/image" Target="../media/image218.png"/><Relationship Id="rId12" Type="http://schemas.openxmlformats.org/officeDocument/2006/relationships/customXml" Target="../ink/ink223.xml"/><Relationship Id="rId17" Type="http://schemas.openxmlformats.org/officeDocument/2006/relationships/image" Target="../media/image225.png"/><Relationship Id="rId25" Type="http://schemas.openxmlformats.org/officeDocument/2006/relationships/image" Target="../media/image229.png"/><Relationship Id="rId33" Type="http://schemas.openxmlformats.org/officeDocument/2006/relationships/image" Target="../media/image233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59" Type="http://schemas.openxmlformats.org/officeDocument/2006/relationships/image" Target="../media/image246.png"/><Relationship Id="rId67" Type="http://schemas.openxmlformats.org/officeDocument/2006/relationships/image" Target="../media/image250.png"/><Relationship Id="rId20" Type="http://schemas.openxmlformats.org/officeDocument/2006/relationships/customXml" Target="../ink/ink227.xml"/><Relationship Id="rId41" Type="http://schemas.openxmlformats.org/officeDocument/2006/relationships/image" Target="../media/image237.png"/><Relationship Id="rId54" Type="http://schemas.openxmlformats.org/officeDocument/2006/relationships/customXml" Target="../ink/ink244.xml"/><Relationship Id="rId62" Type="http://schemas.openxmlformats.org/officeDocument/2006/relationships/customXml" Target="../ink/ink248.xml"/><Relationship Id="rId70" Type="http://schemas.openxmlformats.org/officeDocument/2006/relationships/customXml" Target="../ink/ink252.xml"/><Relationship Id="rId75" Type="http://schemas.openxmlformats.org/officeDocument/2006/relationships/image" Target="../media/image254.png"/><Relationship Id="rId83" Type="http://schemas.openxmlformats.org/officeDocument/2006/relationships/image" Target="../media/image258.png"/><Relationship Id="rId88" Type="http://schemas.openxmlformats.org/officeDocument/2006/relationships/customXml" Target="../ink/ink261.xml"/><Relationship Id="rId91" Type="http://schemas.openxmlformats.org/officeDocument/2006/relationships/image" Target="../media/image262.png"/><Relationship Id="rId96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5" Type="http://schemas.openxmlformats.org/officeDocument/2006/relationships/image" Target="../media/image224.png"/><Relationship Id="rId23" Type="http://schemas.openxmlformats.org/officeDocument/2006/relationships/image" Target="../media/image228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241.png"/><Relationship Id="rId57" Type="http://schemas.openxmlformats.org/officeDocument/2006/relationships/image" Target="../media/image245.png"/><Relationship Id="rId10" Type="http://schemas.openxmlformats.org/officeDocument/2006/relationships/customXml" Target="../ink/ink222.xml"/><Relationship Id="rId31" Type="http://schemas.openxmlformats.org/officeDocument/2006/relationships/image" Target="../media/image232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Relationship Id="rId60" Type="http://schemas.openxmlformats.org/officeDocument/2006/relationships/customXml" Target="../ink/ink247.xml"/><Relationship Id="rId65" Type="http://schemas.openxmlformats.org/officeDocument/2006/relationships/image" Target="../media/image249.png"/><Relationship Id="rId73" Type="http://schemas.openxmlformats.org/officeDocument/2006/relationships/image" Target="../media/image253.png"/><Relationship Id="rId78" Type="http://schemas.openxmlformats.org/officeDocument/2006/relationships/customXml" Target="../ink/ink256.xml"/><Relationship Id="rId81" Type="http://schemas.openxmlformats.org/officeDocument/2006/relationships/image" Target="../media/image257.png"/><Relationship Id="rId86" Type="http://schemas.openxmlformats.org/officeDocument/2006/relationships/customXml" Target="../ink/ink260.xml"/><Relationship Id="rId94" Type="http://schemas.openxmlformats.org/officeDocument/2006/relationships/customXml" Target="../ink/ink264.xml"/><Relationship Id="rId99" Type="http://schemas.openxmlformats.org/officeDocument/2006/relationships/image" Target="../media/image266.png"/><Relationship Id="rId4" Type="http://schemas.openxmlformats.org/officeDocument/2006/relationships/customXml" Target="../ink/ink219.xml"/><Relationship Id="rId9" Type="http://schemas.openxmlformats.org/officeDocument/2006/relationships/image" Target="../media/image221.png"/><Relationship Id="rId13" Type="http://schemas.openxmlformats.org/officeDocument/2006/relationships/image" Target="../media/image223.png"/><Relationship Id="rId18" Type="http://schemas.openxmlformats.org/officeDocument/2006/relationships/customXml" Target="../ink/ink226.xml"/><Relationship Id="rId39" Type="http://schemas.openxmlformats.org/officeDocument/2006/relationships/image" Target="../media/image2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760B-2A05-45EA-A0D6-FCEF78560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dirty="0">
                <a:solidFill>
                  <a:srgbClr val="373737"/>
                </a:solidFill>
                <a:effectLst/>
                <a:latin typeface="Myriad Pro"/>
              </a:rPr>
              <a:t>Superficie de Enneper y Superficie de Costa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82A31-FBDC-4F70-9F22-657B21288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Estefanía Barrio </a:t>
            </a:r>
          </a:p>
          <a:p>
            <a:r>
              <a:rPr lang="es-ES" dirty="0"/>
              <a:t>Carné 17927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1042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8A24-5144-494B-BBB2-CD02827A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48" y="177264"/>
            <a:ext cx="10515600" cy="1325563"/>
          </a:xfrm>
        </p:spPr>
        <p:txBody>
          <a:bodyPr/>
          <a:lstStyle/>
          <a:p>
            <a:r>
              <a:rPr lang="es-ES" dirty="0"/>
              <a:t>Parametrización de la superficie de Costa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692B6-656E-4775-8A06-2213AB66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24" y="1288132"/>
            <a:ext cx="10515600" cy="46307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 superficie se obtiene a partir de la parametrización de Weierstrass-</a:t>
            </a:r>
            <a:r>
              <a:rPr lang="es-ES" dirty="0" err="1"/>
              <a:t>Enneper</a:t>
            </a:r>
            <a:r>
              <a:rPr lang="es-ES" dirty="0"/>
              <a:t> de superficies minimales (con lo cual ya esta probado que es una superficie minimal). La parametrización es la siguiente:</a:t>
            </a:r>
          </a:p>
          <a:p>
            <a:pPr marL="0" indent="0">
              <a:buNone/>
            </a:pPr>
            <a:endParaRPr lang="es-GT" dirty="0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8DE533-ECCF-45BD-A553-851E36673460}"/>
              </a:ext>
            </a:extLst>
          </p:cNvPr>
          <p:cNvGrpSpPr/>
          <p:nvPr/>
        </p:nvGrpSpPr>
        <p:grpSpPr>
          <a:xfrm>
            <a:off x="1899208" y="3058200"/>
            <a:ext cx="230040" cy="249840"/>
            <a:chOff x="1899208" y="3058200"/>
            <a:chExt cx="23004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BA38B5D7-CC69-48CF-8673-DE629B915008}"/>
                    </a:ext>
                  </a:extLst>
                </p14:cNvPr>
                <p14:cNvContentPartPr/>
                <p14:nvPr/>
              </p14:nvContentPartPr>
              <p14:xfrm>
                <a:off x="1899208" y="3070800"/>
                <a:ext cx="230040" cy="2372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BA38B5D7-CC69-48CF-8673-DE629B9150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94888" y="3066480"/>
                  <a:ext cx="238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42DEABB-D932-4C00-8BAC-EED26E179693}"/>
                    </a:ext>
                  </a:extLst>
                </p14:cNvPr>
                <p14:cNvContentPartPr/>
                <p14:nvPr/>
              </p14:nvContentPartPr>
              <p14:xfrm>
                <a:off x="1982728" y="3058200"/>
                <a:ext cx="108360" cy="2246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42DEABB-D932-4C00-8BAC-EED26E1796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8408" y="3053880"/>
                  <a:ext cx="11700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AD11331-56A5-49DD-9CBF-99A52255F55C}"/>
              </a:ext>
            </a:extLst>
          </p:cNvPr>
          <p:cNvGrpSpPr/>
          <p:nvPr/>
        </p:nvGrpSpPr>
        <p:grpSpPr>
          <a:xfrm>
            <a:off x="2341648" y="3162240"/>
            <a:ext cx="83880" cy="78120"/>
            <a:chOff x="2341648" y="3162240"/>
            <a:chExt cx="8388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0CF4D8EA-5BDD-4288-BDBE-C2F89DAADE05}"/>
                    </a:ext>
                  </a:extLst>
                </p14:cNvPr>
                <p14:cNvContentPartPr/>
                <p14:nvPr/>
              </p14:nvContentPartPr>
              <p14:xfrm>
                <a:off x="2341648" y="3162240"/>
                <a:ext cx="64080" cy="165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0CF4D8EA-5BDD-4288-BDBE-C2F89DAADE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7328" y="3157920"/>
                  <a:ext cx="72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F80E2AA-4F01-484B-AE74-C17BC696D9BA}"/>
                    </a:ext>
                  </a:extLst>
                </p14:cNvPr>
                <p14:cNvContentPartPr/>
                <p14:nvPr/>
              </p14:nvContentPartPr>
              <p14:xfrm>
                <a:off x="2343088" y="3231720"/>
                <a:ext cx="82440" cy="86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F80E2AA-4F01-484B-AE74-C17BC696D9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8768" y="3227400"/>
                  <a:ext cx="9108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8178EE-8384-468B-91C5-1B2F6CD57149}"/>
              </a:ext>
            </a:extLst>
          </p:cNvPr>
          <p:cNvGrpSpPr/>
          <p:nvPr/>
        </p:nvGrpSpPr>
        <p:grpSpPr>
          <a:xfrm>
            <a:off x="2682208" y="3004560"/>
            <a:ext cx="613080" cy="295560"/>
            <a:chOff x="2682208" y="3004560"/>
            <a:chExt cx="6130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CF89EA6-0010-4D62-84C5-D8343F629150}"/>
                    </a:ext>
                  </a:extLst>
                </p14:cNvPr>
                <p14:cNvContentPartPr/>
                <p14:nvPr/>
              </p14:nvContentPartPr>
              <p14:xfrm>
                <a:off x="2682208" y="3134520"/>
                <a:ext cx="167040" cy="1512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CF89EA6-0010-4D62-84C5-D8343F629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7888" y="3130200"/>
                  <a:ext cx="175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5705F7F-6480-48B6-86F9-4E317FC720E3}"/>
                    </a:ext>
                  </a:extLst>
                </p14:cNvPr>
                <p14:cNvContentPartPr/>
                <p14:nvPr/>
              </p14:nvContentPartPr>
              <p14:xfrm>
                <a:off x="2989288" y="3037680"/>
                <a:ext cx="360" cy="2516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5705F7F-6480-48B6-86F9-4E317FC720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84968" y="3033360"/>
                  <a:ext cx="9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2ABF938-8651-4A2B-9944-D5477E15AA69}"/>
                    </a:ext>
                  </a:extLst>
                </p14:cNvPr>
                <p14:cNvContentPartPr/>
                <p14:nvPr/>
              </p14:nvContentPartPr>
              <p14:xfrm>
                <a:off x="2981728" y="3004560"/>
                <a:ext cx="313560" cy="2955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2ABF938-8651-4A2B-9944-D5477E15AA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7408" y="3000240"/>
                  <a:ext cx="32220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3C3C94BD-A593-4129-8DFE-80F08B7A00DF}"/>
                  </a:ext>
                </a:extLst>
              </p14:cNvPr>
              <p14:cNvContentPartPr/>
              <p14:nvPr/>
            </p14:nvContentPartPr>
            <p14:xfrm>
              <a:off x="3556648" y="2873880"/>
              <a:ext cx="114480" cy="60048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3C3C94BD-A593-4129-8DFE-80F08B7A00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2328" y="2869560"/>
                <a:ext cx="123120" cy="6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AE2C1938-F3A7-4529-B241-13D5AF6CFFAE}"/>
              </a:ext>
            </a:extLst>
          </p:cNvPr>
          <p:cNvGrpSpPr/>
          <p:nvPr/>
        </p:nvGrpSpPr>
        <p:grpSpPr>
          <a:xfrm>
            <a:off x="3879568" y="2826000"/>
            <a:ext cx="964440" cy="673920"/>
            <a:chOff x="3879568" y="2826000"/>
            <a:chExt cx="96444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D1850AB-9C4A-4D40-BF0C-E805C698CD88}"/>
                    </a:ext>
                  </a:extLst>
                </p14:cNvPr>
                <p14:cNvContentPartPr/>
                <p14:nvPr/>
              </p14:nvContentPartPr>
              <p14:xfrm>
                <a:off x="3879568" y="2951280"/>
                <a:ext cx="111240" cy="5486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D1850AB-9C4A-4D40-BF0C-E805C698CD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5248" y="2946960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34DA4F2-27E8-49DC-B469-F2FFEC2A6D16}"/>
                    </a:ext>
                  </a:extLst>
                </p14:cNvPr>
                <p14:cNvContentPartPr/>
                <p14:nvPr/>
              </p14:nvContentPartPr>
              <p14:xfrm>
                <a:off x="4040848" y="3346560"/>
                <a:ext cx="68760" cy="1314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34DA4F2-27E8-49DC-B469-F2FFEC2A6D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6528" y="3342240"/>
                  <a:ext cx="77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676AC18-5ED8-4B56-8E70-50918ECD3167}"/>
                    </a:ext>
                  </a:extLst>
                </p14:cNvPr>
                <p14:cNvContentPartPr/>
                <p14:nvPr/>
              </p14:nvContentPartPr>
              <p14:xfrm>
                <a:off x="4123288" y="2826000"/>
                <a:ext cx="155880" cy="1231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676AC18-5ED8-4B56-8E70-50918ECD31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8968" y="2821680"/>
                  <a:ext cx="164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C6B567B-63F7-4BBC-84AB-18B96206392E}"/>
                    </a:ext>
                  </a:extLst>
                </p14:cNvPr>
                <p14:cNvContentPartPr/>
                <p14:nvPr/>
              </p14:nvContentPartPr>
              <p14:xfrm>
                <a:off x="4364848" y="3007440"/>
                <a:ext cx="65160" cy="3585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C6B567B-63F7-4BBC-84AB-18B9620639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0528" y="3003120"/>
                  <a:ext cx="73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C42F6231-0F2E-4492-8E8A-C86EEEBF36BF}"/>
                    </a:ext>
                  </a:extLst>
                </p14:cNvPr>
                <p14:cNvContentPartPr/>
                <p14:nvPr/>
              </p14:nvContentPartPr>
              <p14:xfrm>
                <a:off x="4533688" y="3102120"/>
                <a:ext cx="84600" cy="2764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C42F6231-0F2E-4492-8E8A-C86EEEBF3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9368" y="3097800"/>
                  <a:ext cx="93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F3C5AAC-E9AE-4CF3-BB2E-09FF1768274F}"/>
                    </a:ext>
                  </a:extLst>
                </p14:cNvPr>
                <p14:cNvContentPartPr/>
                <p14:nvPr/>
              </p14:nvContentPartPr>
              <p14:xfrm>
                <a:off x="4746808" y="3249360"/>
                <a:ext cx="97200" cy="86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F3C5AAC-E9AE-4CF3-BB2E-09FF176827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2488" y="3245040"/>
                  <a:ext cx="1058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BE33AEFE-0CDA-4291-8BE6-16B0F5860AFE}"/>
              </a:ext>
            </a:extLst>
          </p:cNvPr>
          <p:cNvGrpSpPr/>
          <p:nvPr/>
        </p:nvGrpSpPr>
        <p:grpSpPr>
          <a:xfrm>
            <a:off x="5003488" y="2890080"/>
            <a:ext cx="1081440" cy="549000"/>
            <a:chOff x="5003488" y="2890080"/>
            <a:chExt cx="108144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73551B8-8B0E-4170-8ABC-011528512FDE}"/>
                    </a:ext>
                  </a:extLst>
                </p14:cNvPr>
                <p14:cNvContentPartPr/>
                <p14:nvPr/>
              </p14:nvContentPartPr>
              <p14:xfrm>
                <a:off x="5003488" y="3114720"/>
                <a:ext cx="120240" cy="3243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73551B8-8B0E-4170-8ABC-011528512F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9168" y="3110400"/>
                  <a:ext cx="128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E37EC96-20EB-498B-BEB8-BB7FAC553BA9}"/>
                    </a:ext>
                  </a:extLst>
                </p14:cNvPr>
                <p14:cNvContentPartPr/>
                <p14:nvPr/>
              </p14:nvContentPartPr>
              <p14:xfrm>
                <a:off x="5261608" y="3034080"/>
                <a:ext cx="111600" cy="3189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E37EC96-20EB-498B-BEB8-BB7FAC553B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7288" y="3029760"/>
                  <a:ext cx="1202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C2D19432-EBE1-4439-AD1D-C714CC0AD730}"/>
                    </a:ext>
                  </a:extLst>
                </p14:cNvPr>
                <p14:cNvContentPartPr/>
                <p14:nvPr/>
              </p14:nvContentPartPr>
              <p14:xfrm>
                <a:off x="5401648" y="3134880"/>
                <a:ext cx="109080" cy="1670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C2D19432-EBE1-4439-AD1D-C714CC0AD7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7328" y="3130560"/>
                  <a:ext cx="117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F614CE8-69FF-47B2-8807-D317C4A67C0B}"/>
                    </a:ext>
                  </a:extLst>
                </p14:cNvPr>
                <p14:cNvContentPartPr/>
                <p14:nvPr/>
              </p14:nvContentPartPr>
              <p14:xfrm>
                <a:off x="5378248" y="3186720"/>
                <a:ext cx="183240" cy="194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F614CE8-69FF-47B2-8807-D317C4A67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3928" y="3182400"/>
                  <a:ext cx="191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F5A65D2-0A8F-4068-BB79-E6F01B76A6EE}"/>
                    </a:ext>
                  </a:extLst>
                </p14:cNvPr>
                <p14:cNvContentPartPr/>
                <p14:nvPr/>
              </p14:nvContentPartPr>
              <p14:xfrm>
                <a:off x="5605048" y="3019320"/>
                <a:ext cx="86400" cy="3697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F5A65D2-0A8F-4068-BB79-E6F01B76A6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0728" y="3015000"/>
                  <a:ext cx="95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18195FB9-5DD3-4287-9B1E-4DBB13A13457}"/>
                    </a:ext>
                  </a:extLst>
                </p14:cNvPr>
                <p14:cNvContentPartPr/>
                <p14:nvPr/>
              </p14:nvContentPartPr>
              <p14:xfrm>
                <a:off x="5973743" y="3189420"/>
                <a:ext cx="79200" cy="7992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18195FB9-5DD3-4287-9B1E-4DBB13A134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69423" y="3185100"/>
                  <a:ext cx="87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3891873-4B43-4826-A2EF-3D939D1C8C02}"/>
                    </a:ext>
                  </a:extLst>
                </p14:cNvPr>
                <p14:cNvContentPartPr/>
                <p14:nvPr/>
              </p14:nvContentPartPr>
              <p14:xfrm>
                <a:off x="5972248" y="2890080"/>
                <a:ext cx="112680" cy="5144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3891873-4B43-4826-A2EF-3D939D1C8C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67928" y="2885760"/>
                  <a:ext cx="12132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9A2B67C-5D36-4857-A9C5-B69063621049}"/>
              </a:ext>
            </a:extLst>
          </p:cNvPr>
          <p:cNvGrpSpPr/>
          <p:nvPr/>
        </p:nvGrpSpPr>
        <p:grpSpPr>
          <a:xfrm>
            <a:off x="6361408" y="2994120"/>
            <a:ext cx="568800" cy="333720"/>
            <a:chOff x="6361408" y="2994120"/>
            <a:chExt cx="5688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C4835082-9DE5-4C12-804A-A49CF79C1F4E}"/>
                    </a:ext>
                  </a:extLst>
                </p14:cNvPr>
                <p14:cNvContentPartPr/>
                <p14:nvPr/>
              </p14:nvContentPartPr>
              <p14:xfrm>
                <a:off x="6380128" y="3017520"/>
                <a:ext cx="67680" cy="3103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C4835082-9DE5-4C12-804A-A49CF79C1F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75808" y="3013200"/>
                  <a:ext cx="76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41D21BDD-6976-45B6-A00A-E17C407A658A}"/>
                    </a:ext>
                  </a:extLst>
                </p14:cNvPr>
                <p14:cNvContentPartPr/>
                <p14:nvPr/>
              </p14:nvContentPartPr>
              <p14:xfrm>
                <a:off x="6361408" y="3163680"/>
                <a:ext cx="116640" cy="291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41D21BDD-6976-45B6-A00A-E17C407A65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7088" y="3159360"/>
                  <a:ext cx="12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26FD6729-0852-47AD-9C42-A50EDEF423E1}"/>
                    </a:ext>
                  </a:extLst>
                </p14:cNvPr>
                <p14:cNvContentPartPr/>
                <p14:nvPr/>
              </p14:nvContentPartPr>
              <p14:xfrm>
                <a:off x="6560488" y="3032280"/>
                <a:ext cx="133560" cy="2811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26FD6729-0852-47AD-9C42-A50EDEF423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6168" y="3027960"/>
                  <a:ext cx="142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6952356-7914-42DD-BCD6-A5351C09AC54}"/>
                    </a:ext>
                  </a:extLst>
                </p14:cNvPr>
                <p14:cNvContentPartPr/>
                <p14:nvPr/>
              </p14:nvContentPartPr>
              <p14:xfrm>
                <a:off x="6717808" y="3087720"/>
                <a:ext cx="111240" cy="1573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6952356-7914-42DD-BCD6-A5351C09AC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3488" y="3083400"/>
                  <a:ext cx="119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881B1635-DBF8-4869-B710-7FB7C946C6B8}"/>
                    </a:ext>
                  </a:extLst>
                </p14:cNvPr>
                <p14:cNvContentPartPr/>
                <p14:nvPr/>
              </p14:nvContentPartPr>
              <p14:xfrm>
                <a:off x="6671008" y="3155040"/>
                <a:ext cx="122400" cy="208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881B1635-DBF8-4869-B710-7FB7C946C6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66688" y="3150720"/>
                  <a:ext cx="131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4E4DB70-4FDA-4F2F-A3F6-C801D9DB36B5}"/>
                    </a:ext>
                  </a:extLst>
                </p14:cNvPr>
                <p14:cNvContentPartPr/>
                <p14:nvPr/>
              </p14:nvContentPartPr>
              <p14:xfrm>
                <a:off x="6853528" y="2994120"/>
                <a:ext cx="76680" cy="3189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4E4DB70-4FDA-4F2F-A3F6-C801D9DB36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49208" y="2989800"/>
                  <a:ext cx="8532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CC2E6AF4-25D0-4356-A0D8-DDFD7E0C78E7}"/>
              </a:ext>
            </a:extLst>
          </p:cNvPr>
          <p:cNvGrpSpPr/>
          <p:nvPr/>
        </p:nvGrpSpPr>
        <p:grpSpPr>
          <a:xfrm>
            <a:off x="7039648" y="2809052"/>
            <a:ext cx="558000" cy="510840"/>
            <a:chOff x="7138288" y="2800114"/>
            <a:chExt cx="5580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4547C546-7781-40FF-B2AB-D7BF44471166}"/>
                    </a:ext>
                  </a:extLst>
                </p14:cNvPr>
                <p14:cNvContentPartPr/>
                <p14:nvPr/>
              </p14:nvContentPartPr>
              <p14:xfrm>
                <a:off x="7138288" y="2939040"/>
                <a:ext cx="160560" cy="3402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4547C546-7781-40FF-B2AB-D7BF444711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3968" y="2934720"/>
                  <a:ext cx="169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578C2F3F-7288-4815-A17E-68B422CBBA88}"/>
                    </a:ext>
                  </a:extLst>
                </p14:cNvPr>
                <p14:cNvContentPartPr/>
                <p14:nvPr/>
              </p14:nvContentPartPr>
              <p14:xfrm>
                <a:off x="7345288" y="3052440"/>
                <a:ext cx="177120" cy="1789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578C2F3F-7288-4815-A17E-68B422CBBA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0968" y="3048120"/>
                  <a:ext cx="185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53A1E3FD-B506-4922-81B5-9A50B85F477C}"/>
                    </a:ext>
                  </a:extLst>
                </p14:cNvPr>
                <p14:cNvContentPartPr/>
                <p14:nvPr/>
              </p14:nvContentPartPr>
              <p14:xfrm>
                <a:off x="7371928" y="3126960"/>
                <a:ext cx="145800" cy="1080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53A1E3FD-B506-4922-81B5-9A50B85F47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7608" y="3122640"/>
                  <a:ext cx="154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BDEAFCE-98B1-4234-AE50-C536138835EB}"/>
                    </a:ext>
                  </a:extLst>
                </p14:cNvPr>
                <p14:cNvContentPartPr/>
                <p14:nvPr/>
              </p14:nvContentPartPr>
              <p14:xfrm>
                <a:off x="7549048" y="2800114"/>
                <a:ext cx="147240" cy="5108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BDEAFCE-98B1-4234-AE50-C536138835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44728" y="2795794"/>
                  <a:ext cx="155880" cy="51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A543DA6C-DC03-4DBE-A8F3-D5A2D7ED758A}"/>
                  </a:ext>
                </a:extLst>
              </p14:cNvPr>
              <p14:cNvContentPartPr/>
              <p14:nvPr/>
            </p14:nvContentPartPr>
            <p14:xfrm>
              <a:off x="1925128" y="4194360"/>
              <a:ext cx="95400" cy="40752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A543DA6C-DC03-4DBE-A8F3-D5A2D7ED75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20808" y="4190040"/>
                <a:ext cx="10404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o 98">
            <a:extLst>
              <a:ext uri="{FF2B5EF4-FFF2-40B4-BE49-F238E27FC236}">
                <a16:creationId xmlns:a16="http://schemas.microsoft.com/office/drawing/2014/main" id="{0E741238-6A86-4B39-85B5-3EBEB2DE70EC}"/>
              </a:ext>
            </a:extLst>
          </p:cNvPr>
          <p:cNvGrpSpPr/>
          <p:nvPr/>
        </p:nvGrpSpPr>
        <p:grpSpPr>
          <a:xfrm>
            <a:off x="2325808" y="4210200"/>
            <a:ext cx="185400" cy="115560"/>
            <a:chOff x="2325808" y="4210200"/>
            <a:chExt cx="18540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2DB737D-17B7-45A4-A171-A00DD843A1D0}"/>
                    </a:ext>
                  </a:extLst>
                </p14:cNvPr>
                <p14:cNvContentPartPr/>
                <p14:nvPr/>
              </p14:nvContentPartPr>
              <p14:xfrm>
                <a:off x="2325808" y="4210200"/>
                <a:ext cx="142920" cy="540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2DB737D-17B7-45A4-A171-A00DD843A1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1488" y="4205880"/>
                  <a:ext cx="1515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0D108F8B-6F4E-4E45-84F4-BD36F93FA158}"/>
                    </a:ext>
                  </a:extLst>
                </p14:cNvPr>
                <p14:cNvContentPartPr/>
                <p14:nvPr/>
              </p14:nvContentPartPr>
              <p14:xfrm>
                <a:off x="2376568" y="4317120"/>
                <a:ext cx="134640" cy="86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0D108F8B-6F4E-4E45-84F4-BD36F93FA1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72248" y="4312800"/>
                  <a:ext cx="14328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537B5D6F-1C57-462D-8FEF-683933302AF5}"/>
              </a:ext>
            </a:extLst>
          </p:cNvPr>
          <p:cNvGrpSpPr/>
          <p:nvPr/>
        </p:nvGrpSpPr>
        <p:grpSpPr>
          <a:xfrm>
            <a:off x="2716408" y="4023720"/>
            <a:ext cx="738000" cy="334440"/>
            <a:chOff x="2716408" y="4023720"/>
            <a:chExt cx="7380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A571DB62-5285-488B-A588-3EEF5E49D02B}"/>
                    </a:ext>
                  </a:extLst>
                </p14:cNvPr>
                <p14:cNvContentPartPr/>
                <p14:nvPr/>
              </p14:nvContentPartPr>
              <p14:xfrm>
                <a:off x="2716408" y="4170240"/>
                <a:ext cx="236520" cy="1533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A571DB62-5285-488B-A588-3EEF5E49D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12088" y="4165920"/>
                  <a:ext cx="24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BD53EE63-E805-4783-BEFF-545D09403097}"/>
                    </a:ext>
                  </a:extLst>
                </p14:cNvPr>
                <p14:cNvContentPartPr/>
                <p14:nvPr/>
              </p14:nvContentPartPr>
              <p14:xfrm>
                <a:off x="3043288" y="4023720"/>
                <a:ext cx="27000" cy="3164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BD53EE63-E805-4783-BEFF-545D094030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38968" y="4019400"/>
                  <a:ext cx="35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DD442C99-F0B9-4F74-BDFE-CECB04DFA34A}"/>
                    </a:ext>
                  </a:extLst>
                </p14:cNvPr>
                <p14:cNvContentPartPr/>
                <p14:nvPr/>
              </p14:nvContentPartPr>
              <p14:xfrm>
                <a:off x="3054088" y="4027320"/>
                <a:ext cx="400320" cy="3308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DD442C99-F0B9-4F74-BDFE-CECB04DFA3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9768" y="4023000"/>
                  <a:ext cx="4089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5811FFD8-7A17-49ED-A990-6BB170C0A2B2}"/>
              </a:ext>
            </a:extLst>
          </p:cNvPr>
          <p:cNvGrpSpPr/>
          <p:nvPr/>
        </p:nvGrpSpPr>
        <p:grpSpPr>
          <a:xfrm>
            <a:off x="3706048" y="3902760"/>
            <a:ext cx="222840" cy="606600"/>
            <a:chOff x="3706048" y="3902760"/>
            <a:chExt cx="22284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DD2EA104-D1F6-48B4-9BEA-2D0B72861963}"/>
                    </a:ext>
                  </a:extLst>
                </p14:cNvPr>
                <p14:cNvContentPartPr/>
                <p14:nvPr/>
              </p14:nvContentPartPr>
              <p14:xfrm>
                <a:off x="3706048" y="3902760"/>
                <a:ext cx="126720" cy="6066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DD2EA104-D1F6-48B4-9BEA-2D0B728619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01728" y="3898440"/>
                  <a:ext cx="1353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D81ADA61-5F8F-455B-B35C-61C64F222511}"/>
                    </a:ext>
                  </a:extLst>
                </p14:cNvPr>
                <p14:cNvContentPartPr/>
                <p14:nvPr/>
              </p14:nvContentPartPr>
              <p14:xfrm>
                <a:off x="3828448" y="4209480"/>
                <a:ext cx="100440" cy="1008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D81ADA61-5F8F-455B-B35C-61C64F2225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4128" y="4205160"/>
                  <a:ext cx="10908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2" name="Entrada de lápiz 101">
                <a:extLst>
                  <a:ext uri="{FF2B5EF4-FFF2-40B4-BE49-F238E27FC236}">
                    <a16:creationId xmlns:a16="http://schemas.microsoft.com/office/drawing/2014/main" id="{06692E7F-1C33-4901-A619-DB3AE161E035}"/>
                  </a:ext>
                </a:extLst>
              </p14:cNvPr>
              <p14:cNvContentPartPr/>
              <p14:nvPr/>
            </p14:nvContentPartPr>
            <p14:xfrm>
              <a:off x="4133368" y="4150440"/>
              <a:ext cx="45720" cy="139680"/>
            </p14:xfrm>
          </p:contentPart>
        </mc:Choice>
        <mc:Fallback xmlns="">
          <p:pic>
            <p:nvPicPr>
              <p:cNvPr id="102" name="Entrada de lápiz 101">
                <a:extLst>
                  <a:ext uri="{FF2B5EF4-FFF2-40B4-BE49-F238E27FC236}">
                    <a16:creationId xmlns:a16="http://schemas.microsoft.com/office/drawing/2014/main" id="{06692E7F-1C33-4901-A619-DB3AE161E0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29048" y="4146120"/>
                <a:ext cx="54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227D58B1-8B03-4BC1-BA5C-6BF5C088039F}"/>
                  </a:ext>
                </a:extLst>
              </p14:cNvPr>
              <p14:cNvContentPartPr/>
              <p14:nvPr/>
            </p14:nvContentPartPr>
            <p14:xfrm>
              <a:off x="4145248" y="3975120"/>
              <a:ext cx="13680" cy="1296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227D58B1-8B03-4BC1-BA5C-6BF5C08803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40928" y="3970800"/>
                <a:ext cx="22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upo 106">
            <a:extLst>
              <a:ext uri="{FF2B5EF4-FFF2-40B4-BE49-F238E27FC236}">
                <a16:creationId xmlns:a16="http://schemas.microsoft.com/office/drawing/2014/main" id="{8CA8A682-46D0-4511-9488-F6BF0E0A98BF}"/>
              </a:ext>
            </a:extLst>
          </p:cNvPr>
          <p:cNvGrpSpPr/>
          <p:nvPr/>
        </p:nvGrpSpPr>
        <p:grpSpPr>
          <a:xfrm>
            <a:off x="4411648" y="3811320"/>
            <a:ext cx="338760" cy="701280"/>
            <a:chOff x="4411648" y="3811320"/>
            <a:chExt cx="33876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A3EB774F-D2C0-43B9-943F-B1EB9823D093}"/>
                    </a:ext>
                  </a:extLst>
                </p14:cNvPr>
                <p14:cNvContentPartPr/>
                <p14:nvPr/>
              </p14:nvContentPartPr>
              <p14:xfrm>
                <a:off x="4411648" y="3899160"/>
                <a:ext cx="93240" cy="61344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A3EB774F-D2C0-43B9-943F-B1EB9823D0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07328" y="3894840"/>
                  <a:ext cx="1018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8F8734D-FCE2-488B-9C0F-DDD4329729FC}"/>
                    </a:ext>
                  </a:extLst>
                </p14:cNvPr>
                <p14:cNvContentPartPr/>
                <p14:nvPr/>
              </p14:nvContentPartPr>
              <p14:xfrm>
                <a:off x="4623328" y="4341600"/>
                <a:ext cx="91800" cy="12060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8F8734D-FCE2-488B-9C0F-DDD4329729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19008" y="4337280"/>
                  <a:ext cx="100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78F4BB09-F0EF-4D19-A555-440E322C5E29}"/>
                    </a:ext>
                  </a:extLst>
                </p14:cNvPr>
                <p14:cNvContentPartPr/>
                <p14:nvPr/>
              </p14:nvContentPartPr>
              <p14:xfrm>
                <a:off x="4593088" y="3811320"/>
                <a:ext cx="157320" cy="1281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78F4BB09-F0EF-4D19-A555-440E322C5E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88768" y="3807000"/>
                  <a:ext cx="1659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DF26A78-60E1-42E9-AF72-AE52581D58E9}"/>
              </a:ext>
            </a:extLst>
          </p:cNvPr>
          <p:cNvGrpSpPr/>
          <p:nvPr/>
        </p:nvGrpSpPr>
        <p:grpSpPr>
          <a:xfrm>
            <a:off x="5006368" y="3990600"/>
            <a:ext cx="512640" cy="333360"/>
            <a:chOff x="5006368" y="3990600"/>
            <a:chExt cx="5126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87AE682-88E1-4840-8CEA-74A95FAF02B0}"/>
                    </a:ext>
                  </a:extLst>
                </p14:cNvPr>
                <p14:cNvContentPartPr/>
                <p14:nvPr/>
              </p14:nvContentPartPr>
              <p14:xfrm>
                <a:off x="5006368" y="3990600"/>
                <a:ext cx="88920" cy="3333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87AE682-88E1-4840-8CEA-74A95FAF02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02048" y="3986280"/>
                  <a:ext cx="97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43DDA083-945D-4703-AAB6-DBBF0A8A9D56}"/>
                    </a:ext>
                  </a:extLst>
                </p14:cNvPr>
                <p14:cNvContentPartPr/>
                <p14:nvPr/>
              </p14:nvContentPartPr>
              <p14:xfrm>
                <a:off x="5165128" y="4052160"/>
                <a:ext cx="80640" cy="2426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43DDA083-945D-4703-AAB6-DBBF0A8A9D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60808" y="4047840"/>
                  <a:ext cx="89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81F55B07-5415-4072-839F-F3BF8D89173E}"/>
                    </a:ext>
                  </a:extLst>
                </p14:cNvPr>
                <p14:cNvContentPartPr/>
                <p14:nvPr/>
              </p14:nvContentPartPr>
              <p14:xfrm>
                <a:off x="5398768" y="4153320"/>
                <a:ext cx="120240" cy="1584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81F55B07-5415-4072-839F-F3BF8D8917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94448" y="4149000"/>
                  <a:ext cx="128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B1041BAD-DA18-444F-961C-AFEB2AF0B0EB}"/>
                    </a:ext>
                  </a:extLst>
                </p14:cNvPr>
                <p14:cNvContentPartPr/>
                <p14:nvPr/>
              </p14:nvContentPartPr>
              <p14:xfrm>
                <a:off x="5461768" y="4092120"/>
                <a:ext cx="9720" cy="17100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B1041BAD-DA18-444F-961C-AFEB2AF0B0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7448" y="4087800"/>
                  <a:ext cx="1836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E3CCFFC8-1C00-474B-8198-EE05038620DA}"/>
              </a:ext>
            </a:extLst>
          </p:cNvPr>
          <p:cNvGrpSpPr/>
          <p:nvPr/>
        </p:nvGrpSpPr>
        <p:grpSpPr>
          <a:xfrm>
            <a:off x="5790088" y="3847320"/>
            <a:ext cx="1700640" cy="609840"/>
            <a:chOff x="5790088" y="3847320"/>
            <a:chExt cx="170064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6B6A7AB2-9929-484A-B8E9-9B2E00F0B2E3}"/>
                    </a:ext>
                  </a:extLst>
                </p14:cNvPr>
                <p14:cNvContentPartPr/>
                <p14:nvPr/>
              </p14:nvContentPartPr>
              <p14:xfrm>
                <a:off x="5790088" y="4079880"/>
                <a:ext cx="125640" cy="29340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6B6A7AB2-9929-484A-B8E9-9B2E00F0B2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85768" y="4075560"/>
                  <a:ext cx="134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11659F00-93AF-4A84-850B-1E9C738BBB92}"/>
                    </a:ext>
                  </a:extLst>
                </p14:cNvPr>
                <p14:cNvContentPartPr/>
                <p14:nvPr/>
              </p14:nvContentPartPr>
              <p14:xfrm>
                <a:off x="6025528" y="3979440"/>
                <a:ext cx="140040" cy="3150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11659F00-93AF-4A84-850B-1E9C738BBB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21208" y="3975120"/>
                  <a:ext cx="148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A6D0DE0-1D15-4C74-A70C-B0B18FA60D7A}"/>
                    </a:ext>
                  </a:extLst>
                </p14:cNvPr>
                <p14:cNvContentPartPr/>
                <p14:nvPr/>
              </p14:nvContentPartPr>
              <p14:xfrm>
                <a:off x="6170608" y="4072680"/>
                <a:ext cx="160560" cy="1670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A6D0DE0-1D15-4C74-A70C-B0B18FA60D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6288" y="4068360"/>
                  <a:ext cx="169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329F2131-54DB-490C-80B9-16F932847180}"/>
                    </a:ext>
                  </a:extLst>
                </p14:cNvPr>
                <p14:cNvContentPartPr/>
                <p14:nvPr/>
              </p14:nvContentPartPr>
              <p14:xfrm>
                <a:off x="6162328" y="4120920"/>
                <a:ext cx="177120" cy="277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329F2131-54DB-490C-80B9-16F9328471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58008" y="4116600"/>
                  <a:ext cx="185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F7BCACD-2DC2-4072-ABD4-3C7F91E5E288}"/>
                    </a:ext>
                  </a:extLst>
                </p14:cNvPr>
                <p14:cNvContentPartPr/>
                <p14:nvPr/>
              </p14:nvContentPartPr>
              <p14:xfrm>
                <a:off x="6440248" y="3978000"/>
                <a:ext cx="67680" cy="3074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F7BCACD-2DC2-4072-ABD4-3C7F91E5E2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35928" y="3973680"/>
                  <a:ext cx="76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59F5670-8AB9-4DA1-8F62-27E89A1598AB}"/>
                    </a:ext>
                  </a:extLst>
                </p14:cNvPr>
                <p14:cNvContentPartPr/>
                <p14:nvPr/>
              </p14:nvContentPartPr>
              <p14:xfrm>
                <a:off x="6604408" y="3869640"/>
                <a:ext cx="129240" cy="1119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59F5670-8AB9-4DA1-8F62-27E89A1598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00088" y="3865320"/>
                  <a:ext cx="13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1A61CFAA-5B85-4892-A3FC-A354A0B64EB4}"/>
                    </a:ext>
                  </a:extLst>
                </p14:cNvPr>
                <p14:cNvContentPartPr/>
                <p14:nvPr/>
              </p14:nvContentPartPr>
              <p14:xfrm>
                <a:off x="6651568" y="3847320"/>
                <a:ext cx="198000" cy="6098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1A61CFAA-5B85-4892-A3FC-A354A0B64E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7248" y="3843000"/>
                  <a:ext cx="2066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CABE6FA5-105F-43CD-B291-D39ECF081F00}"/>
                    </a:ext>
                  </a:extLst>
                </p14:cNvPr>
                <p14:cNvContentPartPr/>
                <p14:nvPr/>
              </p14:nvContentPartPr>
              <p14:xfrm>
                <a:off x="6995368" y="3996360"/>
                <a:ext cx="88560" cy="3902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CABE6FA5-105F-43CD-B291-D39ECF081F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1048" y="3992040"/>
                  <a:ext cx="97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A86C6B0-0EE1-44EA-8E50-353EBC0E9A49}"/>
                    </a:ext>
                  </a:extLst>
                </p14:cNvPr>
                <p14:cNvContentPartPr/>
                <p14:nvPr/>
              </p14:nvContentPartPr>
              <p14:xfrm>
                <a:off x="6930568" y="4144680"/>
                <a:ext cx="159120" cy="230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A86C6B0-0EE1-44EA-8E50-353EBC0E9A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6248" y="4140360"/>
                  <a:ext cx="167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27DB9B52-D685-4C5F-9B88-6E207BB56BDE}"/>
                    </a:ext>
                  </a:extLst>
                </p14:cNvPr>
                <p14:cNvContentPartPr/>
                <p14:nvPr/>
              </p14:nvContentPartPr>
              <p14:xfrm>
                <a:off x="7123168" y="4035600"/>
                <a:ext cx="99720" cy="3232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27DB9B52-D685-4C5F-9B88-6E207BB56B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18848" y="4031280"/>
                  <a:ext cx="108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0C3C6DBD-69B3-4F25-8B1F-7114685DEB88}"/>
                    </a:ext>
                  </a:extLst>
                </p14:cNvPr>
                <p14:cNvContentPartPr/>
                <p14:nvPr/>
              </p14:nvContentPartPr>
              <p14:xfrm>
                <a:off x="7240528" y="4132800"/>
                <a:ext cx="125280" cy="1515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0C3C6DBD-69B3-4F25-8B1F-7114685DEB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36208" y="4128480"/>
                  <a:ext cx="133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0C07E017-C432-4EE6-A348-76B9888D37E9}"/>
                    </a:ext>
                  </a:extLst>
                </p14:cNvPr>
                <p14:cNvContentPartPr/>
                <p14:nvPr/>
              </p14:nvContentPartPr>
              <p14:xfrm>
                <a:off x="7231888" y="4169520"/>
                <a:ext cx="147960" cy="417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0C07E017-C432-4EE6-A348-76B9888D37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27568" y="4165200"/>
                  <a:ext cx="156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F1177FB1-1407-4851-88A8-AD578CEB97C8}"/>
                    </a:ext>
                  </a:extLst>
                </p14:cNvPr>
                <p14:cNvContentPartPr/>
                <p14:nvPr/>
              </p14:nvContentPartPr>
              <p14:xfrm>
                <a:off x="7439968" y="4040640"/>
                <a:ext cx="50760" cy="3744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F1177FB1-1407-4851-88A8-AD578CEB97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5648" y="4036320"/>
                  <a:ext cx="5940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14BEBCE5-6B7B-4C82-8192-EF2C01817F7D}"/>
              </a:ext>
            </a:extLst>
          </p:cNvPr>
          <p:cNvGrpSpPr/>
          <p:nvPr/>
        </p:nvGrpSpPr>
        <p:grpSpPr>
          <a:xfrm>
            <a:off x="7754248" y="3889440"/>
            <a:ext cx="545040" cy="487440"/>
            <a:chOff x="7754248" y="3889440"/>
            <a:chExt cx="54504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6F9A910-4D02-4E8F-ADF0-797CEA8CDB4D}"/>
                    </a:ext>
                  </a:extLst>
                </p14:cNvPr>
                <p14:cNvContentPartPr/>
                <p14:nvPr/>
              </p14:nvContentPartPr>
              <p14:xfrm>
                <a:off x="7754248" y="3952440"/>
                <a:ext cx="217440" cy="3340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6F9A910-4D02-4E8F-ADF0-797CEA8CDB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49928" y="3948120"/>
                  <a:ext cx="226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4A9F2198-C19A-4E35-BBE6-E1F61C18FE9F}"/>
                    </a:ext>
                  </a:extLst>
                </p14:cNvPr>
                <p14:cNvContentPartPr/>
                <p14:nvPr/>
              </p14:nvContentPartPr>
              <p14:xfrm>
                <a:off x="7989328" y="4064760"/>
                <a:ext cx="115920" cy="1706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4A9F2198-C19A-4E35-BBE6-E1F61C18FE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85008" y="4060440"/>
                  <a:ext cx="124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8EC1A35-7115-4B29-A584-A088A8DAB676}"/>
                    </a:ext>
                  </a:extLst>
                </p14:cNvPr>
                <p14:cNvContentPartPr/>
                <p14:nvPr/>
              </p14:nvContentPartPr>
              <p14:xfrm>
                <a:off x="7958728" y="4121640"/>
                <a:ext cx="186480" cy="370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8EC1A35-7115-4B29-A584-A088A8DAB6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54408" y="4117320"/>
                  <a:ext cx="195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DB620205-F5D7-44B1-B56D-97E39C38A0EB}"/>
                    </a:ext>
                  </a:extLst>
                </p14:cNvPr>
                <p14:cNvContentPartPr/>
                <p14:nvPr/>
              </p14:nvContentPartPr>
              <p14:xfrm>
                <a:off x="8217208" y="3889440"/>
                <a:ext cx="82080" cy="4874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DB620205-F5D7-44B1-B56D-97E39C38A0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12888" y="3885120"/>
                  <a:ext cx="90720" cy="49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B044CE5F-7B3D-4BC1-B690-3E9FB5462A39}"/>
              </a:ext>
            </a:extLst>
          </p:cNvPr>
          <p:cNvGrpSpPr/>
          <p:nvPr/>
        </p:nvGrpSpPr>
        <p:grpSpPr>
          <a:xfrm>
            <a:off x="1757008" y="5324400"/>
            <a:ext cx="197280" cy="258120"/>
            <a:chOff x="1757008" y="5324400"/>
            <a:chExt cx="1972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6A6BA76B-9080-4333-8B73-2A0AB27B3452}"/>
                    </a:ext>
                  </a:extLst>
                </p14:cNvPr>
                <p14:cNvContentPartPr/>
                <p14:nvPr/>
              </p14:nvContentPartPr>
              <p14:xfrm>
                <a:off x="1843408" y="5324400"/>
                <a:ext cx="97200" cy="2581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6A6BA76B-9080-4333-8B73-2A0AB27B34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9088" y="5320080"/>
                  <a:ext cx="105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CF2DCFB0-A6C2-4ADD-9A31-E131CA82300C}"/>
                    </a:ext>
                  </a:extLst>
                </p14:cNvPr>
                <p14:cNvContentPartPr/>
                <p14:nvPr/>
              </p14:nvContentPartPr>
              <p14:xfrm>
                <a:off x="1757008" y="5446080"/>
                <a:ext cx="197280" cy="291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CF2DCFB0-A6C2-4ADD-9A31-E131CA8230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52688" y="5441760"/>
                  <a:ext cx="2059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AA06BCCD-E198-4E47-A4D1-4F3ECB00DCC1}"/>
              </a:ext>
            </a:extLst>
          </p:cNvPr>
          <p:cNvGrpSpPr/>
          <p:nvPr/>
        </p:nvGrpSpPr>
        <p:grpSpPr>
          <a:xfrm>
            <a:off x="2281888" y="5352480"/>
            <a:ext cx="128880" cy="80280"/>
            <a:chOff x="2281888" y="5352480"/>
            <a:chExt cx="12888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4D0B6626-DE4A-421B-8B76-38C878CCC68D}"/>
                    </a:ext>
                  </a:extLst>
                </p14:cNvPr>
                <p14:cNvContentPartPr/>
                <p14:nvPr/>
              </p14:nvContentPartPr>
              <p14:xfrm>
                <a:off x="2281888" y="5352480"/>
                <a:ext cx="101880" cy="25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4D0B6626-DE4A-421B-8B76-38C878CCC6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77568" y="5348160"/>
                  <a:ext cx="110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EE5B4273-FDB4-46A6-80A9-0A4616431E17}"/>
                    </a:ext>
                  </a:extLst>
                </p14:cNvPr>
                <p14:cNvContentPartPr/>
                <p14:nvPr/>
              </p14:nvContentPartPr>
              <p14:xfrm>
                <a:off x="2306368" y="5421960"/>
                <a:ext cx="104400" cy="1080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EE5B4273-FDB4-46A6-80A9-0A4616431E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02048" y="5417640"/>
                  <a:ext cx="1130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C06BDFB4-221F-49F9-9949-F8D7A6DF422F}"/>
                  </a:ext>
                </a:extLst>
              </p14:cNvPr>
              <p14:cNvContentPartPr/>
              <p14:nvPr/>
            </p14:nvContentPartPr>
            <p14:xfrm>
              <a:off x="2725408" y="5283360"/>
              <a:ext cx="181440" cy="17244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C06BDFB4-221F-49F9-9949-F8D7A6DF422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21088" y="5279040"/>
                <a:ext cx="1900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o 142">
            <a:extLst>
              <a:ext uri="{FF2B5EF4-FFF2-40B4-BE49-F238E27FC236}">
                <a16:creationId xmlns:a16="http://schemas.microsoft.com/office/drawing/2014/main" id="{5BAC3224-D8CD-4F6A-8094-DDE18D541FD1}"/>
              </a:ext>
            </a:extLst>
          </p:cNvPr>
          <p:cNvGrpSpPr/>
          <p:nvPr/>
        </p:nvGrpSpPr>
        <p:grpSpPr>
          <a:xfrm>
            <a:off x="3111328" y="5225400"/>
            <a:ext cx="375480" cy="328320"/>
            <a:chOff x="3111328" y="5225400"/>
            <a:chExt cx="3754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89327D3F-7873-40D0-ADBA-3F342740EB1D}"/>
                    </a:ext>
                  </a:extLst>
                </p14:cNvPr>
                <p14:cNvContentPartPr/>
                <p14:nvPr/>
              </p14:nvContentPartPr>
              <p14:xfrm>
                <a:off x="3111328" y="5226480"/>
                <a:ext cx="14760" cy="32724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89327D3F-7873-40D0-ADBA-3F342740EB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7008" y="5222160"/>
                  <a:ext cx="23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A6CBA8F7-A898-4A44-A355-7DE00F3E6858}"/>
                    </a:ext>
                  </a:extLst>
                </p14:cNvPr>
                <p14:cNvContentPartPr/>
                <p14:nvPr/>
              </p14:nvContentPartPr>
              <p14:xfrm>
                <a:off x="3111328" y="5225400"/>
                <a:ext cx="375480" cy="2808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A6CBA8F7-A898-4A44-A355-7DE00F3E68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07008" y="5221080"/>
                  <a:ext cx="38412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636E668B-AB46-4199-9691-25794D8393B5}"/>
                  </a:ext>
                </a:extLst>
              </p14:cNvPr>
              <p14:cNvContentPartPr/>
              <p14:nvPr/>
            </p14:nvContentPartPr>
            <p14:xfrm>
              <a:off x="3791368" y="5050800"/>
              <a:ext cx="129960" cy="620280"/>
            </p14:xfrm>
          </p:contentPart>
        </mc:Choice>
        <mc:Fallback xmlns=""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636E668B-AB46-4199-9691-25794D8393B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87048" y="5046480"/>
                <a:ext cx="13860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CAD8785A-18A0-4B3D-AEE4-177CD14FDA4A}"/>
                  </a:ext>
                </a:extLst>
              </p14:cNvPr>
              <p14:cNvContentPartPr/>
              <p14:nvPr/>
            </p14:nvContentPartPr>
            <p14:xfrm>
              <a:off x="4115368" y="5281560"/>
              <a:ext cx="164520" cy="19080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CAD8785A-18A0-4B3D-AEE4-177CD14FDA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11048" y="5277240"/>
                <a:ext cx="17316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upo 156">
            <a:extLst>
              <a:ext uri="{FF2B5EF4-FFF2-40B4-BE49-F238E27FC236}">
                <a16:creationId xmlns:a16="http://schemas.microsoft.com/office/drawing/2014/main" id="{20106A8F-D422-4A17-997B-B2F99C3C913E}"/>
              </a:ext>
            </a:extLst>
          </p:cNvPr>
          <p:cNvGrpSpPr/>
          <p:nvPr/>
        </p:nvGrpSpPr>
        <p:grpSpPr>
          <a:xfrm>
            <a:off x="4446928" y="5025240"/>
            <a:ext cx="1122840" cy="778320"/>
            <a:chOff x="4446928" y="5025240"/>
            <a:chExt cx="112284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1A9B16D6-CDAF-4C7F-839B-7749E3A5260D}"/>
                    </a:ext>
                  </a:extLst>
                </p14:cNvPr>
                <p14:cNvContentPartPr/>
                <p14:nvPr/>
              </p14:nvContentPartPr>
              <p14:xfrm>
                <a:off x="4446928" y="5113800"/>
                <a:ext cx="130680" cy="68976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1A9B16D6-CDAF-4C7F-839B-7749E3A526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42608" y="5109480"/>
                  <a:ext cx="1393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FA36C21F-46B2-4461-A44F-8BC1CB8F879B}"/>
                    </a:ext>
                  </a:extLst>
                </p14:cNvPr>
                <p14:cNvContentPartPr/>
                <p14:nvPr/>
              </p14:nvContentPartPr>
              <p14:xfrm>
                <a:off x="4742848" y="5624640"/>
                <a:ext cx="99360" cy="11484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FA36C21F-46B2-4461-A44F-8BC1CB8F87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38528" y="5620320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F7E01871-C626-419F-9F0E-BDA7FCE8FBEA}"/>
                    </a:ext>
                  </a:extLst>
                </p14:cNvPr>
                <p14:cNvContentPartPr/>
                <p14:nvPr/>
              </p14:nvContentPartPr>
              <p14:xfrm>
                <a:off x="4555288" y="5025240"/>
                <a:ext cx="148320" cy="1252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F7E01871-C626-419F-9F0E-BDA7FCE8FB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0968" y="5020920"/>
                  <a:ext cx="156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9388E3C8-D2AB-4A8A-889A-AB7177BF627F}"/>
                    </a:ext>
                  </a:extLst>
                </p14:cNvPr>
                <p14:cNvContentPartPr/>
                <p14:nvPr/>
              </p14:nvContentPartPr>
              <p14:xfrm>
                <a:off x="5004928" y="5359320"/>
                <a:ext cx="137880" cy="27972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9388E3C8-D2AB-4A8A-889A-AB7177BF62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00608" y="5355000"/>
                  <a:ext cx="146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BF94EE31-DF92-4F3F-A83C-5FE7DA4901A2}"/>
                    </a:ext>
                  </a:extLst>
                </p14:cNvPr>
                <p14:cNvContentPartPr/>
                <p14:nvPr/>
              </p14:nvContentPartPr>
              <p14:xfrm>
                <a:off x="5207608" y="5256000"/>
                <a:ext cx="134280" cy="34704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BF94EE31-DF92-4F3F-A83C-5FE7DA4901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03288" y="5251680"/>
                  <a:ext cx="142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4BFD2581-F71F-4EEE-9533-BA66F8B65BB2}"/>
                    </a:ext>
                  </a:extLst>
                </p14:cNvPr>
                <p14:cNvContentPartPr/>
                <p14:nvPr/>
              </p14:nvContentPartPr>
              <p14:xfrm>
                <a:off x="5342248" y="5358960"/>
                <a:ext cx="84600" cy="11196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4BFD2581-F71F-4EEE-9533-BA66F8B65BB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37928" y="5354640"/>
                  <a:ext cx="93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B6C5EAC4-4AF9-41F0-888D-33C575158893}"/>
                    </a:ext>
                  </a:extLst>
                </p14:cNvPr>
                <p14:cNvContentPartPr/>
                <p14:nvPr/>
              </p14:nvContentPartPr>
              <p14:xfrm>
                <a:off x="5317408" y="5374080"/>
                <a:ext cx="170640" cy="230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B6C5EAC4-4AF9-41F0-888D-33C5751588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13088" y="5369760"/>
                  <a:ext cx="17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F16D2CE8-6478-4782-8332-2F360CFC5110}"/>
                    </a:ext>
                  </a:extLst>
                </p14:cNvPr>
                <p14:cNvContentPartPr/>
                <p14:nvPr/>
              </p14:nvContentPartPr>
              <p14:xfrm>
                <a:off x="5496328" y="5229360"/>
                <a:ext cx="73440" cy="38772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F16D2CE8-6478-4782-8332-2F360CFC51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92008" y="5225040"/>
                  <a:ext cx="8208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2657D45D-9B22-4E98-97E1-2396CC4D5E82}"/>
              </a:ext>
            </a:extLst>
          </p:cNvPr>
          <p:cNvGrpSpPr/>
          <p:nvPr/>
        </p:nvGrpSpPr>
        <p:grpSpPr>
          <a:xfrm>
            <a:off x="5798008" y="5239800"/>
            <a:ext cx="630360" cy="402840"/>
            <a:chOff x="5798008" y="5239800"/>
            <a:chExt cx="6303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FB05247C-2B70-4DC1-BD4C-748A628F9F7B}"/>
                    </a:ext>
                  </a:extLst>
                </p14:cNvPr>
                <p14:cNvContentPartPr/>
                <p14:nvPr/>
              </p14:nvContentPartPr>
              <p14:xfrm>
                <a:off x="5842648" y="5239800"/>
                <a:ext cx="66600" cy="33624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FB05247C-2B70-4DC1-BD4C-748A628F9F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8328" y="5235480"/>
                  <a:ext cx="75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89082E3-4AD2-4D02-9D33-27018DA9CD03}"/>
                    </a:ext>
                  </a:extLst>
                </p14:cNvPr>
                <p14:cNvContentPartPr/>
                <p14:nvPr/>
              </p14:nvContentPartPr>
              <p14:xfrm>
                <a:off x="5798008" y="5360760"/>
                <a:ext cx="181800" cy="4536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89082E3-4AD2-4D02-9D33-27018DA9CD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93688" y="5356440"/>
                  <a:ext cx="190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1184AABB-A2CB-48DB-9F8A-F6A226994D7B}"/>
                    </a:ext>
                  </a:extLst>
                </p14:cNvPr>
                <p14:cNvContentPartPr/>
                <p14:nvPr/>
              </p14:nvContentPartPr>
              <p14:xfrm>
                <a:off x="6006088" y="5274360"/>
                <a:ext cx="152280" cy="2793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1184AABB-A2CB-48DB-9F8A-F6A226994D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1768" y="5270040"/>
                  <a:ext cx="160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AD3E294-7F49-4ACE-B72F-34AFCEB54EB7}"/>
                    </a:ext>
                  </a:extLst>
                </p14:cNvPr>
                <p14:cNvContentPartPr/>
                <p14:nvPr/>
              </p14:nvContentPartPr>
              <p14:xfrm>
                <a:off x="6137848" y="5343120"/>
                <a:ext cx="152640" cy="1436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AD3E294-7F49-4ACE-B72F-34AFCEB54E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33528" y="5338800"/>
                  <a:ext cx="161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E6ADA76B-B8CF-4F5E-9699-A771B59D8234}"/>
                    </a:ext>
                  </a:extLst>
                </p14:cNvPr>
                <p14:cNvContentPartPr/>
                <p14:nvPr/>
              </p14:nvContentPartPr>
              <p14:xfrm>
                <a:off x="6114448" y="5386680"/>
                <a:ext cx="194040" cy="388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E6ADA76B-B8CF-4F5E-9699-A771B59D82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10128" y="5382360"/>
                  <a:ext cx="20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C0366BD3-D09F-46D9-9854-EC299B329295}"/>
                    </a:ext>
                  </a:extLst>
                </p14:cNvPr>
                <p14:cNvContentPartPr/>
                <p14:nvPr/>
              </p14:nvContentPartPr>
              <p14:xfrm>
                <a:off x="6353488" y="5257440"/>
                <a:ext cx="74880" cy="38520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C0366BD3-D09F-46D9-9854-EC299B3292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49168" y="5253120"/>
                  <a:ext cx="8352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4B16E3AA-86BC-4040-960C-79C495B5DF33}"/>
              </a:ext>
            </a:extLst>
          </p:cNvPr>
          <p:cNvGrpSpPr/>
          <p:nvPr/>
        </p:nvGrpSpPr>
        <p:grpSpPr>
          <a:xfrm>
            <a:off x="6683248" y="5124600"/>
            <a:ext cx="658440" cy="534960"/>
            <a:chOff x="6683248" y="5124600"/>
            <a:chExt cx="6584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088AE690-B0B3-490D-B011-3D5BC81517B4}"/>
                    </a:ext>
                  </a:extLst>
                </p14:cNvPr>
                <p14:cNvContentPartPr/>
                <p14:nvPr/>
              </p14:nvContentPartPr>
              <p14:xfrm>
                <a:off x="6683248" y="5250600"/>
                <a:ext cx="186480" cy="28404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088AE690-B0B3-490D-B011-3D5BC81517B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78928" y="5246280"/>
                  <a:ext cx="195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86D4AC88-7C11-47F7-87F8-FCD0B7480D68}"/>
                    </a:ext>
                  </a:extLst>
                </p14:cNvPr>
                <p14:cNvContentPartPr/>
                <p14:nvPr/>
              </p14:nvContentPartPr>
              <p14:xfrm>
                <a:off x="6947488" y="5317920"/>
                <a:ext cx="117000" cy="1908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86D4AC88-7C11-47F7-87F8-FCD0B7480D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43168" y="5313600"/>
                  <a:ext cx="125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2840FBEF-3858-401C-A925-8C422147BF15}"/>
                    </a:ext>
                  </a:extLst>
                </p14:cNvPr>
                <p14:cNvContentPartPr/>
                <p14:nvPr/>
              </p14:nvContentPartPr>
              <p14:xfrm>
                <a:off x="6912568" y="5427720"/>
                <a:ext cx="153360" cy="2232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2840FBEF-3858-401C-A925-8C422147BF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08248" y="5423400"/>
                  <a:ext cx="162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D50C8213-8CC8-4CEE-AF82-BC77E5AA314D}"/>
                    </a:ext>
                  </a:extLst>
                </p14:cNvPr>
                <p14:cNvContentPartPr/>
                <p14:nvPr/>
              </p14:nvContentPartPr>
              <p14:xfrm>
                <a:off x="7187608" y="5124600"/>
                <a:ext cx="154080" cy="5349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D50C8213-8CC8-4CEE-AF82-BC77E5AA31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83288" y="5120280"/>
                  <a:ext cx="16272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0" name="Entrada de lápiz 169">
                <a:extLst>
                  <a:ext uri="{FF2B5EF4-FFF2-40B4-BE49-F238E27FC236}">
                    <a16:creationId xmlns:a16="http://schemas.microsoft.com/office/drawing/2014/main" id="{7CF7FE89-2D8C-4F05-902E-1482BC3B7637}"/>
                  </a:ext>
                </a:extLst>
              </p14:cNvPr>
              <p14:cNvContentPartPr/>
              <p14:nvPr/>
            </p14:nvContentPartPr>
            <p14:xfrm>
              <a:off x="972928" y="2982960"/>
              <a:ext cx="613800" cy="2930760"/>
            </p14:xfrm>
          </p:contentPart>
        </mc:Choice>
        <mc:Fallback xmlns="">
          <p:pic>
            <p:nvPicPr>
              <p:cNvPr id="170" name="Entrada de lápiz 169">
                <a:extLst>
                  <a:ext uri="{FF2B5EF4-FFF2-40B4-BE49-F238E27FC236}">
                    <a16:creationId xmlns:a16="http://schemas.microsoft.com/office/drawing/2014/main" id="{7CF7FE89-2D8C-4F05-902E-1482BC3B763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8608" y="2978640"/>
                <a:ext cx="622440" cy="29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upo 174">
            <a:extLst>
              <a:ext uri="{FF2B5EF4-FFF2-40B4-BE49-F238E27FC236}">
                <a16:creationId xmlns:a16="http://schemas.microsoft.com/office/drawing/2014/main" id="{38E4DDC6-8557-4E4F-AAA9-138D1801A79A}"/>
              </a:ext>
            </a:extLst>
          </p:cNvPr>
          <p:cNvGrpSpPr/>
          <p:nvPr/>
        </p:nvGrpSpPr>
        <p:grpSpPr>
          <a:xfrm>
            <a:off x="987688" y="6043320"/>
            <a:ext cx="939960" cy="262080"/>
            <a:chOff x="987688" y="6043320"/>
            <a:chExt cx="9399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382713A2-EE6A-44EA-8A59-A1E6E991C6AC}"/>
                    </a:ext>
                  </a:extLst>
                </p14:cNvPr>
                <p14:cNvContentPartPr/>
                <p14:nvPr/>
              </p14:nvContentPartPr>
              <p14:xfrm>
                <a:off x="987688" y="6071040"/>
                <a:ext cx="344160" cy="22968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382713A2-EE6A-44EA-8A59-A1E6E991C6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368" y="6066720"/>
                  <a:ext cx="352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DC5E190F-74B7-4274-9917-4EA392BBE235}"/>
                    </a:ext>
                  </a:extLst>
                </p14:cNvPr>
                <p14:cNvContentPartPr/>
                <p14:nvPr/>
              </p14:nvContentPartPr>
              <p14:xfrm>
                <a:off x="1395928" y="6157440"/>
                <a:ext cx="113400" cy="14796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DC5E190F-74B7-4274-9917-4EA392BBE2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91608" y="6153120"/>
                  <a:ext cx="122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71D93AD7-4F53-4274-A71E-EDA489699135}"/>
                    </a:ext>
                  </a:extLst>
                </p14:cNvPr>
                <p14:cNvContentPartPr/>
                <p14:nvPr/>
              </p14:nvContentPartPr>
              <p14:xfrm>
                <a:off x="1566208" y="6043320"/>
                <a:ext cx="161280" cy="2329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71D93AD7-4F53-4274-A71E-EDA4896991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61888" y="6039000"/>
                  <a:ext cx="169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8036800D-2E34-4794-846F-0A9B7BAFA968}"/>
                    </a:ext>
                  </a:extLst>
                </p14:cNvPr>
                <p14:cNvContentPartPr/>
                <p14:nvPr/>
              </p14:nvContentPartPr>
              <p14:xfrm>
                <a:off x="1754488" y="6088680"/>
                <a:ext cx="173160" cy="17208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8036800D-2E34-4794-846F-0A9B7BAFA9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0168" y="6084360"/>
                  <a:ext cx="1818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A7B83DC6-3552-4034-88B0-D0E4100C8B23}"/>
              </a:ext>
            </a:extLst>
          </p:cNvPr>
          <p:cNvGrpSpPr/>
          <p:nvPr/>
        </p:nvGrpSpPr>
        <p:grpSpPr>
          <a:xfrm>
            <a:off x="2453968" y="6067800"/>
            <a:ext cx="1474920" cy="236520"/>
            <a:chOff x="2453968" y="6067800"/>
            <a:chExt cx="14749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F0FADD65-AFCF-4B66-A3E8-36BAA83756E8}"/>
                    </a:ext>
                  </a:extLst>
                </p14:cNvPr>
                <p14:cNvContentPartPr/>
                <p14:nvPr/>
              </p14:nvContentPartPr>
              <p14:xfrm>
                <a:off x="2453968" y="6121800"/>
                <a:ext cx="214200" cy="16056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F0FADD65-AFCF-4B66-A3E8-36BAA83756E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49648" y="6117480"/>
                  <a:ext cx="22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ABA31E20-4B86-48BD-BC45-F64586EF7611}"/>
                    </a:ext>
                  </a:extLst>
                </p14:cNvPr>
                <p14:cNvContentPartPr/>
                <p14:nvPr/>
              </p14:nvContentPartPr>
              <p14:xfrm>
                <a:off x="2794528" y="6166800"/>
                <a:ext cx="96480" cy="25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ABA31E20-4B86-48BD-BC45-F64586EF76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90208" y="6162480"/>
                  <a:ext cx="1051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75CEA443-41E6-4772-9E33-7C24576C4632}"/>
                    </a:ext>
                  </a:extLst>
                </p14:cNvPr>
                <p14:cNvContentPartPr/>
                <p14:nvPr/>
              </p14:nvContentPartPr>
              <p14:xfrm>
                <a:off x="2808568" y="6233760"/>
                <a:ext cx="113760" cy="10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75CEA443-41E6-4772-9E33-7C24576C46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04248" y="6229440"/>
                  <a:ext cx="1224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F738BED-56F8-4631-9110-D27EFA2F1266}"/>
                    </a:ext>
                  </a:extLst>
                </p14:cNvPr>
                <p14:cNvContentPartPr/>
                <p14:nvPr/>
              </p14:nvContentPartPr>
              <p14:xfrm>
                <a:off x="3054088" y="6140520"/>
                <a:ext cx="238680" cy="16380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F738BED-56F8-4631-9110-D27EFA2F12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49768" y="6136200"/>
                  <a:ext cx="247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BC7D32B5-FA2E-4FA5-B4B7-D3BB4C2EFFBD}"/>
                    </a:ext>
                  </a:extLst>
                </p14:cNvPr>
                <p14:cNvContentPartPr/>
                <p14:nvPr/>
              </p14:nvContentPartPr>
              <p14:xfrm>
                <a:off x="3447208" y="6177960"/>
                <a:ext cx="133200" cy="756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BC7D32B5-FA2E-4FA5-B4B7-D3BB4C2EFFB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42888" y="6173640"/>
                  <a:ext cx="141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AD6FFAAE-3E4B-4E9E-82F6-EABA2B5E8CD1}"/>
                    </a:ext>
                  </a:extLst>
                </p14:cNvPr>
                <p14:cNvContentPartPr/>
                <p14:nvPr/>
              </p14:nvContentPartPr>
              <p14:xfrm>
                <a:off x="3512008" y="6124680"/>
                <a:ext cx="5760" cy="17460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AD6FFAAE-3E4B-4E9E-82F6-EABA2B5E8C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07688" y="6120360"/>
                  <a:ext cx="14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3EC106FD-6BF5-4E76-B9B9-6C0A19003C74}"/>
                    </a:ext>
                  </a:extLst>
                </p14:cNvPr>
                <p14:cNvContentPartPr/>
                <p14:nvPr/>
              </p14:nvContentPartPr>
              <p14:xfrm>
                <a:off x="3704248" y="6159960"/>
                <a:ext cx="10440" cy="1216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3EC106FD-6BF5-4E76-B9B9-6C0A19003C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99928" y="6155640"/>
                  <a:ext cx="19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D2E86718-3AEE-4280-8BE2-0BFE8DB8DC84}"/>
                    </a:ext>
                  </a:extLst>
                </p14:cNvPr>
                <p14:cNvContentPartPr/>
                <p14:nvPr/>
              </p14:nvContentPartPr>
              <p14:xfrm>
                <a:off x="3706048" y="6067800"/>
                <a:ext cx="5760" cy="1728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D2E86718-3AEE-4280-8BE2-0BFE8DB8DC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01728" y="6063480"/>
                  <a:ext cx="14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918BC4AE-68CD-49E9-B41C-D6DBB0284A31}"/>
                    </a:ext>
                  </a:extLst>
                </p14:cNvPr>
                <p14:cNvContentPartPr/>
                <p14:nvPr/>
              </p14:nvContentPartPr>
              <p14:xfrm>
                <a:off x="3805768" y="6146280"/>
                <a:ext cx="123120" cy="1440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918BC4AE-68CD-49E9-B41C-D6DBB0284A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01448" y="6141960"/>
                  <a:ext cx="13176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6" name="Entrada de lápiz 185">
                <a:extLst>
                  <a:ext uri="{FF2B5EF4-FFF2-40B4-BE49-F238E27FC236}">
                    <a16:creationId xmlns:a16="http://schemas.microsoft.com/office/drawing/2014/main" id="{320DCE68-C7E0-4762-AF7B-4C9ED758F5D2}"/>
                  </a:ext>
                </a:extLst>
              </p14:cNvPr>
              <p14:cNvContentPartPr/>
              <p14:nvPr/>
            </p14:nvContentPartPr>
            <p14:xfrm>
              <a:off x="4077928" y="6298920"/>
              <a:ext cx="33840" cy="68040"/>
            </p14:xfrm>
          </p:contentPart>
        </mc:Choice>
        <mc:Fallback xmlns="">
          <p:pic>
            <p:nvPicPr>
              <p:cNvPr id="186" name="Entrada de lápiz 185">
                <a:extLst>
                  <a:ext uri="{FF2B5EF4-FFF2-40B4-BE49-F238E27FC236}">
                    <a16:creationId xmlns:a16="http://schemas.microsoft.com/office/drawing/2014/main" id="{320DCE68-C7E0-4762-AF7B-4C9ED758F5D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073608" y="6294600"/>
                <a:ext cx="424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7" name="Entrada de lápiz 186">
                <a:extLst>
                  <a:ext uri="{FF2B5EF4-FFF2-40B4-BE49-F238E27FC236}">
                    <a16:creationId xmlns:a16="http://schemas.microsoft.com/office/drawing/2014/main" id="{DA6663C8-FFDF-43E8-9A09-CA948C897870}"/>
                  </a:ext>
                </a:extLst>
              </p14:cNvPr>
              <p14:cNvContentPartPr/>
              <p14:nvPr/>
            </p14:nvContentPartPr>
            <p14:xfrm>
              <a:off x="4350088" y="6138000"/>
              <a:ext cx="123480" cy="173880"/>
            </p14:xfrm>
          </p:contentPart>
        </mc:Choice>
        <mc:Fallback xmlns="">
          <p:pic>
            <p:nvPicPr>
              <p:cNvPr id="187" name="Entrada de lápiz 186">
                <a:extLst>
                  <a:ext uri="{FF2B5EF4-FFF2-40B4-BE49-F238E27FC236}">
                    <a16:creationId xmlns:a16="http://schemas.microsoft.com/office/drawing/2014/main" id="{DA6663C8-FFDF-43E8-9A09-CA948C89787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345768" y="6133680"/>
                <a:ext cx="13212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upo 189">
            <a:extLst>
              <a:ext uri="{FF2B5EF4-FFF2-40B4-BE49-F238E27FC236}">
                <a16:creationId xmlns:a16="http://schemas.microsoft.com/office/drawing/2014/main" id="{35E1A825-47FC-44EB-9AD3-8FE1733B03E5}"/>
              </a:ext>
            </a:extLst>
          </p:cNvPr>
          <p:cNvGrpSpPr/>
          <p:nvPr/>
        </p:nvGrpSpPr>
        <p:grpSpPr>
          <a:xfrm>
            <a:off x="4640968" y="6117480"/>
            <a:ext cx="490680" cy="155520"/>
            <a:chOff x="4640968" y="6117480"/>
            <a:chExt cx="49068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BA34E494-FAFB-4562-AA85-6963AA842509}"/>
                    </a:ext>
                  </a:extLst>
                </p14:cNvPr>
                <p14:cNvContentPartPr/>
                <p14:nvPr/>
              </p14:nvContentPartPr>
              <p14:xfrm>
                <a:off x="4640968" y="6117480"/>
                <a:ext cx="109440" cy="13968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BA34E494-FAFB-4562-AA85-6963AA8425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36648" y="6113160"/>
                  <a:ext cx="118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61327AF0-A444-4432-903B-61477F838548}"/>
                    </a:ext>
                  </a:extLst>
                </p14:cNvPr>
                <p14:cNvContentPartPr/>
                <p14:nvPr/>
              </p14:nvContentPartPr>
              <p14:xfrm>
                <a:off x="4878208" y="6127560"/>
                <a:ext cx="253440" cy="14544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61327AF0-A444-4432-903B-61477F83854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73888" y="6123240"/>
                  <a:ext cx="26208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2" name="Entrada de lápiz 191">
                <a:extLst>
                  <a:ext uri="{FF2B5EF4-FFF2-40B4-BE49-F238E27FC236}">
                    <a16:creationId xmlns:a16="http://schemas.microsoft.com/office/drawing/2014/main" id="{12AB5085-AA08-4C9D-9E1B-704A818E2081}"/>
                  </a:ext>
                </a:extLst>
              </p14:cNvPr>
              <p14:cNvContentPartPr/>
              <p14:nvPr/>
            </p14:nvContentPartPr>
            <p14:xfrm>
              <a:off x="5235328" y="6285600"/>
              <a:ext cx="52560" cy="76320"/>
            </p14:xfrm>
          </p:contentPart>
        </mc:Choice>
        <mc:Fallback xmlns="">
          <p:pic>
            <p:nvPicPr>
              <p:cNvPr id="192" name="Entrada de lápiz 191">
                <a:extLst>
                  <a:ext uri="{FF2B5EF4-FFF2-40B4-BE49-F238E27FC236}">
                    <a16:creationId xmlns:a16="http://schemas.microsoft.com/office/drawing/2014/main" id="{12AB5085-AA08-4C9D-9E1B-704A818E208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31008" y="6281280"/>
                <a:ext cx="61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16158C70-5EBF-463C-97C2-FEC3483513E1}"/>
                  </a:ext>
                </a:extLst>
              </p14:cNvPr>
              <p14:cNvContentPartPr/>
              <p14:nvPr/>
            </p14:nvContentPartPr>
            <p14:xfrm>
              <a:off x="5546368" y="6158520"/>
              <a:ext cx="85680" cy="19620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16158C70-5EBF-463C-97C2-FEC3483513E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42048" y="6154200"/>
                <a:ext cx="9432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o 198">
            <a:extLst>
              <a:ext uri="{FF2B5EF4-FFF2-40B4-BE49-F238E27FC236}">
                <a16:creationId xmlns:a16="http://schemas.microsoft.com/office/drawing/2014/main" id="{474E96A8-9C6B-4194-8236-9D679ACB6275}"/>
              </a:ext>
            </a:extLst>
          </p:cNvPr>
          <p:cNvGrpSpPr/>
          <p:nvPr/>
        </p:nvGrpSpPr>
        <p:grpSpPr>
          <a:xfrm>
            <a:off x="5818168" y="6086520"/>
            <a:ext cx="144000" cy="180360"/>
            <a:chOff x="5818168" y="6086520"/>
            <a:chExt cx="1440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066AE84E-A3B2-4F8E-8CA2-FCDE28B10B8F}"/>
                    </a:ext>
                  </a:extLst>
                </p14:cNvPr>
                <p14:cNvContentPartPr/>
                <p14:nvPr/>
              </p14:nvContentPartPr>
              <p14:xfrm>
                <a:off x="5818168" y="6086520"/>
                <a:ext cx="127800" cy="11088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066AE84E-A3B2-4F8E-8CA2-FCDE28B10B8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3848" y="6082200"/>
                  <a:ext cx="136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46AE8F7B-32AD-4375-8847-2B564A4AC605}"/>
                    </a:ext>
                  </a:extLst>
                </p14:cNvPr>
                <p14:cNvContentPartPr/>
                <p14:nvPr/>
              </p14:nvContentPartPr>
              <p14:xfrm>
                <a:off x="5827528" y="6239160"/>
                <a:ext cx="134640" cy="277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46AE8F7B-32AD-4375-8847-2B564A4AC60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23208" y="6234840"/>
                  <a:ext cx="1432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D7C694B3-2BB9-4450-9616-E0412D7DAE57}"/>
              </a:ext>
            </a:extLst>
          </p:cNvPr>
          <p:cNvGrpSpPr/>
          <p:nvPr/>
        </p:nvGrpSpPr>
        <p:grpSpPr>
          <a:xfrm>
            <a:off x="6133528" y="6095160"/>
            <a:ext cx="113760" cy="196560"/>
            <a:chOff x="6133528" y="6095160"/>
            <a:chExt cx="11376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348F2884-7D4E-4443-AE4B-BE1529515E98}"/>
                    </a:ext>
                  </a:extLst>
                </p14:cNvPr>
                <p14:cNvContentPartPr/>
                <p14:nvPr/>
              </p14:nvContentPartPr>
              <p14:xfrm>
                <a:off x="6133888" y="6095160"/>
                <a:ext cx="56880" cy="19080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348F2884-7D4E-4443-AE4B-BE1529515E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29568" y="6090840"/>
                  <a:ext cx="65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BD5EC140-B485-4CC2-990A-9FD273C3C108}"/>
                    </a:ext>
                  </a:extLst>
                </p14:cNvPr>
                <p14:cNvContentPartPr/>
                <p14:nvPr/>
              </p14:nvContentPartPr>
              <p14:xfrm>
                <a:off x="6133528" y="6284880"/>
                <a:ext cx="113760" cy="68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BD5EC140-B485-4CC2-990A-9FD273C3C1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29208" y="6280560"/>
                  <a:ext cx="12240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0" name="Entrada de lápiz 199">
                <a:extLst>
                  <a:ext uri="{FF2B5EF4-FFF2-40B4-BE49-F238E27FC236}">
                    <a16:creationId xmlns:a16="http://schemas.microsoft.com/office/drawing/2014/main" id="{F3986251-197D-480C-8CC4-20E856839BEE}"/>
                  </a:ext>
                </a:extLst>
              </p14:cNvPr>
              <p14:cNvContentPartPr/>
              <p14:nvPr/>
            </p14:nvContentPartPr>
            <p14:xfrm>
              <a:off x="6368608" y="6298920"/>
              <a:ext cx="59760" cy="70560"/>
            </p14:xfrm>
          </p:contentPart>
        </mc:Choice>
        <mc:Fallback xmlns="">
          <p:pic>
            <p:nvPicPr>
              <p:cNvPr id="200" name="Entrada de lápiz 199">
                <a:extLst>
                  <a:ext uri="{FF2B5EF4-FFF2-40B4-BE49-F238E27FC236}">
                    <a16:creationId xmlns:a16="http://schemas.microsoft.com/office/drawing/2014/main" id="{F3986251-197D-480C-8CC4-20E856839B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364288" y="6294600"/>
                <a:ext cx="684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AA24ACF-8AF3-4A75-929C-48A9608A3E75}"/>
              </a:ext>
            </a:extLst>
          </p:cNvPr>
          <p:cNvGrpSpPr/>
          <p:nvPr/>
        </p:nvGrpSpPr>
        <p:grpSpPr>
          <a:xfrm>
            <a:off x="6714568" y="6033960"/>
            <a:ext cx="852480" cy="294120"/>
            <a:chOff x="6714568" y="6033960"/>
            <a:chExt cx="8524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19195B37-A81B-49DE-A25C-AEE5A632F225}"/>
                    </a:ext>
                  </a:extLst>
                </p14:cNvPr>
                <p14:cNvContentPartPr/>
                <p14:nvPr/>
              </p14:nvContentPartPr>
              <p14:xfrm>
                <a:off x="6791968" y="6058440"/>
                <a:ext cx="103680" cy="26964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19195B37-A81B-49DE-A25C-AEE5A632F2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87648" y="6054120"/>
                  <a:ext cx="11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0DC94648-702B-48EA-ACC9-E1484BD3971A}"/>
                    </a:ext>
                  </a:extLst>
                </p14:cNvPr>
                <p14:cNvContentPartPr/>
                <p14:nvPr/>
              </p14:nvContentPartPr>
              <p14:xfrm>
                <a:off x="6714568" y="6164640"/>
                <a:ext cx="153360" cy="1368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0DC94648-702B-48EA-ACC9-E1484BD397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10248" y="6160320"/>
                  <a:ext cx="162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14838B93-073C-4F50-8E05-1BBD58BE0FF9}"/>
                    </a:ext>
                  </a:extLst>
                </p14:cNvPr>
                <p14:cNvContentPartPr/>
                <p14:nvPr/>
              </p14:nvContentPartPr>
              <p14:xfrm>
                <a:off x="6958648" y="6050160"/>
                <a:ext cx="54360" cy="26100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14838B93-073C-4F50-8E05-1BBD58BE0FF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54328" y="6045840"/>
                  <a:ext cx="63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615312C2-126E-4B28-8A8A-F92B45BDECD9}"/>
                    </a:ext>
                  </a:extLst>
                </p14:cNvPr>
                <p14:cNvContentPartPr/>
                <p14:nvPr/>
              </p14:nvContentPartPr>
              <p14:xfrm>
                <a:off x="7067008" y="6133680"/>
                <a:ext cx="125280" cy="12204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615312C2-126E-4B28-8A8A-F92B45BDEC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62688" y="6129360"/>
                  <a:ext cx="133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91BF2DEC-465A-4FA6-BDC2-E64EB64624D1}"/>
                    </a:ext>
                  </a:extLst>
                </p14:cNvPr>
                <p14:cNvContentPartPr/>
                <p14:nvPr/>
              </p14:nvContentPartPr>
              <p14:xfrm>
                <a:off x="7062328" y="6188760"/>
                <a:ext cx="129960" cy="75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91BF2DEC-465A-4FA6-BDC2-E64EB64624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58008" y="6184440"/>
                  <a:ext cx="138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E3997592-00EA-4813-8AD5-B1657F3899AF}"/>
                    </a:ext>
                  </a:extLst>
                </p14:cNvPr>
                <p14:cNvContentPartPr/>
                <p14:nvPr/>
              </p14:nvContentPartPr>
              <p14:xfrm>
                <a:off x="7286248" y="6033960"/>
                <a:ext cx="53640" cy="27540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E3997592-00EA-4813-8AD5-B1657F3899A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81928" y="6029640"/>
                  <a:ext cx="62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C9C93307-07EA-4793-A324-52E035FC9813}"/>
                    </a:ext>
                  </a:extLst>
                </p14:cNvPr>
                <p14:cNvContentPartPr/>
                <p14:nvPr/>
              </p14:nvContentPartPr>
              <p14:xfrm>
                <a:off x="7469488" y="6176160"/>
                <a:ext cx="78480" cy="18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C9C93307-07EA-4793-A324-52E035FC98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65168" y="6171840"/>
                  <a:ext cx="871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50C21245-0828-4A3A-9F0F-1E1F1330DD32}"/>
                    </a:ext>
                  </a:extLst>
                </p14:cNvPr>
                <p14:cNvContentPartPr/>
                <p14:nvPr/>
              </p14:nvContentPartPr>
              <p14:xfrm>
                <a:off x="7476688" y="6224400"/>
                <a:ext cx="90360" cy="75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50C21245-0828-4A3A-9F0F-1E1F1330DD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72368" y="6220080"/>
                  <a:ext cx="9900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C5FBA725-7E56-4AF0-815A-3A0FF353498C}"/>
              </a:ext>
            </a:extLst>
          </p:cNvPr>
          <p:cNvGrpSpPr/>
          <p:nvPr/>
        </p:nvGrpSpPr>
        <p:grpSpPr>
          <a:xfrm>
            <a:off x="7699528" y="6025320"/>
            <a:ext cx="630360" cy="370440"/>
            <a:chOff x="7699528" y="6025320"/>
            <a:chExt cx="6303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D31EB4FC-B1A9-47A6-8F05-70F74059ECEF}"/>
                    </a:ext>
                  </a:extLst>
                </p14:cNvPr>
                <p14:cNvContentPartPr/>
                <p14:nvPr/>
              </p14:nvContentPartPr>
              <p14:xfrm>
                <a:off x="7699528" y="6025320"/>
                <a:ext cx="191160" cy="37044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D31EB4FC-B1A9-47A6-8F05-70F74059EC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95208" y="6021000"/>
                  <a:ext cx="199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49784C66-3AA3-4A84-9BAD-8748317FFCC8}"/>
                    </a:ext>
                  </a:extLst>
                </p14:cNvPr>
                <p14:cNvContentPartPr/>
                <p14:nvPr/>
              </p14:nvContentPartPr>
              <p14:xfrm>
                <a:off x="7967728" y="6094440"/>
                <a:ext cx="92880" cy="2376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49784C66-3AA3-4A84-9BAD-8748317FFC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63408" y="6090120"/>
                  <a:ext cx="101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C90EA15B-E701-472A-B48E-4447E3351A1E}"/>
                    </a:ext>
                  </a:extLst>
                </p14:cNvPr>
                <p14:cNvContentPartPr/>
                <p14:nvPr/>
              </p14:nvContentPartPr>
              <p14:xfrm>
                <a:off x="8076808" y="6131160"/>
                <a:ext cx="163440" cy="1224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C90EA15B-E701-472A-B48E-4447E3351A1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72488" y="6126840"/>
                  <a:ext cx="172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10167762-FDD6-4E2F-8AEC-49EBA99642EC}"/>
                    </a:ext>
                  </a:extLst>
                </p14:cNvPr>
                <p14:cNvContentPartPr/>
                <p14:nvPr/>
              </p14:nvContentPartPr>
              <p14:xfrm>
                <a:off x="8041528" y="6183000"/>
                <a:ext cx="144000" cy="1728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10167762-FDD6-4E2F-8AEC-49EBA99642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37208" y="6178680"/>
                  <a:ext cx="152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B2029F62-0AB9-42EE-A8CD-759140304B18}"/>
                    </a:ext>
                  </a:extLst>
                </p14:cNvPr>
                <p14:cNvContentPartPr/>
                <p14:nvPr/>
              </p14:nvContentPartPr>
              <p14:xfrm>
                <a:off x="8276968" y="6028920"/>
                <a:ext cx="52920" cy="30420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B2029F62-0AB9-42EE-A8CD-759140304B1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72648" y="6024600"/>
                  <a:ext cx="6156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0" name="Entrada de lápiz 219">
                <a:extLst>
                  <a:ext uri="{FF2B5EF4-FFF2-40B4-BE49-F238E27FC236}">
                    <a16:creationId xmlns:a16="http://schemas.microsoft.com/office/drawing/2014/main" id="{A38FBE03-4D79-4109-98D9-4F4A9929D8D6}"/>
                  </a:ext>
                </a:extLst>
              </p14:cNvPr>
              <p14:cNvContentPartPr/>
              <p14:nvPr/>
            </p14:nvContentPartPr>
            <p14:xfrm>
              <a:off x="8656768" y="6055560"/>
              <a:ext cx="165600" cy="268560"/>
            </p14:xfrm>
          </p:contentPart>
        </mc:Choice>
        <mc:Fallback xmlns="">
          <p:pic>
            <p:nvPicPr>
              <p:cNvPr id="220" name="Entrada de lápiz 219">
                <a:extLst>
                  <a:ext uri="{FF2B5EF4-FFF2-40B4-BE49-F238E27FC236}">
                    <a16:creationId xmlns:a16="http://schemas.microsoft.com/office/drawing/2014/main" id="{A38FBE03-4D79-4109-98D9-4F4A9929D8D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652448" y="6051240"/>
                <a:ext cx="17424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upo 240">
            <a:extLst>
              <a:ext uri="{FF2B5EF4-FFF2-40B4-BE49-F238E27FC236}">
                <a16:creationId xmlns:a16="http://schemas.microsoft.com/office/drawing/2014/main" id="{ABE59A49-149F-48AE-99A1-02D5EA84C9B3}"/>
              </a:ext>
            </a:extLst>
          </p:cNvPr>
          <p:cNvGrpSpPr/>
          <p:nvPr/>
        </p:nvGrpSpPr>
        <p:grpSpPr>
          <a:xfrm>
            <a:off x="9184168" y="5873400"/>
            <a:ext cx="2050200" cy="489960"/>
            <a:chOff x="9184168" y="5873400"/>
            <a:chExt cx="205020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DD2D1CF0-72D1-45C8-9B63-5B27C7328291}"/>
                    </a:ext>
                  </a:extLst>
                </p14:cNvPr>
                <p14:cNvContentPartPr/>
                <p14:nvPr/>
              </p14:nvContentPartPr>
              <p14:xfrm>
                <a:off x="9184168" y="6087600"/>
                <a:ext cx="88560" cy="27180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DD2D1CF0-72D1-45C8-9B63-5B27C732829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79848" y="6083280"/>
                  <a:ext cx="97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4CC95EA7-5A94-4AFA-B853-FF38F8FBE749}"/>
                    </a:ext>
                  </a:extLst>
                </p14:cNvPr>
                <p14:cNvContentPartPr/>
                <p14:nvPr/>
              </p14:nvContentPartPr>
              <p14:xfrm>
                <a:off x="9353728" y="6065640"/>
                <a:ext cx="72360" cy="24012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4CC95EA7-5A94-4AFA-B853-FF38F8FBE74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49408" y="6061320"/>
                  <a:ext cx="81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1A5A8125-7598-481D-B93A-8DD13B4285AE}"/>
                    </a:ext>
                  </a:extLst>
                </p14:cNvPr>
                <p14:cNvContentPartPr/>
                <p14:nvPr/>
              </p14:nvContentPartPr>
              <p14:xfrm>
                <a:off x="9511768" y="6131880"/>
                <a:ext cx="110520" cy="13680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1A5A8125-7598-481D-B93A-8DD13B4285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07448" y="6127560"/>
                  <a:ext cx="119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8875EB68-CE05-4B3A-AC7B-B10AB93DCFDE}"/>
                    </a:ext>
                  </a:extLst>
                </p14:cNvPr>
                <p14:cNvContentPartPr/>
                <p14:nvPr/>
              </p14:nvContentPartPr>
              <p14:xfrm>
                <a:off x="9453088" y="6204240"/>
                <a:ext cx="141120" cy="2304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8875EB68-CE05-4B3A-AC7B-B10AB93DCF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48768" y="6199920"/>
                  <a:ext cx="149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2FA80C24-BBAA-4EBD-8A45-10EEAF26C459}"/>
                    </a:ext>
                  </a:extLst>
                </p14:cNvPr>
                <p14:cNvContentPartPr/>
                <p14:nvPr/>
              </p14:nvContentPartPr>
              <p14:xfrm>
                <a:off x="9692848" y="6049440"/>
                <a:ext cx="61200" cy="31392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2FA80C24-BBAA-4EBD-8A45-10EEAF26C45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88528" y="6045120"/>
                  <a:ext cx="69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2301AC03-31CC-41AB-B505-6F1D71DF27AC}"/>
                    </a:ext>
                  </a:extLst>
                </p14:cNvPr>
                <p14:cNvContentPartPr/>
                <p14:nvPr/>
              </p14:nvContentPartPr>
              <p14:xfrm>
                <a:off x="9900208" y="6191640"/>
                <a:ext cx="87120" cy="1296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2301AC03-31CC-41AB-B505-6F1D71DF27A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95888" y="6187320"/>
                  <a:ext cx="95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9B15AA74-145B-447F-94E9-8D88B2077530}"/>
                    </a:ext>
                  </a:extLst>
                </p14:cNvPr>
                <p14:cNvContentPartPr/>
                <p14:nvPr/>
              </p14:nvContentPartPr>
              <p14:xfrm>
                <a:off x="9913528" y="6255360"/>
                <a:ext cx="108360" cy="2088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9B15AA74-145B-447F-94E9-8D88B207753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09208" y="6251040"/>
                  <a:ext cx="117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0058AE43-436D-4C34-A51D-4BE000C59269}"/>
                    </a:ext>
                  </a:extLst>
                </p14:cNvPr>
                <p14:cNvContentPartPr/>
                <p14:nvPr/>
              </p14:nvContentPartPr>
              <p14:xfrm>
                <a:off x="10175968" y="5915160"/>
                <a:ext cx="135720" cy="1951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0058AE43-436D-4C34-A51D-4BE000C5926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71648" y="5910840"/>
                  <a:ext cx="144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2D9E7718-B806-4682-879B-6EDB99FD49A5}"/>
                    </a:ext>
                  </a:extLst>
                </p14:cNvPr>
                <p14:cNvContentPartPr/>
                <p14:nvPr/>
              </p14:nvContentPartPr>
              <p14:xfrm>
                <a:off x="10451728" y="5873400"/>
                <a:ext cx="514800" cy="22536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2D9E7718-B806-4682-879B-6EDB99FD49A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47408" y="5869080"/>
                  <a:ext cx="523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7E7DD19C-0F16-44FF-B9D9-A797F716980A}"/>
                    </a:ext>
                  </a:extLst>
                </p14:cNvPr>
                <p14:cNvContentPartPr/>
                <p14:nvPr/>
              </p14:nvContentPartPr>
              <p14:xfrm>
                <a:off x="10548568" y="5961600"/>
                <a:ext cx="177840" cy="12564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7E7DD19C-0F16-44FF-B9D9-A797F71698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44248" y="5957280"/>
                  <a:ext cx="186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3E430F02-0D38-4B11-80F4-76E507927942}"/>
                    </a:ext>
                  </a:extLst>
                </p14:cNvPr>
                <p14:cNvContentPartPr/>
                <p14:nvPr/>
              </p14:nvContentPartPr>
              <p14:xfrm>
                <a:off x="10770688" y="5985360"/>
                <a:ext cx="7560" cy="8208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3E430F02-0D38-4B11-80F4-76E50792794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66368" y="5981040"/>
                  <a:ext cx="16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50B5DD14-0AE7-49B6-894D-45CDCFBCAA01}"/>
                    </a:ext>
                  </a:extLst>
                </p14:cNvPr>
                <p14:cNvContentPartPr/>
                <p14:nvPr/>
              </p14:nvContentPartPr>
              <p14:xfrm>
                <a:off x="10834048" y="5964840"/>
                <a:ext cx="11160" cy="1339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50B5DD14-0AE7-49B6-894D-45CDCFBCAA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29728" y="5960520"/>
                  <a:ext cx="19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FCEC37CE-463D-4FCF-9D64-6F02105D5582}"/>
                    </a:ext>
                  </a:extLst>
                </p14:cNvPr>
                <p14:cNvContentPartPr/>
                <p14:nvPr/>
              </p14:nvContentPartPr>
              <p14:xfrm>
                <a:off x="10716688" y="5968440"/>
                <a:ext cx="126360" cy="792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FCEC37CE-463D-4FCF-9D64-6F02105D558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12368" y="5964120"/>
                  <a:ext cx="135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E234A93B-1238-4BB1-A9A6-98337807B581}"/>
                    </a:ext>
                  </a:extLst>
                </p14:cNvPr>
                <p14:cNvContentPartPr/>
                <p14:nvPr/>
              </p14:nvContentPartPr>
              <p14:xfrm>
                <a:off x="10918288" y="5949000"/>
                <a:ext cx="101880" cy="11412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E234A93B-1238-4BB1-A9A6-98337807B5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13968" y="5944680"/>
                  <a:ext cx="110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FEB87BC9-7C86-49DA-B8C3-D77C7794A41E}"/>
                    </a:ext>
                  </a:extLst>
                </p14:cNvPr>
                <p14:cNvContentPartPr/>
                <p14:nvPr/>
              </p14:nvContentPartPr>
              <p14:xfrm>
                <a:off x="11055088" y="6018840"/>
                <a:ext cx="33120" cy="4320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FEB87BC9-7C86-49DA-B8C3-D77C7794A4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050768" y="6014520"/>
                  <a:ext cx="41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4BD3413E-5547-4026-B8F1-F5C41DB0D7E8}"/>
                    </a:ext>
                  </a:extLst>
                </p14:cNvPr>
                <p14:cNvContentPartPr/>
                <p14:nvPr/>
              </p14:nvContentPartPr>
              <p14:xfrm>
                <a:off x="10222048" y="6208200"/>
                <a:ext cx="1012320" cy="334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4BD3413E-5547-4026-B8F1-F5C41DB0D7E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17728" y="6203880"/>
                  <a:ext cx="1020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2697DA41-883A-46F6-9D01-D4EE3D570F9D}"/>
              </a:ext>
            </a:extLst>
          </p:cNvPr>
          <p:cNvGrpSpPr/>
          <p:nvPr/>
        </p:nvGrpSpPr>
        <p:grpSpPr>
          <a:xfrm>
            <a:off x="10399888" y="6278040"/>
            <a:ext cx="702360" cy="248760"/>
            <a:chOff x="10399888" y="6278040"/>
            <a:chExt cx="70236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18EC0016-3924-4B99-BA1D-AC2FFD7FDB11}"/>
                    </a:ext>
                  </a:extLst>
                </p14:cNvPr>
                <p14:cNvContentPartPr/>
                <p14:nvPr/>
              </p14:nvContentPartPr>
              <p14:xfrm>
                <a:off x="10399888" y="6309000"/>
                <a:ext cx="181800" cy="21780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18EC0016-3924-4B99-BA1D-AC2FFD7FDB1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95568" y="6304680"/>
                  <a:ext cx="190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2A29D574-5142-4D90-9D39-108009735D68}"/>
                    </a:ext>
                  </a:extLst>
                </p14:cNvPr>
                <p14:cNvContentPartPr/>
                <p14:nvPr/>
              </p14:nvContentPartPr>
              <p14:xfrm>
                <a:off x="10642528" y="6292080"/>
                <a:ext cx="5040" cy="3564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2A29D574-5142-4D90-9D39-108009735D6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38208" y="6287760"/>
                  <a:ext cx="13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B9D5182E-8C37-4889-BFFD-FD3E3570DDDA}"/>
                    </a:ext>
                  </a:extLst>
                </p14:cNvPr>
                <p14:cNvContentPartPr/>
                <p14:nvPr/>
              </p14:nvContentPartPr>
              <p14:xfrm>
                <a:off x="10766008" y="6315120"/>
                <a:ext cx="59040" cy="15552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B9D5182E-8C37-4889-BFFD-FD3E3570DD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61688" y="6310800"/>
                  <a:ext cx="67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06C7BED6-17BF-48DD-8A8C-E1A98F5F7A3B}"/>
                    </a:ext>
                  </a:extLst>
                </p14:cNvPr>
                <p14:cNvContentPartPr/>
                <p14:nvPr/>
              </p14:nvContentPartPr>
              <p14:xfrm>
                <a:off x="10856008" y="6334920"/>
                <a:ext cx="101160" cy="7704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06C7BED6-17BF-48DD-8A8C-E1A98F5F7A3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851688" y="6330600"/>
                  <a:ext cx="109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83387EAB-411E-41CB-897D-D4BDE876D928}"/>
                    </a:ext>
                  </a:extLst>
                </p14:cNvPr>
                <p14:cNvContentPartPr/>
                <p14:nvPr/>
              </p14:nvContentPartPr>
              <p14:xfrm>
                <a:off x="10838008" y="6366600"/>
                <a:ext cx="100440" cy="1296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83387EAB-411E-41CB-897D-D4BDE876D92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33688" y="6362280"/>
                  <a:ext cx="109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6E538D97-1030-4201-9927-A8F47F38C88D}"/>
                    </a:ext>
                  </a:extLst>
                </p14:cNvPr>
                <p14:cNvContentPartPr/>
                <p14:nvPr/>
              </p14:nvContentPartPr>
              <p14:xfrm>
                <a:off x="11044288" y="6278040"/>
                <a:ext cx="57960" cy="17460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6E538D97-1030-4201-9927-A8F47F38C8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39968" y="6273720"/>
                  <a:ext cx="666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B71C16A0-D8ED-42EA-89E0-F0DC6ADFA172}"/>
              </a:ext>
            </a:extLst>
          </p:cNvPr>
          <p:cNvGrpSpPr/>
          <p:nvPr/>
        </p:nvGrpSpPr>
        <p:grpSpPr>
          <a:xfrm>
            <a:off x="7851513" y="3942028"/>
            <a:ext cx="3387600" cy="1857960"/>
            <a:chOff x="7851513" y="3942028"/>
            <a:chExt cx="3387600" cy="18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415AD8F9-B6B9-49E3-85A1-9A0A72B2F07C}"/>
                    </a:ext>
                  </a:extLst>
                </p14:cNvPr>
                <p14:cNvContentPartPr/>
                <p14:nvPr/>
              </p14:nvContentPartPr>
              <p14:xfrm>
                <a:off x="7851513" y="5685508"/>
                <a:ext cx="74520" cy="11448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415AD8F9-B6B9-49E3-85A1-9A0A72B2F07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47193" y="5681188"/>
                  <a:ext cx="83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940B83B4-8291-493D-A3D8-0B91660615C7}"/>
                    </a:ext>
                  </a:extLst>
                </p14:cNvPr>
                <p14:cNvContentPartPr/>
                <p14:nvPr/>
              </p14:nvContentPartPr>
              <p14:xfrm>
                <a:off x="8008833" y="5565268"/>
                <a:ext cx="90000" cy="8640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940B83B4-8291-493D-A3D8-0B91660615C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004513" y="5560948"/>
                  <a:ext cx="98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4BE05ECA-02CA-4150-9140-05999C5EAF33}"/>
                    </a:ext>
                  </a:extLst>
                </p14:cNvPr>
                <p14:cNvContentPartPr/>
                <p14:nvPr/>
              </p14:nvContentPartPr>
              <p14:xfrm>
                <a:off x="8157513" y="5443228"/>
                <a:ext cx="96840" cy="10080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4BE05ECA-02CA-4150-9140-05999C5EAF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53193" y="5438908"/>
                  <a:ext cx="105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9F5C1D82-0BC8-411E-8BB3-DCF3812C6F0D}"/>
                    </a:ext>
                  </a:extLst>
                </p14:cNvPr>
                <p14:cNvContentPartPr/>
                <p14:nvPr/>
              </p14:nvContentPartPr>
              <p14:xfrm>
                <a:off x="8284233" y="5308588"/>
                <a:ext cx="103320" cy="12096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9F5C1D82-0BC8-411E-8BB3-DCF3812C6F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79913" y="5304268"/>
                  <a:ext cx="111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CF7F7AA0-9D5D-48EE-A875-00BF000FCC10}"/>
                    </a:ext>
                  </a:extLst>
                </p14:cNvPr>
                <p14:cNvContentPartPr/>
                <p14:nvPr/>
              </p14:nvContentPartPr>
              <p14:xfrm>
                <a:off x="8688153" y="4469428"/>
                <a:ext cx="41760" cy="27936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CF7F7AA0-9D5D-48EE-A875-00BF000FCC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683833" y="4465108"/>
                  <a:ext cx="50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E05CC0F9-D80A-4C5B-BCD2-9805DEEC6A63}"/>
                    </a:ext>
                  </a:extLst>
                </p14:cNvPr>
                <p14:cNvContentPartPr/>
                <p14:nvPr/>
              </p14:nvContentPartPr>
              <p14:xfrm>
                <a:off x="8620833" y="4576348"/>
                <a:ext cx="180360" cy="835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E05CC0F9-D80A-4C5B-BCD2-9805DEEC6A6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16513" y="4572028"/>
                  <a:ext cx="189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308876F7-7FB7-4787-8144-14CDDE1B5687}"/>
                    </a:ext>
                  </a:extLst>
                </p14:cNvPr>
                <p14:cNvContentPartPr/>
                <p14:nvPr/>
              </p14:nvContentPartPr>
              <p14:xfrm>
                <a:off x="8806953" y="4529908"/>
                <a:ext cx="92520" cy="17172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308876F7-7FB7-4787-8144-14CDDE1B568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02633" y="4525588"/>
                  <a:ext cx="101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880DF16C-A097-484E-A640-DD1DA4B70A5F}"/>
                    </a:ext>
                  </a:extLst>
                </p14:cNvPr>
                <p14:cNvContentPartPr/>
                <p14:nvPr/>
              </p14:nvContentPartPr>
              <p14:xfrm>
                <a:off x="8951313" y="4521268"/>
                <a:ext cx="146520" cy="16236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880DF16C-A097-484E-A640-DD1DA4B70A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46993" y="4516948"/>
                  <a:ext cx="155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E421DC60-2F71-424D-A2BF-4F554C203795}"/>
                    </a:ext>
                  </a:extLst>
                </p14:cNvPr>
                <p14:cNvContentPartPr/>
                <p14:nvPr/>
              </p14:nvContentPartPr>
              <p14:xfrm>
                <a:off x="9171633" y="4503268"/>
                <a:ext cx="204120" cy="14616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E421DC60-2F71-424D-A2BF-4F554C20379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67313" y="4498948"/>
                  <a:ext cx="212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3E20DE35-5B88-4B44-AB73-ED9F58845C13}"/>
                    </a:ext>
                  </a:extLst>
                </p14:cNvPr>
                <p14:cNvContentPartPr/>
                <p14:nvPr/>
              </p14:nvContentPartPr>
              <p14:xfrm>
                <a:off x="9322473" y="4434148"/>
                <a:ext cx="16920" cy="1116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3E20DE35-5B88-4B44-AB73-ED9F58845C1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18153" y="4429828"/>
                  <a:ext cx="25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6B86D37B-EBDB-4B95-A9A0-674453A7F25E}"/>
                    </a:ext>
                  </a:extLst>
                </p14:cNvPr>
                <p14:cNvContentPartPr/>
                <p14:nvPr/>
              </p14:nvContentPartPr>
              <p14:xfrm>
                <a:off x="9354873" y="4430188"/>
                <a:ext cx="185400" cy="21708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6B86D37B-EBDB-4B95-A9A0-674453A7F25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50553" y="4425868"/>
                  <a:ext cx="194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7944AE22-BB16-447B-BB29-0177BD8DD04C}"/>
                    </a:ext>
                  </a:extLst>
                </p14:cNvPr>
                <p14:cNvContentPartPr/>
                <p14:nvPr/>
              </p14:nvContentPartPr>
              <p14:xfrm>
                <a:off x="9559713" y="4472668"/>
                <a:ext cx="195840" cy="16848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7944AE22-BB16-447B-BB29-0177BD8DD04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55393" y="4468348"/>
                  <a:ext cx="204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5BFA6A3F-5ED1-4AEC-9B24-145BDB076624}"/>
                    </a:ext>
                  </a:extLst>
                </p14:cNvPr>
                <p14:cNvContentPartPr/>
                <p14:nvPr/>
              </p14:nvContentPartPr>
              <p14:xfrm>
                <a:off x="10056153" y="4395268"/>
                <a:ext cx="50760" cy="20340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5BFA6A3F-5ED1-4AEC-9B24-145BDB07662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51833" y="4390948"/>
                  <a:ext cx="59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7AC3C129-C3B7-4853-A317-6BC9A89ADE80}"/>
                    </a:ext>
                  </a:extLst>
                </p14:cNvPr>
                <p14:cNvContentPartPr/>
                <p14:nvPr/>
              </p14:nvContentPartPr>
              <p14:xfrm>
                <a:off x="10075953" y="4354948"/>
                <a:ext cx="122400" cy="15660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7AC3C129-C3B7-4853-A317-6BC9A89ADE8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71633" y="4350628"/>
                  <a:ext cx="131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583E068B-D40F-4BBC-857B-FEE5CF0A3C8C}"/>
                    </a:ext>
                  </a:extLst>
                </p14:cNvPr>
                <p14:cNvContentPartPr/>
                <p14:nvPr/>
              </p14:nvContentPartPr>
              <p14:xfrm>
                <a:off x="10509393" y="4311028"/>
                <a:ext cx="216360" cy="2293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583E068B-D40F-4BBC-857B-FEE5CF0A3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05073" y="4306708"/>
                  <a:ext cx="225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C05B05D4-E4F5-436D-8BE0-409C10F24CE6}"/>
                    </a:ext>
                  </a:extLst>
                </p14:cNvPr>
                <p14:cNvContentPartPr/>
                <p14:nvPr/>
              </p14:nvContentPartPr>
              <p14:xfrm>
                <a:off x="10741953" y="4360708"/>
                <a:ext cx="177120" cy="16344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C05B05D4-E4F5-436D-8BE0-409C10F24CE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37633" y="4356388"/>
                  <a:ext cx="185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DBF63BC4-A653-4CE5-9D3D-290FC3CD8145}"/>
                    </a:ext>
                  </a:extLst>
                </p14:cNvPr>
                <p14:cNvContentPartPr/>
                <p14:nvPr/>
              </p14:nvContentPartPr>
              <p14:xfrm>
                <a:off x="8823513" y="4922308"/>
                <a:ext cx="189720" cy="23472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DBF63BC4-A653-4CE5-9D3D-290FC3CD814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19193" y="4917988"/>
                  <a:ext cx="198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B9108061-DECD-4FE4-90FD-51FB5CD642B4}"/>
                    </a:ext>
                  </a:extLst>
                </p14:cNvPr>
                <p14:cNvContentPartPr/>
                <p14:nvPr/>
              </p14:nvContentPartPr>
              <p14:xfrm>
                <a:off x="9082353" y="4962628"/>
                <a:ext cx="240840" cy="16884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B9108061-DECD-4FE4-90FD-51FB5CD642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78033" y="4958308"/>
                  <a:ext cx="249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477D7EEE-4C40-4CE1-A7B3-D1E29827968B}"/>
                    </a:ext>
                  </a:extLst>
                </p14:cNvPr>
                <p14:cNvContentPartPr/>
                <p14:nvPr/>
              </p14:nvContentPartPr>
              <p14:xfrm>
                <a:off x="9271713" y="4899268"/>
                <a:ext cx="30240" cy="2232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477D7EEE-4C40-4CE1-A7B3-D1E29827968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67393" y="4894948"/>
                  <a:ext cx="3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443D86E0-240D-47B1-9B94-BE73993E6F56}"/>
                    </a:ext>
                  </a:extLst>
                </p14:cNvPr>
                <p14:cNvContentPartPr/>
                <p14:nvPr/>
              </p14:nvContentPartPr>
              <p14:xfrm>
                <a:off x="9371433" y="4945708"/>
                <a:ext cx="349200" cy="18612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443D86E0-240D-47B1-9B94-BE73993E6F5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67113" y="4941388"/>
                  <a:ext cx="357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15C26590-1502-47DB-AC8E-2509B3C47984}"/>
                    </a:ext>
                  </a:extLst>
                </p14:cNvPr>
                <p14:cNvContentPartPr/>
                <p14:nvPr/>
              </p14:nvContentPartPr>
              <p14:xfrm>
                <a:off x="9739713" y="4943188"/>
                <a:ext cx="97200" cy="17316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15C26590-1502-47DB-AC8E-2509B3C4798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35393" y="4938868"/>
                  <a:ext cx="105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C00407B6-67C3-4009-84C1-146AC618AB12}"/>
                    </a:ext>
                  </a:extLst>
                </p14:cNvPr>
                <p14:cNvContentPartPr/>
                <p14:nvPr/>
              </p14:nvContentPartPr>
              <p14:xfrm>
                <a:off x="9937713" y="4917988"/>
                <a:ext cx="49320" cy="19980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C00407B6-67C3-4009-84C1-146AC618AB1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933393" y="4913668"/>
                  <a:ext cx="57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F4BF554D-966B-4D67-A6EB-8BDE444444E7}"/>
                    </a:ext>
                  </a:extLst>
                </p14:cNvPr>
                <p14:cNvContentPartPr/>
                <p14:nvPr/>
              </p14:nvContentPartPr>
              <p14:xfrm>
                <a:off x="9854913" y="4926988"/>
                <a:ext cx="293040" cy="18432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F4BF554D-966B-4D67-A6EB-8BDE444444E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850593" y="4922668"/>
                  <a:ext cx="30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6A60D859-CD8C-45E8-AE65-C7CBC0AFAF38}"/>
                    </a:ext>
                  </a:extLst>
                </p14:cNvPr>
                <p14:cNvContentPartPr/>
                <p14:nvPr/>
              </p14:nvContentPartPr>
              <p14:xfrm>
                <a:off x="10154073" y="4931668"/>
                <a:ext cx="187560" cy="15588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6A60D859-CD8C-45E8-AE65-C7CBC0AFAF3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149753" y="4927348"/>
                  <a:ext cx="196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EFC27EC6-48D9-4186-BA6B-6987087233AE}"/>
                    </a:ext>
                  </a:extLst>
                </p14:cNvPr>
                <p14:cNvContentPartPr/>
                <p14:nvPr/>
              </p14:nvContentPartPr>
              <p14:xfrm>
                <a:off x="10352073" y="4875148"/>
                <a:ext cx="110160" cy="19296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EFC27EC6-48D9-4186-BA6B-6987087233A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47753" y="4870828"/>
                  <a:ext cx="118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89A81C82-F7CF-4544-A637-0E643FB202B3}"/>
                    </a:ext>
                  </a:extLst>
                </p14:cNvPr>
                <p14:cNvContentPartPr/>
                <p14:nvPr/>
              </p14:nvContentPartPr>
              <p14:xfrm>
                <a:off x="10480593" y="4881628"/>
                <a:ext cx="133200" cy="18000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89A81C82-F7CF-4544-A637-0E643FB202B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76273" y="4877308"/>
                  <a:ext cx="141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867690F1-F252-46D6-9542-E17EA7C0B9B0}"/>
                    </a:ext>
                  </a:extLst>
                </p14:cNvPr>
                <p14:cNvContentPartPr/>
                <p14:nvPr/>
              </p14:nvContentPartPr>
              <p14:xfrm>
                <a:off x="8456673" y="4670668"/>
                <a:ext cx="360" cy="36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867690F1-F252-46D6-9542-E17EA7C0B9B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52353" y="466634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70356C12-6E6F-44C4-92A9-7DE07E3070BB}"/>
                    </a:ext>
                  </a:extLst>
                </p14:cNvPr>
                <p14:cNvContentPartPr/>
                <p14:nvPr/>
              </p14:nvContentPartPr>
              <p14:xfrm>
                <a:off x="8401233" y="3942028"/>
                <a:ext cx="2837880" cy="156708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70356C12-6E6F-44C4-92A9-7DE07E3070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96913" y="3937708"/>
                  <a:ext cx="2846520" cy="157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76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3B7B-8D42-45F6-8CB7-C11F0AFB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2771" cy="1658984"/>
          </a:xfrm>
        </p:spPr>
        <p:txBody>
          <a:bodyPr>
            <a:normAutofit/>
          </a:bodyPr>
          <a:lstStyle/>
          <a:p>
            <a:r>
              <a:rPr lang="es-ES" dirty="0"/>
              <a:t>Algunas propiedades interesantes/importantes</a:t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4773C-1ADC-4E2E-8763-5C514F8A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superficie de Costa es invariante bajo la acción de rotar medio giro alrededor del eje x=y, z=0 y bajo esta rotación las caras se intercambian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18E72C-AAD0-4038-99E1-E676CC3F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82" y="3285857"/>
            <a:ext cx="7597826" cy="28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7839-75DD-4C51-A08C-5E9C8A44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1548" cy="1460500"/>
          </a:xfrm>
        </p:spPr>
        <p:txBody>
          <a:bodyPr/>
          <a:lstStyle/>
          <a:p>
            <a:r>
              <a:rPr lang="es-ES" dirty="0"/>
              <a:t>Algunas propiedades interesantes/importantes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2111F-BE8C-45AC-9089-AA780581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Topológicamente hablando es una superficie muy similar al cubo algebraico de ecuación cartesiana                                                    que también es invariante bajo la transformación mencionada anteriormente </a:t>
            </a:r>
            <a:endParaRPr lang="es-GT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42908AB-6ECB-433D-BFB9-34A26B6465E1}"/>
              </a:ext>
            </a:extLst>
          </p:cNvPr>
          <p:cNvGrpSpPr/>
          <p:nvPr/>
        </p:nvGrpSpPr>
        <p:grpSpPr>
          <a:xfrm>
            <a:off x="6096000" y="2243432"/>
            <a:ext cx="2644920" cy="492840"/>
            <a:chOff x="6096000" y="2243432"/>
            <a:chExt cx="264492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DA72139-F559-4714-A0F0-58B8C6BE0F2E}"/>
                    </a:ext>
                  </a:extLst>
                </p14:cNvPr>
                <p14:cNvContentPartPr/>
                <p14:nvPr/>
              </p14:nvContentPartPr>
              <p14:xfrm>
                <a:off x="6096000" y="2275832"/>
                <a:ext cx="69120" cy="2970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DA72139-F559-4714-A0F0-58B8C6BE0F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1680" y="2271512"/>
                  <a:ext cx="77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7F1AF38-401D-407A-AA1E-3DF17EAD5488}"/>
                    </a:ext>
                  </a:extLst>
                </p14:cNvPr>
                <p14:cNvContentPartPr/>
                <p14:nvPr/>
              </p14:nvContentPartPr>
              <p14:xfrm>
                <a:off x="6215880" y="2349272"/>
                <a:ext cx="183600" cy="1476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7F1AF38-401D-407A-AA1E-3DF17EAD54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1560" y="2344952"/>
                  <a:ext cx="192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5213266-B317-42D2-9CA8-3632A636C237}"/>
                    </a:ext>
                  </a:extLst>
                </p14:cNvPr>
                <p14:cNvContentPartPr/>
                <p14:nvPr/>
              </p14:nvContentPartPr>
              <p14:xfrm>
                <a:off x="6258000" y="2304272"/>
                <a:ext cx="103680" cy="1929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5213266-B317-42D2-9CA8-3632A636C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3680" y="2299952"/>
                  <a:ext cx="112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09BFA03-4A90-48D3-8FED-97E8F4D09296}"/>
                    </a:ext>
                  </a:extLst>
                </p14:cNvPr>
                <p14:cNvContentPartPr/>
                <p14:nvPr/>
              </p14:nvContentPartPr>
              <p14:xfrm>
                <a:off x="6431520" y="2243432"/>
                <a:ext cx="151920" cy="1285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09BFA03-4A90-48D3-8FED-97E8F4D092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27200" y="2239112"/>
                  <a:ext cx="160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07F0F8B-BEA9-4019-BC08-6F4A18BABE0A}"/>
                    </a:ext>
                  </a:extLst>
                </p14:cNvPr>
                <p14:cNvContentPartPr/>
                <p14:nvPr/>
              </p14:nvContentPartPr>
              <p14:xfrm>
                <a:off x="6688560" y="2444672"/>
                <a:ext cx="158400" cy="32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07F0F8B-BEA9-4019-BC08-6F4A18BABE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84240" y="2440352"/>
                  <a:ext cx="1670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1C1BC0D-D5E8-41FF-8AA5-AA1369523B44}"/>
                    </a:ext>
                  </a:extLst>
                </p14:cNvPr>
                <p14:cNvContentPartPr/>
                <p14:nvPr/>
              </p14:nvContentPartPr>
              <p14:xfrm>
                <a:off x="6754080" y="2394272"/>
                <a:ext cx="37080" cy="186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1C1BC0D-D5E8-41FF-8AA5-AA1369523B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9760" y="2389952"/>
                  <a:ext cx="45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0E1FEF3-C93A-4B8F-B0CB-C3A4C447D916}"/>
                    </a:ext>
                  </a:extLst>
                </p14:cNvPr>
                <p14:cNvContentPartPr/>
                <p14:nvPr/>
              </p14:nvContentPartPr>
              <p14:xfrm>
                <a:off x="6945240" y="2391392"/>
                <a:ext cx="137520" cy="344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0E1FEF3-C93A-4B8F-B0CB-C3A4C447D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40920" y="2387072"/>
                  <a:ext cx="146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83120CB-5EE9-4E4A-9EBE-90E027766F50}"/>
                    </a:ext>
                  </a:extLst>
                </p14:cNvPr>
                <p14:cNvContentPartPr/>
                <p14:nvPr/>
              </p14:nvContentPartPr>
              <p14:xfrm>
                <a:off x="7096440" y="2294552"/>
                <a:ext cx="133560" cy="795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83120CB-5EE9-4E4A-9EBE-90E027766F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2120" y="2290232"/>
                  <a:ext cx="142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2E8A04CD-F21E-43F1-9BFA-911D376310FF}"/>
                    </a:ext>
                  </a:extLst>
                </p14:cNvPr>
                <p14:cNvContentPartPr/>
                <p14:nvPr/>
              </p14:nvContentPartPr>
              <p14:xfrm>
                <a:off x="7367160" y="2454752"/>
                <a:ext cx="154080" cy="126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2E8A04CD-F21E-43F1-9BFA-911D376310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840" y="2450432"/>
                  <a:ext cx="162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2A6269A-5293-4192-B024-63A79C41434C}"/>
                    </a:ext>
                  </a:extLst>
                </p14:cNvPr>
                <p14:cNvContentPartPr/>
                <p14:nvPr/>
              </p14:nvContentPartPr>
              <p14:xfrm>
                <a:off x="7601520" y="2381312"/>
                <a:ext cx="122760" cy="1519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2A6269A-5293-4192-B024-63A79C4143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7200" y="2376992"/>
                  <a:ext cx="13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C49B40D-D3F3-4EF0-9B1B-AC2806C067E1}"/>
                    </a:ext>
                  </a:extLst>
                </p14:cNvPr>
                <p14:cNvContentPartPr/>
                <p14:nvPr/>
              </p14:nvContentPartPr>
              <p14:xfrm>
                <a:off x="7716000" y="2284832"/>
                <a:ext cx="107640" cy="694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C49B40D-D3F3-4EF0-9B1B-AC2806C067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1680" y="2280512"/>
                  <a:ext cx="116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CF98E8F-F57F-4831-9C8C-6D3B15292308}"/>
                    </a:ext>
                  </a:extLst>
                </p14:cNvPr>
                <p14:cNvContentPartPr/>
                <p14:nvPr/>
              </p14:nvContentPartPr>
              <p14:xfrm>
                <a:off x="7890240" y="2252432"/>
                <a:ext cx="110520" cy="3312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CF98E8F-F57F-4831-9C8C-6D3B152923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5920" y="2248112"/>
                  <a:ext cx="119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E70ACA2-172F-413C-8556-5EC0AA7B7F12}"/>
                    </a:ext>
                  </a:extLst>
                </p14:cNvPr>
                <p14:cNvContentPartPr/>
                <p14:nvPr/>
              </p14:nvContentPartPr>
              <p14:xfrm>
                <a:off x="8118480" y="2382392"/>
                <a:ext cx="110880" cy="1479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E70ACA2-172F-413C-8556-5EC0AA7B7F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4160" y="2378072"/>
                  <a:ext cx="119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3BB0108-8FB5-4AF6-9F97-012EE0659A4D}"/>
                    </a:ext>
                  </a:extLst>
                </p14:cNvPr>
                <p14:cNvContentPartPr/>
                <p14:nvPr/>
              </p14:nvContentPartPr>
              <p14:xfrm>
                <a:off x="8068800" y="2448992"/>
                <a:ext cx="150120" cy="27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3BB0108-8FB5-4AF6-9F97-012EE0659A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64480" y="2444672"/>
                  <a:ext cx="15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F5E6A31-39C3-48C8-A61D-6BE16AAA5EEE}"/>
                    </a:ext>
                  </a:extLst>
                </p14:cNvPr>
                <p14:cNvContentPartPr/>
                <p14:nvPr/>
              </p14:nvContentPartPr>
              <p14:xfrm>
                <a:off x="8339520" y="2410832"/>
                <a:ext cx="114840" cy="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F5E6A31-39C3-48C8-A61D-6BE16AAA5E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5200" y="2406512"/>
                  <a:ext cx="123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4A51EB3-EE59-42DD-A7B6-F7422B65C88E}"/>
                    </a:ext>
                  </a:extLst>
                </p14:cNvPr>
                <p14:cNvContentPartPr/>
                <p14:nvPr/>
              </p14:nvContentPartPr>
              <p14:xfrm>
                <a:off x="8343480" y="2481032"/>
                <a:ext cx="126720" cy="11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4A51EB3-EE59-42DD-A7B6-F7422B65C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39160" y="2476712"/>
                  <a:ext cx="135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89EBEFB-F38E-4F0D-ADA8-FC104DF83C73}"/>
                    </a:ext>
                  </a:extLst>
                </p14:cNvPr>
                <p14:cNvContentPartPr/>
                <p14:nvPr/>
              </p14:nvContentPartPr>
              <p14:xfrm>
                <a:off x="8608440" y="2371232"/>
                <a:ext cx="132480" cy="138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89EBEFB-F38E-4F0D-ADA8-FC104DF83C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04120" y="2366912"/>
                  <a:ext cx="1411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CA75484-4B2A-405C-B959-15040F7AE3FF}"/>
              </a:ext>
            </a:extLst>
          </p:cNvPr>
          <p:cNvGrpSpPr/>
          <p:nvPr/>
        </p:nvGrpSpPr>
        <p:grpSpPr>
          <a:xfrm>
            <a:off x="8952600" y="2229032"/>
            <a:ext cx="1117080" cy="439200"/>
            <a:chOff x="8952600" y="2229032"/>
            <a:chExt cx="11170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B37A3E8-3C81-4168-B883-75366F4AB0F1}"/>
                    </a:ext>
                  </a:extLst>
                </p14:cNvPr>
                <p14:cNvContentPartPr/>
                <p14:nvPr/>
              </p14:nvContentPartPr>
              <p14:xfrm>
                <a:off x="8952600" y="2321192"/>
                <a:ext cx="57240" cy="257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B37A3E8-3C81-4168-B883-75366F4AB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48280" y="2316872"/>
                  <a:ext cx="65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929047AC-9430-4423-9094-737C8CC41EA6}"/>
                    </a:ext>
                  </a:extLst>
                </p14:cNvPr>
                <p14:cNvContentPartPr/>
                <p14:nvPr/>
              </p14:nvContentPartPr>
              <p14:xfrm>
                <a:off x="9131520" y="2362232"/>
                <a:ext cx="205560" cy="1612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929047AC-9430-4423-9094-737C8CC41E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7200" y="2357912"/>
                  <a:ext cx="214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0197783-E6F6-430F-8814-9346B2692A6E}"/>
                    </a:ext>
                  </a:extLst>
                </p14:cNvPr>
                <p14:cNvContentPartPr/>
                <p14:nvPr/>
              </p14:nvContentPartPr>
              <p14:xfrm>
                <a:off x="9175080" y="2355392"/>
                <a:ext cx="110160" cy="176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0197783-E6F6-430F-8814-9346B2692A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0760" y="2351072"/>
                  <a:ext cx="118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BD8856B-3F58-4F0D-A428-6628A17A1947}"/>
                    </a:ext>
                  </a:extLst>
                </p14:cNvPr>
                <p14:cNvContentPartPr/>
                <p14:nvPr/>
              </p14:nvContentPartPr>
              <p14:xfrm>
                <a:off x="9356880" y="2303912"/>
                <a:ext cx="60120" cy="709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BD8856B-3F58-4F0D-A428-6628A17A19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2560" y="2299592"/>
                  <a:ext cx="68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2DF40DD-B235-48ED-B79C-F05939D0E823}"/>
                    </a:ext>
                  </a:extLst>
                </p14:cNvPr>
                <p14:cNvContentPartPr/>
                <p14:nvPr/>
              </p14:nvContentPartPr>
              <p14:xfrm>
                <a:off x="9436080" y="2434232"/>
                <a:ext cx="151200" cy="46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2DF40DD-B235-48ED-B79C-F05939D0E8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31760" y="2429912"/>
                  <a:ext cx="1598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E21171D-7171-4B13-BB29-934332A8E13F}"/>
                    </a:ext>
                  </a:extLst>
                </p14:cNvPr>
                <p14:cNvContentPartPr/>
                <p14:nvPr/>
              </p14:nvContentPartPr>
              <p14:xfrm>
                <a:off x="9654960" y="2358272"/>
                <a:ext cx="163800" cy="3099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E21171D-7171-4B13-BB29-934332A8E1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50640" y="2353952"/>
                  <a:ext cx="17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4A12E0B-050C-4535-B5E7-53391174B90C}"/>
                    </a:ext>
                  </a:extLst>
                </p14:cNvPr>
                <p14:cNvContentPartPr/>
                <p14:nvPr/>
              </p14:nvContentPartPr>
              <p14:xfrm>
                <a:off x="9865560" y="2278352"/>
                <a:ext cx="86400" cy="705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4A12E0B-050C-4535-B5E7-53391174B9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61240" y="2274032"/>
                  <a:ext cx="95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469F377-B8DE-4513-A9E0-8274D28A3B5C}"/>
                    </a:ext>
                  </a:extLst>
                </p14:cNvPr>
                <p14:cNvContentPartPr/>
                <p14:nvPr/>
              </p14:nvContentPartPr>
              <p14:xfrm>
                <a:off x="9978240" y="2229032"/>
                <a:ext cx="91440" cy="391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469F377-B8DE-4513-A9E0-8274D28A3B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3920" y="2224712"/>
                  <a:ext cx="100080" cy="40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Imagen 34">
            <a:extLst>
              <a:ext uri="{FF2B5EF4-FFF2-40B4-BE49-F238E27FC236}">
                <a16:creationId xmlns:a16="http://schemas.microsoft.com/office/drawing/2014/main" id="{05DBB1E3-1814-46BD-8FD1-78FF869BD098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470200" y="3218433"/>
            <a:ext cx="259116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9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FEDCC-96CA-44FD-8898-EC574306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23C45-46AC-4B3D-90BB-0B066D2E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hlinkClick r:id="rId2"/>
              </a:rPr>
              <a:t>https://mathcurve.com/courbes2d/tschirnhausen/tschirnhausen.shtml</a:t>
            </a:r>
            <a:endParaRPr lang="es-GT" dirty="0"/>
          </a:p>
          <a:p>
            <a:r>
              <a:rPr lang="es-GT" dirty="0">
                <a:hlinkClick r:id="rId3"/>
              </a:rPr>
              <a:t>https://mathcurve.com/surfaces.gb/enneper/enneper.shtml</a:t>
            </a:r>
            <a:endParaRPr lang="es-GT" dirty="0"/>
          </a:p>
          <a:p>
            <a:r>
              <a:rPr lang="es-GT" dirty="0">
                <a:hlinkClick r:id="rId4"/>
              </a:rPr>
              <a:t>https://mathcurve.com/surfaces.gb/costa/costa.shtml</a:t>
            </a:r>
            <a:endParaRPr lang="es-GT" dirty="0"/>
          </a:p>
          <a:p>
            <a:r>
              <a:rPr lang="es-GT" dirty="0">
                <a:hlinkClick r:id="rId5"/>
              </a:rPr>
              <a:t>https://riull.ull.es/xmlui/bitstream/handle/915/15755/Geometria%20de%20superficies%20minimales.pdf?sequence=1</a:t>
            </a:r>
            <a:endParaRPr lang="es-GT" dirty="0"/>
          </a:p>
          <a:p>
            <a:r>
              <a:rPr lang="es-GT" dirty="0">
                <a:hlinkClick r:id="rId6"/>
              </a:rPr>
              <a:t>https://peoplepill.com/people/celso-jose-da-costa</a:t>
            </a:r>
            <a:endParaRPr lang="es-GT" dirty="0"/>
          </a:p>
          <a:p>
            <a:r>
              <a:rPr lang="es-GT" dirty="0">
                <a:hlinkClick r:id="rId7"/>
              </a:rPr>
              <a:t>https://en.wikipedia.org/wiki/Alfred_Enneper</a:t>
            </a:r>
            <a:r>
              <a:rPr lang="es-GT" dirty="0"/>
              <a:t> </a:t>
            </a:r>
          </a:p>
          <a:p>
            <a:r>
              <a:rPr lang="es-GT" dirty="0">
                <a:hlinkClick r:id="rId8"/>
              </a:rPr>
              <a:t>https://en.wikipedia.org/wiki/Weierstrass%27s_elliptic_functions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562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9E2EA-7B13-4288-9D10-DAD54162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49" y="376011"/>
            <a:ext cx="10515600" cy="1325563"/>
          </a:xfrm>
        </p:spPr>
        <p:txBody>
          <a:bodyPr/>
          <a:lstStyle/>
          <a:p>
            <a:r>
              <a:rPr lang="es-ES" dirty="0"/>
              <a:t>Alfred Enneper (1830-1835)</a:t>
            </a:r>
            <a:endParaRPr lang="es-GT" dirty="0"/>
          </a:p>
        </p:txBody>
      </p:sp>
      <p:pic>
        <p:nvPicPr>
          <p:cNvPr id="6" name="Marcador de contenido 5" descr="Foto en blanco y negro de un hombre con traje y corbata&#10;&#10;Descripción generada automáticamente con confianza media">
            <a:extLst>
              <a:ext uri="{FF2B5EF4-FFF2-40B4-BE49-F238E27FC236}">
                <a16:creationId xmlns:a16="http://schemas.microsoft.com/office/drawing/2014/main" id="{67416657-387F-4DAE-BF10-FD79D680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7" y="1589315"/>
            <a:ext cx="2787174" cy="46069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2BB8A45B-E624-4CA5-827E-20E125F82C3F}"/>
                  </a:ext>
                </a:extLst>
              </p14:cNvPr>
              <p14:cNvContentPartPr/>
              <p14:nvPr/>
            </p14:nvContentPartPr>
            <p14:xfrm>
              <a:off x="5800989" y="2908149"/>
              <a:ext cx="25560" cy="280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2BB8A45B-E624-4CA5-827E-20E125F82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6669" y="2903829"/>
                <a:ext cx="342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upo 121">
            <a:extLst>
              <a:ext uri="{FF2B5EF4-FFF2-40B4-BE49-F238E27FC236}">
                <a16:creationId xmlns:a16="http://schemas.microsoft.com/office/drawing/2014/main" id="{CDF5F096-AD49-4A0C-BA4F-0162056CED96}"/>
              </a:ext>
            </a:extLst>
          </p:cNvPr>
          <p:cNvGrpSpPr/>
          <p:nvPr/>
        </p:nvGrpSpPr>
        <p:grpSpPr>
          <a:xfrm>
            <a:off x="7655914" y="3474789"/>
            <a:ext cx="2520720" cy="666000"/>
            <a:chOff x="7655914" y="3474789"/>
            <a:chExt cx="252072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137D3AF-3572-48BA-AE30-2D679E18BA09}"/>
                    </a:ext>
                  </a:extLst>
                </p14:cNvPr>
                <p14:cNvContentPartPr/>
                <p14:nvPr/>
              </p14:nvContentPartPr>
              <p14:xfrm>
                <a:off x="9243874" y="3516909"/>
                <a:ext cx="28440" cy="21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137D3AF-3572-48BA-AE30-2D679E18BA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39554" y="3512589"/>
                  <a:ext cx="370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4ABF938E-D5ED-40B3-8F10-6F897A483934}"/>
                    </a:ext>
                  </a:extLst>
                </p14:cNvPr>
                <p14:cNvContentPartPr/>
                <p14:nvPr/>
              </p14:nvContentPartPr>
              <p14:xfrm>
                <a:off x="10156114" y="3474789"/>
                <a:ext cx="20520" cy="176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4ABF938E-D5ED-40B3-8F10-6F897A4839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1794" y="3470469"/>
                  <a:ext cx="29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DB54315B-05FF-4A4F-ADB5-3C36890E5AEB}"/>
                    </a:ext>
                  </a:extLst>
                </p14:cNvPr>
                <p14:cNvContentPartPr/>
                <p14:nvPr/>
              </p14:nvContentPartPr>
              <p14:xfrm>
                <a:off x="7655914" y="4132509"/>
                <a:ext cx="6120" cy="828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DB54315B-05FF-4A4F-ADB5-3C36890E5A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1594" y="4128189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61ABCFBE-CCAF-4DE2-9590-955AB13C047E}"/>
              </a:ext>
            </a:extLst>
          </p:cNvPr>
          <p:cNvSpPr txBox="1"/>
          <p:nvPr/>
        </p:nvSpPr>
        <p:spPr>
          <a:xfrm>
            <a:off x="3832956" y="1748292"/>
            <a:ext cx="76581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Matemático alemán </a:t>
            </a:r>
          </a:p>
          <a:p>
            <a:pPr marL="285750" indent="-285750">
              <a:buFontTx/>
              <a:buChar char="-"/>
            </a:pPr>
            <a:r>
              <a:rPr lang="es-ES" sz="2800" dirty="0"/>
              <a:t>Obtuvo su doctorado en la Universidad Georg-August-</a:t>
            </a:r>
            <a:r>
              <a:rPr lang="es-ES" sz="2800" dirty="0" err="1"/>
              <a:t>Universität</a:t>
            </a:r>
            <a:r>
              <a:rPr lang="es-ES" sz="2800" dirty="0"/>
              <a:t> en Göttingen en 1856, bajo la supervisión de Dirichlet</a:t>
            </a:r>
            <a:r>
              <a:rPr lang="es-GT" sz="2800" dirty="0"/>
              <a:t>, una disertación sobre funciones con argumentos complejos</a:t>
            </a:r>
          </a:p>
          <a:p>
            <a:pPr marL="285750" indent="-285750">
              <a:buFontTx/>
              <a:buChar char="-"/>
            </a:pPr>
            <a:r>
              <a:rPr lang="es-GT" sz="2800" dirty="0"/>
              <a:t>Profesor en Göttingen a partir de 1870</a:t>
            </a:r>
          </a:p>
          <a:p>
            <a:pPr marL="285750" indent="-285750">
              <a:buFontTx/>
              <a:buChar char="-"/>
            </a:pPr>
            <a:r>
              <a:rPr lang="es-GT" sz="2800" dirty="0"/>
              <a:t>Estudió  las superficies mínimas y parametrizó la superficie de Enneper en 1864</a:t>
            </a:r>
          </a:p>
          <a:p>
            <a:pPr marL="285750" indent="-285750">
              <a:buFontTx/>
              <a:buChar char="-"/>
            </a:pPr>
            <a:r>
              <a:rPr lang="es-GT" sz="2800" dirty="0"/>
              <a:t>Creó la parametrización Enneper-Weierstrass junto con su contemporáneo Karl Weierstrass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625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0605-9AB0-4078-85FA-09FD2D8C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s-ES" dirty="0"/>
              <a:t>Superficie de Enneper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43187-8742-4DBA-B8F5-98C34FA4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730948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Definición 1. </a:t>
            </a:r>
            <a:r>
              <a:rPr lang="es-ES" i="1" dirty="0"/>
              <a:t>Dos parábolas en planos perpendiculares se dicen </a:t>
            </a:r>
            <a:r>
              <a:rPr lang="es-ES" b="1" i="1" dirty="0"/>
              <a:t>homofocales</a:t>
            </a:r>
            <a:r>
              <a:rPr lang="es-ES" i="1" dirty="0"/>
              <a:t> si el foco de la primera es el vértice de la segunda y viceversa.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</a:rPr>
              <a:t>Definición 2.</a:t>
            </a:r>
            <a:r>
              <a:rPr lang="es-ES" dirty="0"/>
              <a:t> </a:t>
            </a:r>
            <a:r>
              <a:rPr lang="es-ES" i="1" dirty="0"/>
              <a:t>Sean dos parábolas homofocales, se llama </a:t>
            </a:r>
            <a:r>
              <a:rPr lang="es-ES" b="1" i="1" dirty="0"/>
              <a:t>Superficie de Enneper </a:t>
            </a:r>
            <a:r>
              <a:rPr lang="es-ES" i="1" dirty="0"/>
              <a:t>a la envolvente de los planos ortogonales a los segmentos delimitados por un punto en cada parábola que pasan por el punto medio del segmento.</a:t>
            </a:r>
          </a:p>
          <a:p>
            <a:pPr marL="0" indent="0">
              <a:buNone/>
            </a:pP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/>
              <a:t>En otras palabras, la </a:t>
            </a:r>
            <a:r>
              <a:rPr lang="es-ES" b="1" i="1" dirty="0"/>
              <a:t>Superficie de Enneper</a:t>
            </a:r>
            <a:r>
              <a:rPr lang="es-ES" dirty="0"/>
              <a:t> es una superficie que se </a:t>
            </a:r>
            <a:r>
              <a:rPr lang="es-ES" dirty="0" err="1"/>
              <a:t>auto-intersecta</a:t>
            </a:r>
            <a:r>
              <a:rPr lang="es-ES" dirty="0"/>
              <a:t> y es una superficie minimal (a demostrar).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732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0605-9AB0-4078-85FA-09FD2D8C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s-ES" dirty="0"/>
              <a:t>Superficie de Enneper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43187-8742-4DBA-B8F5-98C34FA4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73094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dirty="0"/>
              <a:t>Existen diferentes parametrizaciones para esta superficie pero trabajaremos con la siguiente: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Demostremos que esta es una superficie minimal utilizando el corolario que indica que lo es, si las funciones coordenadas y la parametrización, son funciones armónicas según una parametrización isotérmica.</a:t>
            </a:r>
          </a:p>
          <a:p>
            <a:pPr marL="0" indent="0">
              <a:buNone/>
            </a:pPr>
            <a:endParaRPr lang="es-GT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F6C3D5D-58D3-442C-80A7-90706FD9A6C3}"/>
              </a:ext>
            </a:extLst>
          </p:cNvPr>
          <p:cNvGrpSpPr/>
          <p:nvPr/>
        </p:nvGrpSpPr>
        <p:grpSpPr>
          <a:xfrm>
            <a:off x="856555" y="2476268"/>
            <a:ext cx="434880" cy="651600"/>
            <a:chOff x="856555" y="2476268"/>
            <a:chExt cx="43488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DF1316D-2BA8-46F8-9DBA-E334C114CEF4}"/>
                    </a:ext>
                  </a:extLst>
                </p14:cNvPr>
                <p14:cNvContentPartPr/>
                <p14:nvPr/>
              </p14:nvContentPartPr>
              <p14:xfrm>
                <a:off x="856555" y="2740508"/>
                <a:ext cx="434880" cy="3132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DF1316D-2BA8-46F8-9DBA-E334C114CE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235" y="2736188"/>
                  <a:ext cx="44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B01830D-5D9E-427F-8E6B-82D26212C89F}"/>
                    </a:ext>
                  </a:extLst>
                </p14:cNvPr>
                <p14:cNvContentPartPr/>
                <p14:nvPr/>
              </p14:nvContentPartPr>
              <p14:xfrm>
                <a:off x="1053115" y="2760668"/>
                <a:ext cx="119160" cy="3672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B01830D-5D9E-427F-8E6B-82D26212C8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8795" y="2756348"/>
                  <a:ext cx="1278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F926863-EE01-419A-848B-4F2CCB081611}"/>
                    </a:ext>
                  </a:extLst>
                </p14:cNvPr>
                <p14:cNvContentPartPr/>
                <p14:nvPr/>
              </p14:nvContentPartPr>
              <p14:xfrm>
                <a:off x="879595" y="2541068"/>
                <a:ext cx="275760" cy="766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F926863-EE01-419A-848B-4F2CCB0816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5275" y="2536748"/>
                  <a:ext cx="28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A7C2A30-75AD-4451-807E-F2828FFF505F}"/>
                    </a:ext>
                  </a:extLst>
                </p14:cNvPr>
                <p14:cNvContentPartPr/>
                <p14:nvPr/>
              </p14:nvContentPartPr>
              <p14:xfrm>
                <a:off x="1089115" y="2476268"/>
                <a:ext cx="99720" cy="936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A7C2A30-75AD-4451-807E-F2828FFF50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4795" y="2471948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633515B-CD72-4706-B2CF-363DFDF35C46}"/>
              </a:ext>
            </a:extLst>
          </p:cNvPr>
          <p:cNvGrpSpPr/>
          <p:nvPr/>
        </p:nvGrpSpPr>
        <p:grpSpPr>
          <a:xfrm>
            <a:off x="1524715" y="2578148"/>
            <a:ext cx="1800720" cy="567720"/>
            <a:chOff x="1524715" y="2578148"/>
            <a:chExt cx="180072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3D6A563-DD77-4EBC-B3E8-7E12CC934249}"/>
                    </a:ext>
                  </a:extLst>
                </p14:cNvPr>
                <p14:cNvContentPartPr/>
                <p14:nvPr/>
              </p14:nvContentPartPr>
              <p14:xfrm>
                <a:off x="1524715" y="2578148"/>
                <a:ext cx="132840" cy="5029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3D6A563-DD77-4EBC-B3E8-7E12CC9342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0395" y="2573828"/>
                  <a:ext cx="1414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A8185B6-DE57-4EEF-AACB-415D8F1ECCCB}"/>
                    </a:ext>
                  </a:extLst>
                </p14:cNvPr>
                <p14:cNvContentPartPr/>
                <p14:nvPr/>
              </p14:nvContentPartPr>
              <p14:xfrm>
                <a:off x="1729195" y="2694428"/>
                <a:ext cx="351360" cy="2858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A8185B6-DE57-4EEF-AACB-415D8F1ECC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4875" y="2690108"/>
                  <a:ext cx="360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11E2B3A-36D3-4ECA-B94F-BA76E559CEA7}"/>
                    </a:ext>
                  </a:extLst>
                </p14:cNvPr>
                <p14:cNvContentPartPr/>
                <p14:nvPr/>
              </p14:nvContentPartPr>
              <p14:xfrm>
                <a:off x="2226355" y="2930228"/>
                <a:ext cx="3960" cy="1584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11E2B3A-36D3-4ECA-B94F-BA76E559CE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2035" y="2925908"/>
                  <a:ext cx="12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568D24E-0CD6-4936-B8BD-FE1F26D8C565}"/>
                    </a:ext>
                  </a:extLst>
                </p14:cNvPr>
                <p14:cNvContentPartPr/>
                <p14:nvPr/>
              </p14:nvContentPartPr>
              <p14:xfrm>
                <a:off x="2373595" y="2705588"/>
                <a:ext cx="160560" cy="2970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568D24E-0CD6-4936-B8BD-FE1F26D8C5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9275" y="2701268"/>
                  <a:ext cx="169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859A92D-740A-455E-88D2-B3B8AE227FE2}"/>
                    </a:ext>
                  </a:extLst>
                </p14:cNvPr>
                <p14:cNvContentPartPr/>
                <p14:nvPr/>
              </p14:nvContentPartPr>
              <p14:xfrm>
                <a:off x="2668075" y="2609108"/>
                <a:ext cx="222480" cy="5367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859A92D-740A-455E-88D2-B3B8AE227F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3755" y="2604788"/>
                  <a:ext cx="2311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7B53CE9-34CB-4037-8580-4001A53C2651}"/>
                    </a:ext>
                  </a:extLst>
                </p14:cNvPr>
                <p14:cNvContentPartPr/>
                <p14:nvPr/>
              </p14:nvContentPartPr>
              <p14:xfrm>
                <a:off x="3066235" y="2833748"/>
                <a:ext cx="224280" cy="162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7B53CE9-34CB-4037-8580-4001A53C26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1915" y="2829428"/>
                  <a:ext cx="23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3A5609F-6962-49B3-86E0-60C12A2D5445}"/>
                    </a:ext>
                  </a:extLst>
                </p14:cNvPr>
                <p14:cNvContentPartPr/>
                <p14:nvPr/>
              </p14:nvContentPartPr>
              <p14:xfrm>
                <a:off x="3141475" y="2953628"/>
                <a:ext cx="183960" cy="29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3A5609F-6962-49B3-86E0-60C12A2D54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37155" y="2949308"/>
                  <a:ext cx="192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B3F9D47-CA93-4288-A7C7-F53C8F8EF99E}"/>
              </a:ext>
            </a:extLst>
          </p:cNvPr>
          <p:cNvGrpSpPr/>
          <p:nvPr/>
        </p:nvGrpSpPr>
        <p:grpSpPr>
          <a:xfrm>
            <a:off x="3665995" y="2534588"/>
            <a:ext cx="956520" cy="788760"/>
            <a:chOff x="3665995" y="2534588"/>
            <a:chExt cx="9565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E912B54-3535-47E9-92AB-48124A3068F8}"/>
                    </a:ext>
                  </a:extLst>
                </p14:cNvPr>
                <p14:cNvContentPartPr/>
                <p14:nvPr/>
              </p14:nvContentPartPr>
              <p14:xfrm>
                <a:off x="3665995" y="2534588"/>
                <a:ext cx="189720" cy="7887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E912B54-3535-47E9-92AB-48124A3068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675" y="2530268"/>
                  <a:ext cx="19836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466A3AA-4DEF-4F34-9919-7C111AFDF436}"/>
                    </a:ext>
                  </a:extLst>
                </p14:cNvPr>
                <p14:cNvContentPartPr/>
                <p14:nvPr/>
              </p14:nvContentPartPr>
              <p14:xfrm>
                <a:off x="3952915" y="2804948"/>
                <a:ext cx="364320" cy="3121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466A3AA-4DEF-4F34-9919-7C111AFDF4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8595" y="2800628"/>
                  <a:ext cx="372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2FAC700-2615-4204-9C92-373E851C02A8}"/>
                    </a:ext>
                  </a:extLst>
                </p14:cNvPr>
                <p14:cNvContentPartPr/>
                <p14:nvPr/>
              </p14:nvContentPartPr>
              <p14:xfrm>
                <a:off x="4505515" y="2904668"/>
                <a:ext cx="117000" cy="280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2FAC700-2615-4204-9C92-373E851C02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1195" y="2900348"/>
                  <a:ext cx="1256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5667125-4777-4587-B4F0-B9A6C29CECA4}"/>
              </a:ext>
            </a:extLst>
          </p:cNvPr>
          <p:cNvGrpSpPr/>
          <p:nvPr/>
        </p:nvGrpSpPr>
        <p:grpSpPr>
          <a:xfrm>
            <a:off x="4964875" y="2503988"/>
            <a:ext cx="918000" cy="1056240"/>
            <a:chOff x="4964875" y="2503988"/>
            <a:chExt cx="918000" cy="10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8348121-6844-482B-83DC-F3D939DBA014}"/>
                    </a:ext>
                  </a:extLst>
                </p14:cNvPr>
                <p14:cNvContentPartPr/>
                <p14:nvPr/>
              </p14:nvContentPartPr>
              <p14:xfrm>
                <a:off x="4964875" y="2667788"/>
                <a:ext cx="329400" cy="2977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8348121-6844-482B-83DC-F3D939DBA0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0555" y="2663468"/>
                  <a:ext cx="338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333A7A5-2F95-4577-A619-6541D2DD24AF}"/>
                    </a:ext>
                  </a:extLst>
                </p14:cNvPr>
                <p14:cNvContentPartPr/>
                <p14:nvPr/>
              </p14:nvContentPartPr>
              <p14:xfrm>
                <a:off x="5319475" y="2503988"/>
                <a:ext cx="106560" cy="2188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333A7A5-2F95-4577-A619-6541D2DD24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5155" y="2499668"/>
                  <a:ext cx="115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CA7CEE6-6EAF-4CCB-9563-BD61A8A9ABDB}"/>
                    </a:ext>
                  </a:extLst>
                </p14:cNvPr>
                <p14:cNvContentPartPr/>
                <p14:nvPr/>
              </p14:nvContentPartPr>
              <p14:xfrm>
                <a:off x="4997995" y="3077468"/>
                <a:ext cx="489960" cy="273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CA7CEE6-6EAF-4CCB-9563-BD61A8A9AB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93675" y="3073148"/>
                  <a:ext cx="49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E1C211A-A239-45F1-B84D-52C087A71C49}"/>
                    </a:ext>
                  </a:extLst>
                </p14:cNvPr>
                <p14:cNvContentPartPr/>
                <p14:nvPr/>
              </p14:nvContentPartPr>
              <p14:xfrm>
                <a:off x="5211115" y="3271508"/>
                <a:ext cx="156960" cy="2887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E1C211A-A239-45F1-B84D-52C087A71C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6795" y="3267188"/>
                  <a:ext cx="165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D845010-6DF7-4162-A045-2739A68BA172}"/>
                    </a:ext>
                  </a:extLst>
                </p14:cNvPr>
                <p14:cNvContentPartPr/>
                <p14:nvPr/>
              </p14:nvContentPartPr>
              <p14:xfrm>
                <a:off x="5666875" y="3022388"/>
                <a:ext cx="216000" cy="280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D845010-6DF7-4162-A045-2739A68BA1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2555" y="3018068"/>
                  <a:ext cx="22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71CC116-FA35-44FC-B4A6-5A9F449F1A03}"/>
                    </a:ext>
                  </a:extLst>
                </p14:cNvPr>
                <p14:cNvContentPartPr/>
                <p14:nvPr/>
              </p14:nvContentPartPr>
              <p14:xfrm>
                <a:off x="5759035" y="2935268"/>
                <a:ext cx="57960" cy="2836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71CC116-FA35-44FC-B4A6-5A9F449F1A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4715" y="2930948"/>
                  <a:ext cx="666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65BAE64-9CEA-42AF-8B7B-50F20530E871}"/>
              </a:ext>
            </a:extLst>
          </p:cNvPr>
          <p:cNvGrpSpPr/>
          <p:nvPr/>
        </p:nvGrpSpPr>
        <p:grpSpPr>
          <a:xfrm>
            <a:off x="6129835" y="2727548"/>
            <a:ext cx="929880" cy="534960"/>
            <a:chOff x="6129835" y="2727548"/>
            <a:chExt cx="92988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2D78B98F-5BF7-49E3-B97A-952BDA2748F0}"/>
                    </a:ext>
                  </a:extLst>
                </p14:cNvPr>
                <p14:cNvContentPartPr/>
                <p14:nvPr/>
              </p14:nvContentPartPr>
              <p14:xfrm>
                <a:off x="6129835" y="2853188"/>
                <a:ext cx="319680" cy="3132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2D78B98F-5BF7-49E3-B97A-952BDA2748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5515" y="2848868"/>
                  <a:ext cx="328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80D0699-69F9-4D59-8D16-C247B1119B50}"/>
                    </a:ext>
                  </a:extLst>
                </p14:cNvPr>
                <p14:cNvContentPartPr/>
                <p14:nvPr/>
              </p14:nvContentPartPr>
              <p14:xfrm>
                <a:off x="6511435" y="2858948"/>
                <a:ext cx="165960" cy="297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80D0699-69F9-4D59-8D16-C247B1119B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7115" y="2854628"/>
                  <a:ext cx="174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537BCDE-E206-42D4-8F49-128638748E52}"/>
                    </a:ext>
                  </a:extLst>
                </p14:cNvPr>
                <p14:cNvContentPartPr/>
                <p14:nvPr/>
              </p14:nvContentPartPr>
              <p14:xfrm>
                <a:off x="6761275" y="2727548"/>
                <a:ext cx="167760" cy="1519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537BCDE-E206-42D4-8F49-128638748E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6955" y="2723228"/>
                  <a:ext cx="176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17DF21C-E3EB-4194-A3EC-AA25068F6BF9}"/>
                    </a:ext>
                  </a:extLst>
                </p14:cNvPr>
                <p14:cNvContentPartPr/>
                <p14:nvPr/>
              </p14:nvContentPartPr>
              <p14:xfrm>
                <a:off x="7008595" y="3121028"/>
                <a:ext cx="51120" cy="141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17DF21C-E3EB-4194-A3EC-AA25068F6B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4275" y="3116708"/>
                  <a:ext cx="5976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23E36DD7-955A-432C-98AD-04E2C53ABEF1}"/>
                  </a:ext>
                </a:extLst>
              </p14:cNvPr>
              <p14:cNvContentPartPr/>
              <p14:nvPr/>
            </p14:nvContentPartPr>
            <p14:xfrm>
              <a:off x="7343035" y="2880188"/>
              <a:ext cx="123120" cy="25200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23E36DD7-955A-432C-98AD-04E2C53ABE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38715" y="2875868"/>
                <a:ext cx="1317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EC8C9990-ABCD-42F2-ADA5-6DE68302FEC5}"/>
                  </a:ext>
                </a:extLst>
              </p14:cNvPr>
              <p14:cNvContentPartPr/>
              <p14:nvPr/>
            </p14:nvContentPartPr>
            <p14:xfrm>
              <a:off x="7774315" y="2993588"/>
              <a:ext cx="133560" cy="792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EC8C9990-ABCD-42F2-ADA5-6DE68302FE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69995" y="2989268"/>
                <a:ext cx="142200" cy="1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4FD53F92-D3C6-4768-BFDC-451A098ABF74}"/>
              </a:ext>
            </a:extLst>
          </p:cNvPr>
          <p:cNvGrpSpPr/>
          <p:nvPr/>
        </p:nvGrpSpPr>
        <p:grpSpPr>
          <a:xfrm>
            <a:off x="8152315" y="2522708"/>
            <a:ext cx="338400" cy="375480"/>
            <a:chOff x="8152315" y="2522708"/>
            <a:chExt cx="3384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7EA4047-9C18-4087-86E8-093FBDA067A5}"/>
                    </a:ext>
                  </a:extLst>
                </p14:cNvPr>
                <p14:cNvContentPartPr/>
                <p14:nvPr/>
              </p14:nvContentPartPr>
              <p14:xfrm>
                <a:off x="8152315" y="2663108"/>
                <a:ext cx="135000" cy="2350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7EA4047-9C18-4087-86E8-093FBDA067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7995" y="2658788"/>
                  <a:ext cx="143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2850C8A-79F1-4A76-A27F-D365D0E91FE6}"/>
                    </a:ext>
                  </a:extLst>
                </p14:cNvPr>
                <p14:cNvContentPartPr/>
                <p14:nvPr/>
              </p14:nvContentPartPr>
              <p14:xfrm>
                <a:off x="8378395" y="2522708"/>
                <a:ext cx="112320" cy="1767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2850C8A-79F1-4A76-A27F-D365D0E91F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4075" y="2518388"/>
                  <a:ext cx="12096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A817277C-B803-4F8F-912D-08ABE9BBDCE3}"/>
                  </a:ext>
                </a:extLst>
              </p14:cNvPr>
              <p14:cNvContentPartPr/>
              <p14:nvPr/>
            </p14:nvContentPartPr>
            <p14:xfrm>
              <a:off x="8151235" y="3031748"/>
              <a:ext cx="426960" cy="1764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A817277C-B803-4F8F-912D-08ABE9BBDC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46915" y="3027428"/>
                <a:ext cx="435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563088B0-BBE0-4859-BFC6-69AA94437337}"/>
                  </a:ext>
                </a:extLst>
              </p14:cNvPr>
              <p14:cNvContentPartPr/>
              <p14:nvPr/>
            </p14:nvContentPartPr>
            <p14:xfrm>
              <a:off x="8262115" y="3213188"/>
              <a:ext cx="196560" cy="27936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563088B0-BBE0-4859-BFC6-69AA9443733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7795" y="3208868"/>
                <a:ext cx="20520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D67FA8EB-3649-43FB-A6B8-2A3A8C6F54EE}"/>
              </a:ext>
            </a:extLst>
          </p:cNvPr>
          <p:cNvGrpSpPr/>
          <p:nvPr/>
        </p:nvGrpSpPr>
        <p:grpSpPr>
          <a:xfrm>
            <a:off x="8831995" y="2838788"/>
            <a:ext cx="577800" cy="341280"/>
            <a:chOff x="8831995" y="2838788"/>
            <a:chExt cx="5778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684A9784-62E9-44CC-BE22-C367FB94C7F4}"/>
                    </a:ext>
                  </a:extLst>
                </p14:cNvPr>
                <p14:cNvContentPartPr/>
                <p14:nvPr/>
              </p14:nvContentPartPr>
              <p14:xfrm>
                <a:off x="8831995" y="3032828"/>
                <a:ext cx="155880" cy="129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684A9784-62E9-44CC-BE22-C367FB94C7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27675" y="3028508"/>
                  <a:ext cx="164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FE8D253-A6D6-40BF-88F2-E6BC34E39FC7}"/>
                    </a:ext>
                  </a:extLst>
                </p14:cNvPr>
                <p14:cNvContentPartPr/>
                <p14:nvPr/>
              </p14:nvContentPartPr>
              <p14:xfrm>
                <a:off x="8874475" y="2960828"/>
                <a:ext cx="61560" cy="2192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FE8D253-A6D6-40BF-88F2-E6BC34E39F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70155" y="2956508"/>
                  <a:ext cx="7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2834711-D9FD-41A0-B3FC-3DAC02142F90}"/>
                    </a:ext>
                  </a:extLst>
                </p14:cNvPr>
                <p14:cNvContentPartPr/>
                <p14:nvPr/>
              </p14:nvContentPartPr>
              <p14:xfrm>
                <a:off x="9124315" y="2838788"/>
                <a:ext cx="285480" cy="2692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2834711-D9FD-41A0-B3FC-3DAC02142F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19995" y="2834468"/>
                  <a:ext cx="2941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255BB8E4-8096-4820-A954-804104896578}"/>
              </a:ext>
            </a:extLst>
          </p:cNvPr>
          <p:cNvGrpSpPr/>
          <p:nvPr/>
        </p:nvGrpSpPr>
        <p:grpSpPr>
          <a:xfrm>
            <a:off x="9328075" y="2691548"/>
            <a:ext cx="357480" cy="380520"/>
            <a:chOff x="9328075" y="2691548"/>
            <a:chExt cx="35748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41D67A0-D393-467E-96CF-BCF3D5FAFE69}"/>
                    </a:ext>
                  </a:extLst>
                </p14:cNvPr>
                <p14:cNvContentPartPr/>
                <p14:nvPr/>
              </p14:nvContentPartPr>
              <p14:xfrm>
                <a:off x="9328075" y="2691548"/>
                <a:ext cx="113040" cy="1317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41D67A0-D393-467E-96CF-BCF3D5FAFE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23755" y="2687228"/>
                  <a:ext cx="121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A109E31-8F0C-4F9C-AE01-C117250A6C4E}"/>
                    </a:ext>
                  </a:extLst>
                </p14:cNvPr>
                <p14:cNvContentPartPr/>
                <p14:nvPr/>
              </p14:nvContentPartPr>
              <p14:xfrm>
                <a:off x="9561355" y="2817908"/>
                <a:ext cx="124200" cy="2541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A109E31-8F0C-4F9C-AE01-C117250A6C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7035" y="2813588"/>
                  <a:ext cx="13284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D41C87C2-11B1-4470-9F8B-76E4795C6844}"/>
                  </a:ext>
                </a:extLst>
              </p14:cNvPr>
              <p14:cNvContentPartPr/>
              <p14:nvPr/>
            </p14:nvContentPartPr>
            <p14:xfrm>
              <a:off x="9884270" y="3098708"/>
              <a:ext cx="45360" cy="141480"/>
            </p14:xfrm>
          </p:contentPart>
        </mc:Choice>
        <mc:Fallback xmlns=""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D41C87C2-11B1-4470-9F8B-76E4795C68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79950" y="3094388"/>
                <a:ext cx="5400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o 57">
            <a:extLst>
              <a:ext uri="{FF2B5EF4-FFF2-40B4-BE49-F238E27FC236}">
                <a16:creationId xmlns:a16="http://schemas.microsoft.com/office/drawing/2014/main" id="{0E6D4DD5-F72F-4E6A-81C6-01F6401D410D}"/>
              </a:ext>
            </a:extLst>
          </p:cNvPr>
          <p:cNvGrpSpPr/>
          <p:nvPr/>
        </p:nvGrpSpPr>
        <p:grpSpPr>
          <a:xfrm>
            <a:off x="10146710" y="2582468"/>
            <a:ext cx="1458360" cy="667080"/>
            <a:chOff x="10146710" y="2582468"/>
            <a:chExt cx="145836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25F6C62D-4768-4D0F-B094-9C1DB584DE3A}"/>
                    </a:ext>
                  </a:extLst>
                </p14:cNvPr>
                <p14:cNvContentPartPr/>
                <p14:nvPr/>
              </p14:nvContentPartPr>
              <p14:xfrm>
                <a:off x="10146710" y="2839148"/>
                <a:ext cx="337680" cy="2782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25F6C62D-4768-4D0F-B094-9C1DB584DE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42390" y="2834828"/>
                  <a:ext cx="346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4CF8555-62F3-4525-BBD4-A4A860BD3E40}"/>
                    </a:ext>
                  </a:extLst>
                </p14:cNvPr>
                <p14:cNvContentPartPr/>
                <p14:nvPr/>
              </p14:nvContentPartPr>
              <p14:xfrm>
                <a:off x="10426070" y="2712068"/>
                <a:ext cx="168840" cy="1461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4CF8555-62F3-4525-BBD4-A4A860BD3E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21750" y="2707748"/>
                  <a:ext cx="177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3F370D0-1397-47DA-BDD7-DB1B2CF7829A}"/>
                    </a:ext>
                  </a:extLst>
                </p14:cNvPr>
                <p14:cNvContentPartPr/>
                <p14:nvPr/>
              </p14:nvContentPartPr>
              <p14:xfrm>
                <a:off x="10710110" y="2966228"/>
                <a:ext cx="141840" cy="6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3F370D0-1397-47DA-BDD7-DB1B2CF782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05790" y="2961908"/>
                  <a:ext cx="150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484A499E-3BAE-4668-8FD2-8244316A74CB}"/>
                    </a:ext>
                  </a:extLst>
                </p14:cNvPr>
                <p14:cNvContentPartPr/>
                <p14:nvPr/>
              </p14:nvContentPartPr>
              <p14:xfrm>
                <a:off x="10990190" y="2844548"/>
                <a:ext cx="135720" cy="2444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484A499E-3BAE-4668-8FD2-8244316A74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85870" y="2840228"/>
                  <a:ext cx="144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A4E4BF9-BE79-4E05-8E19-A3737EABBD38}"/>
                    </a:ext>
                  </a:extLst>
                </p14:cNvPr>
                <p14:cNvContentPartPr/>
                <p14:nvPr/>
              </p14:nvContentPartPr>
              <p14:xfrm>
                <a:off x="11207990" y="2696588"/>
                <a:ext cx="170280" cy="1303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A4E4BF9-BE79-4E05-8E19-A3737EABBD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03670" y="2692268"/>
                  <a:ext cx="178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A86734F-0489-45AA-B141-DA5859D03C58}"/>
                    </a:ext>
                  </a:extLst>
                </p14:cNvPr>
                <p14:cNvContentPartPr/>
                <p14:nvPr/>
              </p14:nvContentPartPr>
              <p14:xfrm>
                <a:off x="11370710" y="2582468"/>
                <a:ext cx="234360" cy="6670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A86734F-0489-45AA-B141-DA5859D03C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66390" y="2578148"/>
                  <a:ext cx="243000" cy="67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018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51CF-8ACF-4F39-94BA-9AB1ABA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Dem</a:t>
            </a:r>
            <a:r>
              <a:rPr lang="es-ES" dirty="0"/>
              <a:t>: la superficie de Enneper es una superficie minimal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C89B9-F820-42A8-8361-5E5CC9A4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Primero, veamos que la parametrización es isotérmica, calculamos las primeras derivadas: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Calculamos las primeras formas fundamentales: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Con lo cual se demuestra que      es isotérmica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C6A469A-B0BF-4AEA-8F7B-DFBCC96EFA65}"/>
              </a:ext>
            </a:extLst>
          </p:cNvPr>
          <p:cNvGrpSpPr/>
          <p:nvPr/>
        </p:nvGrpSpPr>
        <p:grpSpPr>
          <a:xfrm>
            <a:off x="1207648" y="2763208"/>
            <a:ext cx="1693440" cy="406080"/>
            <a:chOff x="1207648" y="2763208"/>
            <a:chExt cx="16934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75E02E52-712F-45D2-948B-FF0EAE93BCAD}"/>
                    </a:ext>
                  </a:extLst>
                </p14:cNvPr>
                <p14:cNvContentPartPr/>
                <p14:nvPr/>
              </p14:nvContentPartPr>
              <p14:xfrm>
                <a:off x="1272808" y="2794528"/>
                <a:ext cx="157680" cy="122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75E02E52-712F-45D2-948B-FF0EAE93BC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8488" y="2790208"/>
                  <a:ext cx="166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39CC09F-1D54-4DBB-8E86-7B5808EB5700}"/>
                    </a:ext>
                  </a:extLst>
                </p14:cNvPr>
                <p14:cNvContentPartPr/>
                <p14:nvPr/>
              </p14:nvContentPartPr>
              <p14:xfrm>
                <a:off x="1393408" y="2763208"/>
                <a:ext cx="61920" cy="532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39CC09F-1D54-4DBB-8E86-7B5808EB5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9088" y="2758888"/>
                  <a:ext cx="70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88170E6-1762-414E-85DC-6563BE7481E5}"/>
                    </a:ext>
                  </a:extLst>
                </p14:cNvPr>
                <p14:cNvContentPartPr/>
                <p14:nvPr/>
              </p14:nvContentPartPr>
              <p14:xfrm>
                <a:off x="1207648" y="2889928"/>
                <a:ext cx="253800" cy="2055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88170E6-1762-414E-85DC-6563BE7481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3328" y="2885608"/>
                  <a:ext cx="262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F58038E6-80F7-4547-92CB-C233F0942A71}"/>
                    </a:ext>
                  </a:extLst>
                </p14:cNvPr>
                <p14:cNvContentPartPr/>
                <p14:nvPr/>
              </p14:nvContentPartPr>
              <p14:xfrm>
                <a:off x="1276768" y="2906128"/>
                <a:ext cx="147240" cy="191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F58038E6-80F7-4547-92CB-C233F0942A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2448" y="2901808"/>
                  <a:ext cx="155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6B8A6E2-4DA1-4B42-90AD-DEE84FACAE3F}"/>
                    </a:ext>
                  </a:extLst>
                </p14:cNvPr>
                <p14:cNvContentPartPr/>
                <p14:nvPr/>
              </p14:nvContentPartPr>
              <p14:xfrm>
                <a:off x="1533088" y="3045808"/>
                <a:ext cx="105840" cy="99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6B8A6E2-4DA1-4B42-90AD-DEE84FACAE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8768" y="3041488"/>
                  <a:ext cx="114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BBAB61-6317-406E-AD44-B306DBC83640}"/>
                    </a:ext>
                  </a:extLst>
                </p14:cNvPr>
                <p14:cNvContentPartPr/>
                <p14:nvPr/>
              </p14:nvContentPartPr>
              <p14:xfrm>
                <a:off x="1752328" y="2954368"/>
                <a:ext cx="62280" cy="86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BBAB61-6317-406E-AD44-B306DBC836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8008" y="2950048"/>
                  <a:ext cx="70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B39DFAE-06B9-4DE8-91A3-6B49ED88ED6A}"/>
                    </a:ext>
                  </a:extLst>
                </p14:cNvPr>
                <p14:cNvContentPartPr/>
                <p14:nvPr/>
              </p14:nvContentPartPr>
              <p14:xfrm>
                <a:off x="1766368" y="3013048"/>
                <a:ext cx="62640" cy="54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B39DFAE-06B9-4DE8-91A3-6B49ED88ED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2048" y="3008728"/>
                  <a:ext cx="71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9BFD41E-D1DE-446C-BCD5-95841E09F3A7}"/>
                    </a:ext>
                  </a:extLst>
                </p14:cNvPr>
                <p14:cNvContentPartPr/>
                <p14:nvPr/>
              </p14:nvContentPartPr>
              <p14:xfrm>
                <a:off x="1998928" y="2799568"/>
                <a:ext cx="65880" cy="3697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9BFD41E-D1DE-446C-BCD5-95841E09F3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4608" y="2795248"/>
                  <a:ext cx="74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924D920-72E0-4D55-A208-3EB97D84CDCF}"/>
                    </a:ext>
                  </a:extLst>
                </p14:cNvPr>
                <p14:cNvContentPartPr/>
                <p14:nvPr/>
              </p14:nvContentPartPr>
              <p14:xfrm>
                <a:off x="2194768" y="2921608"/>
                <a:ext cx="37080" cy="169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924D920-72E0-4D55-A208-3EB97D84CD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0448" y="2917288"/>
                  <a:ext cx="4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521DF9C-13B0-4CAD-92EA-B4A4F2772A18}"/>
                    </a:ext>
                  </a:extLst>
                </p14:cNvPr>
                <p14:cNvContentPartPr/>
                <p14:nvPr/>
              </p14:nvContentPartPr>
              <p14:xfrm>
                <a:off x="2402848" y="3006208"/>
                <a:ext cx="85320" cy="36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521DF9C-13B0-4CAD-92EA-B4A4F2772A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8528" y="3001888"/>
                  <a:ext cx="93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FF70A57-DBA3-43AF-BA21-DCE19CB0F2BB}"/>
                    </a:ext>
                  </a:extLst>
                </p14:cNvPr>
                <p14:cNvContentPartPr/>
                <p14:nvPr/>
              </p14:nvContentPartPr>
              <p14:xfrm>
                <a:off x="2626408" y="2938888"/>
                <a:ext cx="193320" cy="1440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FF70A57-DBA3-43AF-BA21-DCE19CB0F2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2088" y="2934568"/>
                  <a:ext cx="201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0159F96-2D86-486E-A4DC-BED88B63A161}"/>
                    </a:ext>
                  </a:extLst>
                </p14:cNvPr>
                <p14:cNvContentPartPr/>
                <p14:nvPr/>
              </p14:nvContentPartPr>
              <p14:xfrm>
                <a:off x="2804248" y="2855728"/>
                <a:ext cx="96840" cy="85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0159F96-2D86-486E-A4DC-BED88B63A1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9928" y="2851408"/>
                  <a:ext cx="1054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A2C0AADD-C90F-4D00-B32B-4A51890ED027}"/>
              </a:ext>
            </a:extLst>
          </p:cNvPr>
          <p:cNvGrpSpPr/>
          <p:nvPr/>
        </p:nvGrpSpPr>
        <p:grpSpPr>
          <a:xfrm>
            <a:off x="3077848" y="2875888"/>
            <a:ext cx="526320" cy="221040"/>
            <a:chOff x="3077848" y="2875888"/>
            <a:chExt cx="52632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4F6272D-06E5-490F-B0C4-D27DE1D298F0}"/>
                    </a:ext>
                  </a:extLst>
                </p14:cNvPr>
                <p14:cNvContentPartPr/>
                <p14:nvPr/>
              </p14:nvContentPartPr>
              <p14:xfrm>
                <a:off x="3077848" y="3028888"/>
                <a:ext cx="120960" cy="36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4F6272D-06E5-490F-B0C4-D27DE1D298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3528" y="3024568"/>
                  <a:ext cx="129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C64EAA1-FA75-4000-B8DA-198AA1B3D29E}"/>
                    </a:ext>
                  </a:extLst>
                </p14:cNvPr>
                <p14:cNvContentPartPr/>
                <p14:nvPr/>
              </p14:nvContentPartPr>
              <p14:xfrm>
                <a:off x="3134728" y="2965528"/>
                <a:ext cx="4320" cy="1249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C64EAA1-FA75-4000-B8DA-198AA1B3D2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0408" y="2961208"/>
                  <a:ext cx="12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DC480FD-9FD4-45DA-A5A4-03A2AEE25DFD}"/>
                    </a:ext>
                  </a:extLst>
                </p14:cNvPr>
                <p14:cNvContentPartPr/>
                <p14:nvPr/>
              </p14:nvContentPartPr>
              <p14:xfrm>
                <a:off x="3307168" y="2928448"/>
                <a:ext cx="106920" cy="1684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DC480FD-9FD4-45DA-A5A4-03A2AEE25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2848" y="2924128"/>
                  <a:ext cx="11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939F641-53E6-48CC-A8F3-DA22FBC9884A}"/>
                    </a:ext>
                  </a:extLst>
                </p14:cNvPr>
                <p14:cNvContentPartPr/>
                <p14:nvPr/>
              </p14:nvContentPartPr>
              <p14:xfrm>
                <a:off x="3499768" y="2875888"/>
                <a:ext cx="104400" cy="88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939F641-53E6-48CC-A8F3-DA22FBC988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5448" y="2871568"/>
                  <a:ext cx="11304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CA640331-EAF0-4D40-B6E1-650BD4A7E3F3}"/>
                  </a:ext>
                </a:extLst>
              </p14:cNvPr>
              <p14:cNvContentPartPr/>
              <p14:nvPr/>
            </p14:nvContentPartPr>
            <p14:xfrm>
              <a:off x="3772288" y="3052648"/>
              <a:ext cx="49320" cy="9612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CA640331-EAF0-4D40-B6E1-650BD4A7E3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67968" y="3048328"/>
                <a:ext cx="579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6E938FF6-D283-466B-9E44-541350FD414C}"/>
              </a:ext>
            </a:extLst>
          </p:cNvPr>
          <p:cNvGrpSpPr/>
          <p:nvPr/>
        </p:nvGrpSpPr>
        <p:grpSpPr>
          <a:xfrm>
            <a:off x="4043008" y="2868328"/>
            <a:ext cx="648000" cy="230400"/>
            <a:chOff x="4043008" y="2868328"/>
            <a:chExt cx="64800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74AFB24-82DB-496E-9164-F1DE7CA6825C}"/>
                    </a:ext>
                  </a:extLst>
                </p14:cNvPr>
                <p14:cNvContentPartPr/>
                <p14:nvPr/>
              </p14:nvContentPartPr>
              <p14:xfrm>
                <a:off x="4043008" y="2872648"/>
                <a:ext cx="118080" cy="2084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74AFB24-82DB-496E-9164-F1DE7CA682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8688" y="2868328"/>
                  <a:ext cx="12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A41FE3FE-0DAC-4B4E-BA7C-9F4B7E5C11BF}"/>
                    </a:ext>
                  </a:extLst>
                </p14:cNvPr>
                <p14:cNvContentPartPr/>
                <p14:nvPr/>
              </p14:nvContentPartPr>
              <p14:xfrm>
                <a:off x="4203928" y="2908648"/>
                <a:ext cx="192600" cy="1454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A41FE3FE-0DAC-4B4E-BA7C-9F4B7E5C11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9608" y="2904328"/>
                  <a:ext cx="20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566C256-0866-434D-B8AF-645DDA3C5033}"/>
                    </a:ext>
                  </a:extLst>
                </p14:cNvPr>
                <p14:cNvContentPartPr/>
                <p14:nvPr/>
              </p14:nvContentPartPr>
              <p14:xfrm>
                <a:off x="4432168" y="2868328"/>
                <a:ext cx="98640" cy="1670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566C256-0866-434D-B8AF-645DDA3C50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7848" y="2864008"/>
                  <a:ext cx="107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80BC43C-89D9-44BF-BDF7-A7CF896713AF}"/>
                    </a:ext>
                  </a:extLst>
                </p14:cNvPr>
                <p14:cNvContentPartPr/>
                <p14:nvPr/>
              </p14:nvContentPartPr>
              <p14:xfrm>
                <a:off x="4663648" y="3021688"/>
                <a:ext cx="27360" cy="770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80BC43C-89D9-44BF-BDF7-A7CF896713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9328" y="3017368"/>
                  <a:ext cx="360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B77495F-051D-4EC2-8EFB-6A1B837DEC6C}"/>
              </a:ext>
            </a:extLst>
          </p:cNvPr>
          <p:cNvGrpSpPr/>
          <p:nvPr/>
        </p:nvGrpSpPr>
        <p:grpSpPr>
          <a:xfrm>
            <a:off x="4878208" y="2765728"/>
            <a:ext cx="651240" cy="358920"/>
            <a:chOff x="4878208" y="2765728"/>
            <a:chExt cx="6512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F2EE184-36BE-4B85-9967-01DD729F0E9F}"/>
                    </a:ext>
                  </a:extLst>
                </p14:cNvPr>
                <p14:cNvContentPartPr/>
                <p14:nvPr/>
              </p14:nvContentPartPr>
              <p14:xfrm>
                <a:off x="4878208" y="2853928"/>
                <a:ext cx="177120" cy="2466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F2EE184-36BE-4B85-9967-01DD729F0E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3888" y="2849608"/>
                  <a:ext cx="185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6797A83-2371-445C-A9A1-965C21C51437}"/>
                    </a:ext>
                  </a:extLst>
                </p14:cNvPr>
                <p14:cNvContentPartPr/>
                <p14:nvPr/>
              </p14:nvContentPartPr>
              <p14:xfrm>
                <a:off x="5147128" y="2885608"/>
                <a:ext cx="159480" cy="1695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6797A83-2371-445C-A9A1-965C21C514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42808" y="2881288"/>
                  <a:ext cx="168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58AA197-E32F-4B0D-A917-86B6354AB68F}"/>
                    </a:ext>
                  </a:extLst>
                </p14:cNvPr>
                <p14:cNvContentPartPr/>
                <p14:nvPr/>
              </p14:nvContentPartPr>
              <p14:xfrm>
                <a:off x="5440888" y="2765728"/>
                <a:ext cx="88560" cy="3589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58AA197-E32F-4B0D-A917-86B6354AB6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36568" y="2761408"/>
                  <a:ext cx="972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F5D9AB6B-7E5F-4550-BC68-7525B4896C29}"/>
              </a:ext>
            </a:extLst>
          </p:cNvPr>
          <p:cNvGrpSpPr/>
          <p:nvPr/>
        </p:nvGrpSpPr>
        <p:grpSpPr>
          <a:xfrm>
            <a:off x="1201168" y="3226888"/>
            <a:ext cx="410400" cy="386280"/>
            <a:chOff x="1201168" y="3226888"/>
            <a:chExt cx="4104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9B16730-E531-4DE8-B669-9A782F1A9775}"/>
                    </a:ext>
                  </a:extLst>
                </p14:cNvPr>
                <p14:cNvContentPartPr/>
                <p14:nvPr/>
              </p14:nvContentPartPr>
              <p14:xfrm>
                <a:off x="1201168" y="3347128"/>
                <a:ext cx="232200" cy="1810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9B16730-E531-4DE8-B669-9A782F1A97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6848" y="3342808"/>
                  <a:ext cx="240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85D59A0-3CA1-45C7-877F-7E0C471DE88E}"/>
                    </a:ext>
                  </a:extLst>
                </p14:cNvPr>
                <p14:cNvContentPartPr/>
                <p14:nvPr/>
              </p14:nvContentPartPr>
              <p14:xfrm>
                <a:off x="1310608" y="3367288"/>
                <a:ext cx="51480" cy="1843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85D59A0-3CA1-45C7-877F-7E0C471DE8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06288" y="3362968"/>
                  <a:ext cx="60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08224C8-AB4C-478C-85EB-FA048D22280E}"/>
                    </a:ext>
                  </a:extLst>
                </p14:cNvPr>
                <p14:cNvContentPartPr/>
                <p14:nvPr/>
              </p14:nvContentPartPr>
              <p14:xfrm>
                <a:off x="1241488" y="3261088"/>
                <a:ext cx="111960" cy="144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08224C8-AB4C-478C-85EB-FA048D2228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37168" y="3256768"/>
                  <a:ext cx="12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8A95350-C86B-4B79-AD46-EEED70D8A562}"/>
                    </a:ext>
                  </a:extLst>
                </p14:cNvPr>
                <p14:cNvContentPartPr/>
                <p14:nvPr/>
              </p14:nvContentPartPr>
              <p14:xfrm>
                <a:off x="1334008" y="3226888"/>
                <a:ext cx="64440" cy="44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8A95350-C86B-4B79-AD46-EEED70D8A5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9688" y="3222568"/>
                  <a:ext cx="73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4E0DB7A7-6F7D-4836-827B-3548A8AF7EB1}"/>
                    </a:ext>
                  </a:extLst>
                </p14:cNvPr>
                <p14:cNvContentPartPr/>
                <p14:nvPr/>
              </p14:nvContentPartPr>
              <p14:xfrm>
                <a:off x="1552168" y="3509488"/>
                <a:ext cx="59400" cy="1036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4E0DB7A7-6F7D-4836-827B-3548A8AF7E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47848" y="3505168"/>
                  <a:ext cx="680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FE980B-6EE7-44F8-BC8A-7A27B0C5D8E5}"/>
              </a:ext>
            </a:extLst>
          </p:cNvPr>
          <p:cNvGrpSpPr/>
          <p:nvPr/>
        </p:nvGrpSpPr>
        <p:grpSpPr>
          <a:xfrm>
            <a:off x="1779328" y="3468808"/>
            <a:ext cx="117360" cy="56520"/>
            <a:chOff x="1779328" y="3468808"/>
            <a:chExt cx="11736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5928C22-768F-49F3-ACA6-5943A85CF56F}"/>
                    </a:ext>
                  </a:extLst>
                </p14:cNvPr>
                <p14:cNvContentPartPr/>
                <p14:nvPr/>
              </p14:nvContentPartPr>
              <p14:xfrm>
                <a:off x="1779328" y="3468808"/>
                <a:ext cx="88920" cy="90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5928C22-768F-49F3-ACA6-5943A85CF5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75008" y="3464488"/>
                  <a:ext cx="97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B003D72D-6428-4200-8609-A94016740240}"/>
                    </a:ext>
                  </a:extLst>
                </p14:cNvPr>
                <p14:cNvContentPartPr/>
                <p14:nvPr/>
              </p14:nvContentPartPr>
              <p14:xfrm>
                <a:off x="1798408" y="3518128"/>
                <a:ext cx="98280" cy="72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B003D72D-6428-4200-8609-A940167402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94088" y="3513808"/>
                  <a:ext cx="10692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5AE8845-2446-4DB6-8786-BE7D9019A3D0}"/>
              </a:ext>
            </a:extLst>
          </p:cNvPr>
          <p:cNvGrpSpPr/>
          <p:nvPr/>
        </p:nvGrpSpPr>
        <p:grpSpPr>
          <a:xfrm>
            <a:off x="2121688" y="3339568"/>
            <a:ext cx="707760" cy="275760"/>
            <a:chOff x="2121688" y="3339568"/>
            <a:chExt cx="7077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205F541B-8A6C-44E4-97F4-173E3B954A60}"/>
                    </a:ext>
                  </a:extLst>
                </p14:cNvPr>
                <p14:cNvContentPartPr/>
                <p14:nvPr/>
              </p14:nvContentPartPr>
              <p14:xfrm>
                <a:off x="2121688" y="3339568"/>
                <a:ext cx="64800" cy="2757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205F541B-8A6C-44E4-97F4-173E3B954A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17368" y="3335248"/>
                  <a:ext cx="7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DA9F578-E735-4277-851C-3EA8027F87CA}"/>
                    </a:ext>
                  </a:extLst>
                </p14:cNvPr>
                <p14:cNvContentPartPr/>
                <p14:nvPr/>
              </p14:nvContentPartPr>
              <p14:xfrm>
                <a:off x="2236528" y="3400768"/>
                <a:ext cx="178200" cy="1965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DA9F578-E735-4277-851C-3EA8027F87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2208" y="3396448"/>
                  <a:ext cx="186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65BD6E7B-D356-4E56-B398-01E893A359F4}"/>
                    </a:ext>
                  </a:extLst>
                </p14:cNvPr>
                <p14:cNvContentPartPr/>
                <p14:nvPr/>
              </p14:nvContentPartPr>
              <p14:xfrm>
                <a:off x="2453608" y="3410848"/>
                <a:ext cx="234360" cy="1720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65BD6E7B-D356-4E56-B398-01E893A359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49288" y="3406528"/>
                  <a:ext cx="243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48AFCD61-3CB3-4377-AF0D-EBBB2201C195}"/>
                    </a:ext>
                  </a:extLst>
                </p14:cNvPr>
                <p14:cNvContentPartPr/>
                <p14:nvPr/>
              </p14:nvContentPartPr>
              <p14:xfrm>
                <a:off x="2691928" y="3416968"/>
                <a:ext cx="137520" cy="1486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48AFCD61-3CB3-4377-AF0D-EBBB2201C1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87608" y="3412648"/>
                  <a:ext cx="14616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DC96E358-1977-4459-8C7C-A7372485295C}"/>
                  </a:ext>
                </a:extLst>
              </p14:cNvPr>
              <p14:cNvContentPartPr/>
              <p14:nvPr/>
            </p14:nvContentPartPr>
            <p14:xfrm>
              <a:off x="2929168" y="3598768"/>
              <a:ext cx="9360" cy="6408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DC96E358-1977-4459-8C7C-A737248529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4848" y="3594448"/>
                <a:ext cx="18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1F98B87D-95F5-4DC9-9352-28E24FCFD1D6}"/>
              </a:ext>
            </a:extLst>
          </p:cNvPr>
          <p:cNvGrpSpPr/>
          <p:nvPr/>
        </p:nvGrpSpPr>
        <p:grpSpPr>
          <a:xfrm>
            <a:off x="3144448" y="3317248"/>
            <a:ext cx="1649160" cy="348120"/>
            <a:chOff x="3144448" y="3317248"/>
            <a:chExt cx="1649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3AF6B5D7-AB9C-4555-9CE2-B9049667F32B}"/>
                    </a:ext>
                  </a:extLst>
                </p14:cNvPr>
                <p14:cNvContentPartPr/>
                <p14:nvPr/>
              </p14:nvContentPartPr>
              <p14:xfrm>
                <a:off x="3144448" y="3384568"/>
                <a:ext cx="87840" cy="2106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3AF6B5D7-AB9C-4555-9CE2-B9049667F3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0128" y="3380248"/>
                  <a:ext cx="96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4E9BF998-A859-49B4-93EE-42BCE66038EC}"/>
                    </a:ext>
                  </a:extLst>
                </p14:cNvPr>
                <p14:cNvContentPartPr/>
                <p14:nvPr/>
              </p14:nvContentPartPr>
              <p14:xfrm>
                <a:off x="3364768" y="3491128"/>
                <a:ext cx="91800" cy="18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4E9BF998-A859-49B4-93EE-42BCE66038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0448" y="3486808"/>
                  <a:ext cx="100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412AD9B-2561-4915-AE2B-28189E495A27}"/>
                    </a:ext>
                  </a:extLst>
                </p14:cNvPr>
                <p14:cNvContentPartPr/>
                <p14:nvPr/>
              </p14:nvContentPartPr>
              <p14:xfrm>
                <a:off x="3545848" y="3393568"/>
                <a:ext cx="100440" cy="1587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412AD9B-2561-4915-AE2B-28189E495A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41528" y="3389248"/>
                  <a:ext cx="109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7FB9A9D9-D2A0-43AC-9BA6-3F4539097D76}"/>
                    </a:ext>
                  </a:extLst>
                </p14:cNvPr>
                <p14:cNvContentPartPr/>
                <p14:nvPr/>
              </p14:nvContentPartPr>
              <p14:xfrm>
                <a:off x="3752488" y="3317248"/>
                <a:ext cx="125640" cy="1105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7FB9A9D9-D2A0-43AC-9BA6-3F4539097D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8168" y="3312928"/>
                  <a:ext cx="134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87B88A39-0C91-41A0-A524-C22A135DD8F9}"/>
                    </a:ext>
                  </a:extLst>
                </p14:cNvPr>
                <p14:cNvContentPartPr/>
                <p14:nvPr/>
              </p14:nvContentPartPr>
              <p14:xfrm>
                <a:off x="3998368" y="3452248"/>
                <a:ext cx="144720" cy="86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87B88A39-0C91-41A0-A524-C22A135DD8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4048" y="3447928"/>
                  <a:ext cx="153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99DEFF21-25AD-46B1-BC77-1534792A76A4}"/>
                    </a:ext>
                  </a:extLst>
                </p14:cNvPr>
                <p14:cNvContentPartPr/>
                <p14:nvPr/>
              </p14:nvContentPartPr>
              <p14:xfrm>
                <a:off x="4062448" y="3406528"/>
                <a:ext cx="33480" cy="1411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99DEFF21-25AD-46B1-BC77-1534792A76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8128" y="3402208"/>
                  <a:ext cx="42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C6154BA5-2927-4B73-9DA9-5CFC434BB34C}"/>
                    </a:ext>
                  </a:extLst>
                </p14:cNvPr>
                <p14:cNvContentPartPr/>
                <p14:nvPr/>
              </p14:nvContentPartPr>
              <p14:xfrm>
                <a:off x="4277728" y="3417328"/>
                <a:ext cx="208800" cy="1713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C6154BA5-2927-4B73-9DA9-5CFC434BB3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73408" y="3413008"/>
                  <a:ext cx="217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174735D-6084-49F5-90DD-81232D89AE11}"/>
                    </a:ext>
                  </a:extLst>
                </p14:cNvPr>
                <p14:cNvContentPartPr/>
                <p14:nvPr/>
              </p14:nvContentPartPr>
              <p14:xfrm>
                <a:off x="4508848" y="3332368"/>
                <a:ext cx="126720" cy="943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174735D-6084-49F5-90DD-81232D89AE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04528" y="3328048"/>
                  <a:ext cx="13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289B02FB-FC79-4648-99AD-EF05B176858A}"/>
                    </a:ext>
                  </a:extLst>
                </p14:cNvPr>
                <p14:cNvContentPartPr/>
                <p14:nvPr/>
              </p14:nvContentPartPr>
              <p14:xfrm>
                <a:off x="4782448" y="3599128"/>
                <a:ext cx="11160" cy="662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289B02FB-FC79-4648-99AD-EF05B17685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78128" y="3594808"/>
                  <a:ext cx="1980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D7CB535C-3C13-4982-8C84-B4901C92C7E0}"/>
                  </a:ext>
                </a:extLst>
              </p14:cNvPr>
              <p14:cNvContentPartPr/>
              <p14:nvPr/>
            </p14:nvContentPartPr>
            <p14:xfrm>
              <a:off x="4967848" y="3465208"/>
              <a:ext cx="85680" cy="1008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D7CB535C-3C13-4982-8C84-B4901C92C7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63528" y="3460888"/>
                <a:ext cx="9432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41399B83-D935-4EB8-83A0-849D74E00C5B}"/>
              </a:ext>
            </a:extLst>
          </p:cNvPr>
          <p:cNvGrpSpPr/>
          <p:nvPr/>
        </p:nvGrpSpPr>
        <p:grpSpPr>
          <a:xfrm>
            <a:off x="5206168" y="3307528"/>
            <a:ext cx="434520" cy="295920"/>
            <a:chOff x="5206168" y="3307528"/>
            <a:chExt cx="4345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84299B86-E0E6-4A08-B7C8-B922040A7C52}"/>
                    </a:ext>
                  </a:extLst>
                </p14:cNvPr>
                <p14:cNvContentPartPr/>
                <p14:nvPr/>
              </p14:nvContentPartPr>
              <p14:xfrm>
                <a:off x="5206168" y="3366208"/>
                <a:ext cx="148680" cy="2340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84299B86-E0E6-4A08-B7C8-B922040A7C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1848" y="3361888"/>
                  <a:ext cx="157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EB1A7F0-379A-4BF2-826D-2A0244C1BCDC}"/>
                    </a:ext>
                  </a:extLst>
                </p14:cNvPr>
                <p14:cNvContentPartPr/>
                <p14:nvPr/>
              </p14:nvContentPartPr>
              <p14:xfrm>
                <a:off x="5398408" y="3419488"/>
                <a:ext cx="93960" cy="1526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EB1A7F0-379A-4BF2-826D-2A0244C1BC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4088" y="3415168"/>
                  <a:ext cx="102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B0F1495-D629-4F5D-A4C6-09E3728CBB8D}"/>
                    </a:ext>
                  </a:extLst>
                </p14:cNvPr>
                <p14:cNvContentPartPr/>
                <p14:nvPr/>
              </p14:nvContentPartPr>
              <p14:xfrm>
                <a:off x="5568328" y="3307528"/>
                <a:ext cx="72360" cy="2959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B0F1495-D629-4F5D-A4C6-09E3728CBB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4008" y="3303208"/>
                  <a:ext cx="810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2B13BF8-E816-488A-B0E5-1136105F7594}"/>
              </a:ext>
            </a:extLst>
          </p:cNvPr>
          <p:cNvGrpSpPr/>
          <p:nvPr/>
        </p:nvGrpSpPr>
        <p:grpSpPr>
          <a:xfrm>
            <a:off x="1080649" y="4248391"/>
            <a:ext cx="1008360" cy="416520"/>
            <a:chOff x="1080649" y="4248391"/>
            <a:chExt cx="100836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E47F901-3C52-49E7-A362-6B52BE52EA5B}"/>
                    </a:ext>
                  </a:extLst>
                </p14:cNvPr>
                <p14:cNvContentPartPr/>
                <p14:nvPr/>
              </p14:nvContentPartPr>
              <p14:xfrm>
                <a:off x="1080649" y="4359991"/>
                <a:ext cx="220680" cy="2073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E47F901-3C52-49E7-A362-6B52BE52EA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6329" y="4355671"/>
                  <a:ext cx="229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FEA4D0C5-79D4-4192-8307-22A98BCC53A0}"/>
                    </a:ext>
                  </a:extLst>
                </p14:cNvPr>
                <p14:cNvContentPartPr/>
                <p14:nvPr/>
              </p14:nvContentPartPr>
              <p14:xfrm>
                <a:off x="1197289" y="4400671"/>
                <a:ext cx="75960" cy="2250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FEA4D0C5-79D4-4192-8307-22A98BCC53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2969" y="4396351"/>
                  <a:ext cx="8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2554648B-7216-40EF-97AB-B9065521449B}"/>
                    </a:ext>
                  </a:extLst>
                </p14:cNvPr>
                <p14:cNvContentPartPr/>
                <p14:nvPr/>
              </p14:nvContentPartPr>
              <p14:xfrm>
                <a:off x="1350649" y="4554751"/>
                <a:ext cx="154080" cy="1101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2554648B-7216-40EF-97AB-B906552144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46329" y="4550431"/>
                  <a:ext cx="162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AAFA4E9-FFE4-4177-BC8B-CBEA697377A5}"/>
                    </a:ext>
                  </a:extLst>
                </p14:cNvPr>
                <p14:cNvContentPartPr/>
                <p14:nvPr/>
              </p14:nvContentPartPr>
              <p14:xfrm>
                <a:off x="1120969" y="4284031"/>
                <a:ext cx="212760" cy="61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AAFA4E9-FFE4-4177-BC8B-CBEA697377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6649" y="4279711"/>
                  <a:ext cx="221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30D9802-EFF3-4E85-A58D-98F6BB1ED591}"/>
                    </a:ext>
                  </a:extLst>
                </p14:cNvPr>
                <p14:cNvContentPartPr/>
                <p14:nvPr/>
              </p14:nvContentPartPr>
              <p14:xfrm>
                <a:off x="1291249" y="4262431"/>
                <a:ext cx="43560" cy="493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30D9802-EFF3-4E85-A58D-98F6BB1ED5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86929" y="4258111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5736950F-54B2-48F8-BC9E-527B79BF8B71}"/>
                    </a:ext>
                  </a:extLst>
                </p14:cNvPr>
                <p14:cNvContentPartPr/>
                <p14:nvPr/>
              </p14:nvContentPartPr>
              <p14:xfrm>
                <a:off x="1581769" y="4456831"/>
                <a:ext cx="16920" cy="82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5736950F-54B2-48F8-BC9E-527B79BF8B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77449" y="4452511"/>
                  <a:ext cx="25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7F85FD2F-FC5A-401E-B656-5D3CE2A544D2}"/>
                    </a:ext>
                  </a:extLst>
                </p14:cNvPr>
                <p14:cNvContentPartPr/>
                <p14:nvPr/>
              </p14:nvContentPartPr>
              <p14:xfrm>
                <a:off x="1737649" y="4383751"/>
                <a:ext cx="147960" cy="1620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7F85FD2F-FC5A-401E-B656-5D3CE2A544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33329" y="4379431"/>
                  <a:ext cx="156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EB966D5-8A1E-4135-82D4-9DF15F9A456A}"/>
                    </a:ext>
                  </a:extLst>
                </p14:cNvPr>
                <p14:cNvContentPartPr/>
                <p14:nvPr/>
              </p14:nvContentPartPr>
              <p14:xfrm>
                <a:off x="1757809" y="4365391"/>
                <a:ext cx="91440" cy="2142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EB966D5-8A1E-4135-82D4-9DF15F9A45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53489" y="4361071"/>
                  <a:ext cx="100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2B5E7DF-A4F5-4F76-936F-993C1BBB56D0}"/>
                    </a:ext>
                  </a:extLst>
                </p14:cNvPr>
                <p14:cNvContentPartPr/>
                <p14:nvPr/>
              </p14:nvContentPartPr>
              <p14:xfrm>
                <a:off x="1941409" y="4532431"/>
                <a:ext cx="147600" cy="1245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2B5E7DF-A4F5-4F76-936F-993C1BBB56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7089" y="4528111"/>
                  <a:ext cx="15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E50048C-E0A9-4EE6-9309-C804D13A4921}"/>
                    </a:ext>
                  </a:extLst>
                </p14:cNvPr>
                <p14:cNvContentPartPr/>
                <p14:nvPr/>
              </p14:nvContentPartPr>
              <p14:xfrm>
                <a:off x="1737289" y="4263871"/>
                <a:ext cx="217800" cy="262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E50048C-E0A9-4EE6-9309-C804D13A49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32969" y="4259551"/>
                  <a:ext cx="226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3D57DFA-36F5-43CE-B370-B73D88339EA4}"/>
                    </a:ext>
                  </a:extLst>
                </p14:cNvPr>
                <p14:cNvContentPartPr/>
                <p14:nvPr/>
              </p14:nvContentPartPr>
              <p14:xfrm>
                <a:off x="1909009" y="4248391"/>
                <a:ext cx="61200" cy="4032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3D57DFA-36F5-43CE-B370-B73D88339E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4689" y="4244071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525BCBD2-F32C-40BC-8B24-C4D067E15F93}"/>
              </a:ext>
            </a:extLst>
          </p:cNvPr>
          <p:cNvGrpSpPr/>
          <p:nvPr/>
        </p:nvGrpSpPr>
        <p:grpSpPr>
          <a:xfrm>
            <a:off x="2314369" y="4489591"/>
            <a:ext cx="89280" cy="68760"/>
            <a:chOff x="2314369" y="4489591"/>
            <a:chExt cx="8928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BE12334A-9DC6-4B76-A4ED-28F3DEC76380}"/>
                    </a:ext>
                  </a:extLst>
                </p14:cNvPr>
                <p14:cNvContentPartPr/>
                <p14:nvPr/>
              </p14:nvContentPartPr>
              <p14:xfrm>
                <a:off x="2321569" y="4489591"/>
                <a:ext cx="70200" cy="28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BE12334A-9DC6-4B76-A4ED-28F3DEC763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17249" y="4485271"/>
                  <a:ext cx="78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A7EC2830-C2CC-44FC-9BE5-DF201A5258A9}"/>
                    </a:ext>
                  </a:extLst>
                </p14:cNvPr>
                <p14:cNvContentPartPr/>
                <p14:nvPr/>
              </p14:nvContentPartPr>
              <p14:xfrm>
                <a:off x="2314369" y="4545751"/>
                <a:ext cx="89280" cy="1260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A7EC2830-C2CC-44FC-9BE5-DF201A5258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10049" y="4541431"/>
                  <a:ext cx="979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B1974226-F5F6-4A40-B46F-E215272DC574}"/>
              </a:ext>
            </a:extLst>
          </p:cNvPr>
          <p:cNvGrpSpPr/>
          <p:nvPr/>
        </p:nvGrpSpPr>
        <p:grpSpPr>
          <a:xfrm>
            <a:off x="2586529" y="4395631"/>
            <a:ext cx="217440" cy="257040"/>
            <a:chOff x="2586529" y="4395631"/>
            <a:chExt cx="2174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369D945-4FA2-4549-A243-2C5AC18AAA4A}"/>
                    </a:ext>
                  </a:extLst>
                </p14:cNvPr>
                <p14:cNvContentPartPr/>
                <p14:nvPr/>
              </p14:nvContentPartPr>
              <p14:xfrm>
                <a:off x="2586529" y="4395631"/>
                <a:ext cx="57960" cy="25704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369D945-4FA2-4549-A243-2C5AC18AAA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2209" y="4391311"/>
                  <a:ext cx="66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CE351F9C-2B5E-4F75-ACA2-F7B45CA1851C}"/>
                    </a:ext>
                  </a:extLst>
                </p14:cNvPr>
                <p14:cNvContentPartPr/>
                <p14:nvPr/>
              </p14:nvContentPartPr>
              <p14:xfrm>
                <a:off x="2744929" y="4426951"/>
                <a:ext cx="59040" cy="1875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CE351F9C-2B5E-4F75-ACA2-F7B45CA185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40609" y="4422631"/>
                  <a:ext cx="676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975432A0-F803-41AF-8001-1695E24794A4}"/>
              </a:ext>
            </a:extLst>
          </p:cNvPr>
          <p:cNvGrpSpPr/>
          <p:nvPr/>
        </p:nvGrpSpPr>
        <p:grpSpPr>
          <a:xfrm>
            <a:off x="2953009" y="4346671"/>
            <a:ext cx="2642400" cy="324000"/>
            <a:chOff x="2953009" y="4346671"/>
            <a:chExt cx="26424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A81BB058-6F03-4FDB-896F-D968460B64FA}"/>
                    </a:ext>
                  </a:extLst>
                </p14:cNvPr>
                <p14:cNvContentPartPr/>
                <p14:nvPr/>
              </p14:nvContentPartPr>
              <p14:xfrm>
                <a:off x="2953009" y="4515151"/>
                <a:ext cx="83520" cy="1008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A81BB058-6F03-4FDB-896F-D968460B64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48689" y="4510831"/>
                  <a:ext cx="92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2AE1D65-A177-494F-ABBD-B088C492EC3F}"/>
                    </a:ext>
                  </a:extLst>
                </p14:cNvPr>
                <p14:cNvContentPartPr/>
                <p14:nvPr/>
              </p14:nvContentPartPr>
              <p14:xfrm>
                <a:off x="3148489" y="4488871"/>
                <a:ext cx="161640" cy="1454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2AE1D65-A177-494F-ABBD-B088C492EC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44169" y="4484551"/>
                  <a:ext cx="170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C92E33C-89E5-4262-8BBA-88F2DB44D5C7}"/>
                    </a:ext>
                  </a:extLst>
                </p14:cNvPr>
                <p14:cNvContentPartPr/>
                <p14:nvPr/>
              </p14:nvContentPartPr>
              <p14:xfrm>
                <a:off x="3317689" y="4405351"/>
                <a:ext cx="75240" cy="907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C92E33C-89E5-4262-8BBA-88F2DB44D5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13369" y="4401031"/>
                  <a:ext cx="83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AF40E8B-CD82-4D40-B646-E675A058A7BA}"/>
                    </a:ext>
                  </a:extLst>
                </p14:cNvPr>
                <p14:cNvContentPartPr/>
                <p14:nvPr/>
              </p14:nvContentPartPr>
              <p14:xfrm>
                <a:off x="3519649" y="4496791"/>
                <a:ext cx="82080" cy="75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AF40E8B-CD82-4D40-B646-E675A058A7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15329" y="4492471"/>
                  <a:ext cx="90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35E7FD01-6AD4-4E40-84AD-4F8F07CED5CA}"/>
                    </a:ext>
                  </a:extLst>
                </p14:cNvPr>
                <p14:cNvContentPartPr/>
                <p14:nvPr/>
              </p14:nvContentPartPr>
              <p14:xfrm>
                <a:off x="3561409" y="4454311"/>
                <a:ext cx="41040" cy="11268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35E7FD01-6AD4-4E40-84AD-4F8F07CED5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57089" y="4449991"/>
                  <a:ext cx="49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68AB9652-F4A0-4170-A3E0-51C85B8BE64B}"/>
                    </a:ext>
                  </a:extLst>
                </p14:cNvPr>
                <p14:cNvContentPartPr/>
                <p14:nvPr/>
              </p14:nvContentPartPr>
              <p14:xfrm>
                <a:off x="3733849" y="4421551"/>
                <a:ext cx="83880" cy="15228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68AB9652-F4A0-4170-A3E0-51C85B8BE6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29529" y="4417231"/>
                  <a:ext cx="92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B6EA8C3-719C-4D8B-B610-F12A794943D8}"/>
                    </a:ext>
                  </a:extLst>
                </p14:cNvPr>
                <p14:cNvContentPartPr/>
                <p14:nvPr/>
              </p14:nvContentPartPr>
              <p14:xfrm>
                <a:off x="3898729" y="4372231"/>
                <a:ext cx="56880" cy="626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B6EA8C3-719C-4D8B-B610-F12A794943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94409" y="4367911"/>
                  <a:ext cx="65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D740A842-59DF-4469-8F87-806255A8F593}"/>
                    </a:ext>
                  </a:extLst>
                </p14:cNvPr>
                <p14:cNvContentPartPr/>
                <p14:nvPr/>
              </p14:nvContentPartPr>
              <p14:xfrm>
                <a:off x="4028329" y="4369351"/>
                <a:ext cx="54000" cy="3013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D740A842-59DF-4469-8F87-806255A8F5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4009" y="4365031"/>
                  <a:ext cx="62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CDC4B293-9FC7-4F43-9494-59607B2E68F7}"/>
                    </a:ext>
                  </a:extLst>
                </p14:cNvPr>
                <p14:cNvContentPartPr/>
                <p14:nvPr/>
              </p14:nvContentPartPr>
              <p14:xfrm>
                <a:off x="4142089" y="4346671"/>
                <a:ext cx="105120" cy="838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CDC4B293-9FC7-4F43-9494-59607B2E68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37769" y="4342351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E7544301-2863-4615-8F5B-77D04FB008FB}"/>
                    </a:ext>
                  </a:extLst>
                </p14:cNvPr>
                <p14:cNvContentPartPr/>
                <p14:nvPr/>
              </p14:nvContentPartPr>
              <p14:xfrm>
                <a:off x="4348009" y="4549711"/>
                <a:ext cx="120240" cy="468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E7544301-2863-4615-8F5B-77D04FB008F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43689" y="4545391"/>
                  <a:ext cx="1288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7C2B708-A833-47D3-95AD-DD34F7C89E14}"/>
                    </a:ext>
                  </a:extLst>
                </p14:cNvPr>
                <p14:cNvContentPartPr/>
                <p14:nvPr/>
              </p14:nvContentPartPr>
              <p14:xfrm>
                <a:off x="4392289" y="4491751"/>
                <a:ext cx="7920" cy="1155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7C2B708-A833-47D3-95AD-DD34F7C89E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87969" y="4487431"/>
                  <a:ext cx="16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9D69B6B8-0FDB-4AD5-B033-E87794C90FC8}"/>
                    </a:ext>
                  </a:extLst>
                </p14:cNvPr>
                <p14:cNvContentPartPr/>
                <p14:nvPr/>
              </p14:nvContentPartPr>
              <p14:xfrm>
                <a:off x="4597489" y="4434151"/>
                <a:ext cx="120240" cy="986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9D69B6B8-0FDB-4AD5-B033-E87794C90F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93169" y="4429831"/>
                  <a:ext cx="128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71C83683-FE03-4373-AEF3-59639F5B6A3C}"/>
                    </a:ext>
                  </a:extLst>
                </p14:cNvPr>
                <p14:cNvContentPartPr/>
                <p14:nvPr/>
              </p14:nvContentPartPr>
              <p14:xfrm>
                <a:off x="4696489" y="4449991"/>
                <a:ext cx="13320" cy="1969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71C83683-FE03-4373-AEF3-59639F5B6A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92169" y="4445671"/>
                  <a:ext cx="21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6785A030-6B28-4836-BE26-376412BC8089}"/>
                    </a:ext>
                  </a:extLst>
                </p14:cNvPr>
                <p14:cNvContentPartPr/>
                <p14:nvPr/>
              </p14:nvContentPartPr>
              <p14:xfrm>
                <a:off x="4801969" y="4488151"/>
                <a:ext cx="155520" cy="1429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6785A030-6B28-4836-BE26-376412BC80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97649" y="4483831"/>
                  <a:ext cx="164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77CA5E1-988E-4B7A-969F-BAEA3EB401E7}"/>
                    </a:ext>
                  </a:extLst>
                </p14:cNvPr>
                <p14:cNvContentPartPr/>
                <p14:nvPr/>
              </p14:nvContentPartPr>
              <p14:xfrm>
                <a:off x="4964689" y="4396351"/>
                <a:ext cx="67680" cy="759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77CA5E1-988E-4B7A-969F-BAEA3EB401E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60369" y="4392031"/>
                  <a:ext cx="76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96918C5-0ED1-45F7-B1A0-D4C69B3B934E}"/>
                    </a:ext>
                  </a:extLst>
                </p14:cNvPr>
                <p14:cNvContentPartPr/>
                <p14:nvPr/>
              </p14:nvContentPartPr>
              <p14:xfrm>
                <a:off x="5111569" y="4475191"/>
                <a:ext cx="64440" cy="1440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96918C5-0ED1-45F7-B1A0-D4C69B3B93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7249" y="4470871"/>
                  <a:ext cx="7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F99E8011-822F-47A2-A07B-B88FDB12C70B}"/>
                    </a:ext>
                  </a:extLst>
                </p14:cNvPr>
                <p14:cNvContentPartPr/>
                <p14:nvPr/>
              </p14:nvContentPartPr>
              <p14:xfrm>
                <a:off x="5254129" y="4387351"/>
                <a:ext cx="105120" cy="867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F99E8011-822F-47A2-A07B-B88FDB12C7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49809" y="4383031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9B3DCE7F-6846-47F8-9BF9-F304CDC17B41}"/>
                    </a:ext>
                  </a:extLst>
                </p14:cNvPr>
                <p14:cNvContentPartPr/>
                <p14:nvPr/>
              </p14:nvContentPartPr>
              <p14:xfrm>
                <a:off x="5463289" y="4574551"/>
                <a:ext cx="132120" cy="82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9B3DCE7F-6846-47F8-9BF9-F304CDC17B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58969" y="4570231"/>
                  <a:ext cx="140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5F68934C-9E0F-4856-9DF8-426565566A96}"/>
                    </a:ext>
                  </a:extLst>
                </p14:cNvPr>
                <p14:cNvContentPartPr/>
                <p14:nvPr/>
              </p14:nvContentPartPr>
              <p14:xfrm>
                <a:off x="5518009" y="4530991"/>
                <a:ext cx="9720" cy="12276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5F68934C-9E0F-4856-9DF8-426565566A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13689" y="4526671"/>
                  <a:ext cx="183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FCF72C22-DB09-4A05-98AA-166E8DAAC0D4}"/>
              </a:ext>
            </a:extLst>
          </p:cNvPr>
          <p:cNvGrpSpPr/>
          <p:nvPr/>
        </p:nvGrpSpPr>
        <p:grpSpPr>
          <a:xfrm>
            <a:off x="5748409" y="4377271"/>
            <a:ext cx="470160" cy="281160"/>
            <a:chOff x="5748409" y="4377271"/>
            <a:chExt cx="4701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57D1291C-1C84-48DB-9FA2-4F2DB5C7BDEF}"/>
                    </a:ext>
                  </a:extLst>
                </p14:cNvPr>
                <p14:cNvContentPartPr/>
                <p14:nvPr/>
              </p14:nvContentPartPr>
              <p14:xfrm>
                <a:off x="5748409" y="4488151"/>
                <a:ext cx="104040" cy="9936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57D1291C-1C84-48DB-9FA2-4F2DB5C7BD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44089" y="4483831"/>
                  <a:ext cx="112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862A9BAF-7E2B-4644-9E8E-87686F2E9C04}"/>
                    </a:ext>
                  </a:extLst>
                </p14:cNvPr>
                <p14:cNvContentPartPr/>
                <p14:nvPr/>
              </p14:nvContentPartPr>
              <p14:xfrm>
                <a:off x="5851009" y="4452151"/>
                <a:ext cx="15480" cy="2062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862A9BAF-7E2B-4644-9E8E-87686F2E9C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46689" y="4447831"/>
                  <a:ext cx="2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F9DB041-E44E-4BED-BEB5-AA3D2F09EFBE}"/>
                    </a:ext>
                  </a:extLst>
                </p14:cNvPr>
                <p14:cNvContentPartPr/>
                <p14:nvPr/>
              </p14:nvContentPartPr>
              <p14:xfrm>
                <a:off x="5958289" y="4460431"/>
                <a:ext cx="182520" cy="1569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F9DB041-E44E-4BED-BEB5-AA3D2F09EF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53969" y="4456111"/>
                  <a:ext cx="191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A18620EC-C283-4DBF-8576-B67BACCD9FA6}"/>
                    </a:ext>
                  </a:extLst>
                </p14:cNvPr>
                <p14:cNvContentPartPr/>
                <p14:nvPr/>
              </p14:nvContentPartPr>
              <p14:xfrm>
                <a:off x="6143329" y="4377271"/>
                <a:ext cx="75240" cy="7596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A18620EC-C283-4DBF-8576-B67BACCD9F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39009" y="4372951"/>
                  <a:ext cx="838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CF1F2818-14BA-451B-9327-A402A33BC3C7}"/>
              </a:ext>
            </a:extLst>
          </p:cNvPr>
          <p:cNvGrpSpPr/>
          <p:nvPr/>
        </p:nvGrpSpPr>
        <p:grpSpPr>
          <a:xfrm>
            <a:off x="1125649" y="4822231"/>
            <a:ext cx="237240" cy="311040"/>
            <a:chOff x="1125649" y="4822231"/>
            <a:chExt cx="23724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A505360-ABBB-4566-BA9A-940188A1820B}"/>
                    </a:ext>
                  </a:extLst>
                </p14:cNvPr>
                <p14:cNvContentPartPr/>
                <p14:nvPr/>
              </p14:nvContentPartPr>
              <p14:xfrm>
                <a:off x="1139329" y="4908631"/>
                <a:ext cx="109440" cy="1684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A505360-ABBB-4566-BA9A-940188A182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5009" y="4904311"/>
                  <a:ext cx="118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4F4271A2-4500-41FA-8BFA-AA981565D82C}"/>
                    </a:ext>
                  </a:extLst>
                </p14:cNvPr>
                <p14:cNvContentPartPr/>
                <p14:nvPr/>
              </p14:nvContentPartPr>
              <p14:xfrm>
                <a:off x="1169569" y="4955791"/>
                <a:ext cx="51840" cy="1591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4F4271A2-4500-41FA-8BFA-AA981565D8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5249" y="4951471"/>
                  <a:ext cx="60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496624A8-FC41-45D4-B107-09A63F1728BA}"/>
                    </a:ext>
                  </a:extLst>
                </p14:cNvPr>
                <p14:cNvContentPartPr/>
                <p14:nvPr/>
              </p14:nvContentPartPr>
              <p14:xfrm>
                <a:off x="1312849" y="5037511"/>
                <a:ext cx="50040" cy="957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496624A8-FC41-45D4-B107-09A63F1728B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08529" y="5033191"/>
                  <a:ext cx="58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1A82641-D2DE-486B-BBCD-5C5186E1ACEB}"/>
                    </a:ext>
                  </a:extLst>
                </p14:cNvPr>
                <p14:cNvContentPartPr/>
                <p14:nvPr/>
              </p14:nvContentPartPr>
              <p14:xfrm>
                <a:off x="1125649" y="4848511"/>
                <a:ext cx="133920" cy="169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1A82641-D2DE-486B-BBCD-5C5186E1AC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1329" y="4844191"/>
                  <a:ext cx="142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4FD14C09-57FE-40C7-B9F8-E32E751B669F}"/>
                    </a:ext>
                  </a:extLst>
                </p14:cNvPr>
                <p14:cNvContentPartPr/>
                <p14:nvPr/>
              </p14:nvContentPartPr>
              <p14:xfrm>
                <a:off x="1252009" y="4822231"/>
                <a:ext cx="30600" cy="464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4FD14C09-57FE-40C7-B9F8-E32E751B66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47689" y="4817911"/>
                  <a:ext cx="392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Entrada de lápiz 123">
                <a:extLst>
                  <a:ext uri="{FF2B5EF4-FFF2-40B4-BE49-F238E27FC236}">
                    <a16:creationId xmlns:a16="http://schemas.microsoft.com/office/drawing/2014/main" id="{4BABA071-EF29-4506-B02F-0F2577C688FF}"/>
                  </a:ext>
                </a:extLst>
              </p14:cNvPr>
              <p14:cNvContentPartPr/>
              <p14:nvPr/>
            </p14:nvContentPartPr>
            <p14:xfrm>
              <a:off x="1563769" y="4978111"/>
              <a:ext cx="21960" cy="14400"/>
            </p14:xfrm>
          </p:contentPart>
        </mc:Choice>
        <mc:Fallback xmlns="">
          <p:pic>
            <p:nvPicPr>
              <p:cNvPr id="124" name="Entrada de lápiz 123">
                <a:extLst>
                  <a:ext uri="{FF2B5EF4-FFF2-40B4-BE49-F238E27FC236}">
                    <a16:creationId xmlns:a16="http://schemas.microsoft.com/office/drawing/2014/main" id="{4BABA071-EF29-4506-B02F-0F2577C688F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59449" y="4973791"/>
                <a:ext cx="306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upo 138">
            <a:extLst>
              <a:ext uri="{FF2B5EF4-FFF2-40B4-BE49-F238E27FC236}">
                <a16:creationId xmlns:a16="http://schemas.microsoft.com/office/drawing/2014/main" id="{75C75B84-0EBD-4FFB-B314-3662DA964E4B}"/>
              </a:ext>
            </a:extLst>
          </p:cNvPr>
          <p:cNvGrpSpPr/>
          <p:nvPr/>
        </p:nvGrpSpPr>
        <p:grpSpPr>
          <a:xfrm>
            <a:off x="1731529" y="4838791"/>
            <a:ext cx="301680" cy="327600"/>
            <a:chOff x="1731529" y="4838791"/>
            <a:chExt cx="30168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FAC8CF0-3F38-45A4-AF29-1E01B722F0BA}"/>
                    </a:ext>
                  </a:extLst>
                </p14:cNvPr>
                <p14:cNvContentPartPr/>
                <p14:nvPr/>
              </p14:nvContentPartPr>
              <p14:xfrm>
                <a:off x="1731529" y="4974151"/>
                <a:ext cx="360" cy="3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FAC8CF0-3F38-45A4-AF29-1E01B722F0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27209" y="496983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E360799C-0433-4114-BB97-224BF68954A8}"/>
                    </a:ext>
                  </a:extLst>
                </p14:cNvPr>
                <p14:cNvContentPartPr/>
                <p14:nvPr/>
              </p14:nvContentPartPr>
              <p14:xfrm>
                <a:off x="1731529" y="4949671"/>
                <a:ext cx="170280" cy="1504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E360799C-0433-4114-BB97-224BF68954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27209" y="4945351"/>
                  <a:ext cx="178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8E2F4AE8-D1B1-4917-91CA-4006C21383A3}"/>
                    </a:ext>
                  </a:extLst>
                </p14:cNvPr>
                <p14:cNvContentPartPr/>
                <p14:nvPr/>
              </p14:nvContentPartPr>
              <p14:xfrm>
                <a:off x="1763569" y="4975231"/>
                <a:ext cx="102600" cy="1573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8E2F4AE8-D1B1-4917-91CA-4006C21383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59249" y="4970911"/>
                  <a:ext cx="11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AC6B9E7F-EF7A-49EA-B73B-B1FDCB8BDFFB}"/>
                    </a:ext>
                  </a:extLst>
                </p14:cNvPr>
                <p14:cNvContentPartPr/>
                <p14:nvPr/>
              </p14:nvContentPartPr>
              <p14:xfrm>
                <a:off x="1948249" y="5063071"/>
                <a:ext cx="84960" cy="1033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AC6B9E7F-EF7A-49EA-B73B-B1FDCB8BDF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43929" y="5058751"/>
                  <a:ext cx="93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E496BA3B-293C-4511-A693-55F1A0C7E45B}"/>
                    </a:ext>
                  </a:extLst>
                </p14:cNvPr>
                <p14:cNvContentPartPr/>
                <p14:nvPr/>
              </p14:nvContentPartPr>
              <p14:xfrm>
                <a:off x="1750249" y="4856431"/>
                <a:ext cx="134640" cy="252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E496BA3B-293C-4511-A693-55F1A0C7E4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45929" y="4852111"/>
                  <a:ext cx="143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2F88B1FF-9729-4DC7-872D-4F5E8890A633}"/>
                    </a:ext>
                  </a:extLst>
                </p14:cNvPr>
                <p14:cNvContentPartPr/>
                <p14:nvPr/>
              </p14:nvContentPartPr>
              <p14:xfrm>
                <a:off x="1853209" y="4838791"/>
                <a:ext cx="52920" cy="572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2F88B1FF-9729-4DC7-872D-4F5E8890A63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48889" y="4834471"/>
                  <a:ext cx="615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775C1BE7-A787-4B3F-88A2-5114FE07561D}"/>
              </a:ext>
            </a:extLst>
          </p:cNvPr>
          <p:cNvGrpSpPr/>
          <p:nvPr/>
        </p:nvGrpSpPr>
        <p:grpSpPr>
          <a:xfrm>
            <a:off x="2266489" y="5006911"/>
            <a:ext cx="120600" cy="64800"/>
            <a:chOff x="2266489" y="5006911"/>
            <a:chExt cx="12060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837A8104-AB3E-43FF-9A5C-5FF22D7BCCA1}"/>
                    </a:ext>
                  </a:extLst>
                </p14:cNvPr>
                <p14:cNvContentPartPr/>
                <p14:nvPr/>
              </p14:nvContentPartPr>
              <p14:xfrm>
                <a:off x="2266489" y="5006911"/>
                <a:ext cx="76320" cy="14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837A8104-AB3E-43FF-9A5C-5FF22D7BCC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62169" y="5002591"/>
                  <a:ext cx="84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2C507FDE-B4B3-4D5C-B712-E13D243F5138}"/>
                    </a:ext>
                  </a:extLst>
                </p14:cNvPr>
                <p14:cNvContentPartPr/>
                <p14:nvPr/>
              </p14:nvContentPartPr>
              <p14:xfrm>
                <a:off x="2269729" y="5067031"/>
                <a:ext cx="117360" cy="46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2C507FDE-B4B3-4D5C-B712-E13D243F513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65409" y="5062711"/>
                  <a:ext cx="12600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FBD7E6A7-BCEE-447E-8749-1DF6C80939A1}"/>
              </a:ext>
            </a:extLst>
          </p:cNvPr>
          <p:cNvGrpSpPr/>
          <p:nvPr/>
        </p:nvGrpSpPr>
        <p:grpSpPr>
          <a:xfrm>
            <a:off x="2557369" y="4915111"/>
            <a:ext cx="721080" cy="263880"/>
            <a:chOff x="2557369" y="4915111"/>
            <a:chExt cx="7210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4AA96A6D-C28C-46BD-95DA-542254F70823}"/>
                    </a:ext>
                  </a:extLst>
                </p14:cNvPr>
                <p14:cNvContentPartPr/>
                <p14:nvPr/>
              </p14:nvContentPartPr>
              <p14:xfrm>
                <a:off x="2557369" y="4915111"/>
                <a:ext cx="79920" cy="2638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4AA96A6D-C28C-46BD-95DA-542254F7082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53049" y="4910791"/>
                  <a:ext cx="88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2C4D6C65-DED7-4FDA-9FDF-233224C9982C}"/>
                    </a:ext>
                  </a:extLst>
                </p14:cNvPr>
                <p14:cNvContentPartPr/>
                <p14:nvPr/>
              </p14:nvContentPartPr>
              <p14:xfrm>
                <a:off x="2680129" y="4964431"/>
                <a:ext cx="42480" cy="17784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2C4D6C65-DED7-4FDA-9FDF-233224C9982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75809" y="4960111"/>
                  <a:ext cx="51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A9AB2572-6873-421A-9F9A-5B1CEB350CB3}"/>
                    </a:ext>
                  </a:extLst>
                </p14:cNvPr>
                <p14:cNvContentPartPr/>
                <p14:nvPr/>
              </p14:nvContentPartPr>
              <p14:xfrm>
                <a:off x="2836009" y="5042551"/>
                <a:ext cx="82080" cy="1008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A9AB2572-6873-421A-9F9A-5B1CEB350C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1689" y="5038231"/>
                  <a:ext cx="90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86ED4299-3547-438B-8B65-6C349B082323}"/>
                    </a:ext>
                  </a:extLst>
                </p14:cNvPr>
                <p14:cNvContentPartPr/>
                <p14:nvPr/>
              </p14:nvContentPartPr>
              <p14:xfrm>
                <a:off x="3050929" y="4986391"/>
                <a:ext cx="78120" cy="1555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86ED4299-3547-438B-8B65-6C349B0823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6609" y="4982071"/>
                  <a:ext cx="86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A834EA87-F2BE-4DB0-A0BC-50383E36B40F}"/>
                    </a:ext>
                  </a:extLst>
                </p14:cNvPr>
                <p14:cNvContentPartPr/>
                <p14:nvPr/>
              </p14:nvContentPartPr>
              <p14:xfrm>
                <a:off x="3180529" y="4933111"/>
                <a:ext cx="97920" cy="9036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A834EA87-F2BE-4DB0-A0BC-50383E36B4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76209" y="4928791"/>
                  <a:ext cx="106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393F470A-5847-4794-9514-D9BD0D06B292}"/>
              </a:ext>
            </a:extLst>
          </p:cNvPr>
          <p:cNvGrpSpPr/>
          <p:nvPr/>
        </p:nvGrpSpPr>
        <p:grpSpPr>
          <a:xfrm>
            <a:off x="4277449" y="4968391"/>
            <a:ext cx="166320" cy="146160"/>
            <a:chOff x="4277449" y="4968391"/>
            <a:chExt cx="16632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2E64B4A4-7B37-4588-A001-8C16194A9512}"/>
                    </a:ext>
                  </a:extLst>
                </p14:cNvPr>
                <p14:cNvContentPartPr/>
                <p14:nvPr/>
              </p14:nvContentPartPr>
              <p14:xfrm>
                <a:off x="4277449" y="5037511"/>
                <a:ext cx="166320" cy="432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2E64B4A4-7B37-4588-A001-8C16194A95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73129" y="5033191"/>
                  <a:ext cx="174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CFD5FE38-3EAA-4846-9CE4-8FAD57B7FE7D}"/>
                    </a:ext>
                  </a:extLst>
                </p14:cNvPr>
                <p14:cNvContentPartPr/>
                <p14:nvPr/>
              </p14:nvContentPartPr>
              <p14:xfrm>
                <a:off x="4356649" y="4968391"/>
                <a:ext cx="19440" cy="1461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CFD5FE38-3EAA-4846-9CE4-8FAD57B7FE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52329" y="4964071"/>
                  <a:ext cx="28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0BD59157-0620-4929-9A90-C6968D7384AD}"/>
              </a:ext>
            </a:extLst>
          </p:cNvPr>
          <p:cNvGrpSpPr/>
          <p:nvPr/>
        </p:nvGrpSpPr>
        <p:grpSpPr>
          <a:xfrm>
            <a:off x="4668769" y="4825111"/>
            <a:ext cx="1712520" cy="295560"/>
            <a:chOff x="4668769" y="4825111"/>
            <a:chExt cx="17125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1C7A713D-95D2-4D6C-A194-A956604608D6}"/>
                    </a:ext>
                  </a:extLst>
                </p14:cNvPr>
                <p14:cNvContentPartPr/>
                <p14:nvPr/>
              </p14:nvContentPartPr>
              <p14:xfrm>
                <a:off x="4668769" y="4853191"/>
                <a:ext cx="123120" cy="12060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1C7A713D-95D2-4D6C-A194-A956604608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64449" y="4848871"/>
                  <a:ext cx="131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7041330F-DEFF-486D-B17A-8A5EDB1DB2AC}"/>
                    </a:ext>
                  </a:extLst>
                </p14:cNvPr>
                <p14:cNvContentPartPr/>
                <p14:nvPr/>
              </p14:nvContentPartPr>
              <p14:xfrm>
                <a:off x="4771369" y="4867591"/>
                <a:ext cx="37800" cy="2530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7041330F-DEFF-486D-B17A-8A5EDB1DB2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67049" y="4863271"/>
                  <a:ext cx="46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03491D7D-8C97-472D-B10E-87EEE35C59BC}"/>
                    </a:ext>
                  </a:extLst>
                </p14:cNvPr>
                <p14:cNvContentPartPr/>
                <p14:nvPr/>
              </p14:nvContentPartPr>
              <p14:xfrm>
                <a:off x="4906009" y="4922671"/>
                <a:ext cx="126000" cy="17028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03491D7D-8C97-472D-B10E-87EEE35C59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01689" y="4918351"/>
                  <a:ext cx="134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DDD04A2-6926-4492-B8C5-246B2B9B3BA3}"/>
                    </a:ext>
                  </a:extLst>
                </p14:cNvPr>
                <p14:cNvContentPartPr/>
                <p14:nvPr/>
              </p14:nvContentPartPr>
              <p14:xfrm>
                <a:off x="5055049" y="4861831"/>
                <a:ext cx="79200" cy="738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DDD04A2-6926-4492-B8C5-246B2B9B3B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50729" y="4857511"/>
                  <a:ext cx="87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75778779-B934-43BF-990A-AAA46DC341E7}"/>
                    </a:ext>
                  </a:extLst>
                </p14:cNvPr>
                <p14:cNvContentPartPr/>
                <p14:nvPr/>
              </p14:nvContentPartPr>
              <p14:xfrm>
                <a:off x="5212369" y="4939231"/>
                <a:ext cx="82800" cy="13032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75778779-B934-43BF-990A-AAA46DC341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08049" y="4934911"/>
                  <a:ext cx="91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BF714946-5D5C-4FFE-B409-5FD48807DE05}"/>
                    </a:ext>
                  </a:extLst>
                </p14:cNvPr>
                <p14:cNvContentPartPr/>
                <p14:nvPr/>
              </p14:nvContentPartPr>
              <p14:xfrm>
                <a:off x="5354569" y="4841671"/>
                <a:ext cx="93600" cy="9072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BF714946-5D5C-4FFE-B409-5FD48807DE0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50249" y="4837351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4222CEFF-96D4-40FC-8CB9-80D552A54F44}"/>
                    </a:ext>
                  </a:extLst>
                </p14:cNvPr>
                <p14:cNvContentPartPr/>
                <p14:nvPr/>
              </p14:nvContentPartPr>
              <p14:xfrm>
                <a:off x="5587129" y="4997911"/>
                <a:ext cx="155520" cy="14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4222CEFF-96D4-40FC-8CB9-80D552A54F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82809" y="4993591"/>
                  <a:ext cx="1641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FFE14F5F-E681-4702-8F84-A9CA44431022}"/>
                    </a:ext>
                  </a:extLst>
                </p14:cNvPr>
                <p14:cNvContentPartPr/>
                <p14:nvPr/>
              </p14:nvContentPartPr>
              <p14:xfrm>
                <a:off x="5645449" y="4933111"/>
                <a:ext cx="5400" cy="1206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FFE14F5F-E681-4702-8F84-A9CA4443102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41129" y="4928791"/>
                  <a:ext cx="14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537F1115-CFF5-464C-B6D5-F7FA236B7823}"/>
                    </a:ext>
                  </a:extLst>
                </p14:cNvPr>
                <p14:cNvContentPartPr/>
                <p14:nvPr/>
              </p14:nvContentPartPr>
              <p14:xfrm>
                <a:off x="5880169" y="4845271"/>
                <a:ext cx="111960" cy="11664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537F1115-CFF5-464C-B6D5-F7FA236B78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75849" y="4840951"/>
                  <a:ext cx="120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B715C292-F98C-4E31-B34E-013337BFDFAA}"/>
                    </a:ext>
                  </a:extLst>
                </p14:cNvPr>
                <p14:cNvContentPartPr/>
                <p14:nvPr/>
              </p14:nvContentPartPr>
              <p14:xfrm>
                <a:off x="5978449" y="4869391"/>
                <a:ext cx="18360" cy="2044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B715C292-F98C-4E31-B34E-013337BFDF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74129" y="4865071"/>
                  <a:ext cx="27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5CF8D1E1-D60D-4CD4-B710-6BB2C9337EAC}"/>
                    </a:ext>
                  </a:extLst>
                </p14:cNvPr>
                <p14:cNvContentPartPr/>
                <p14:nvPr/>
              </p14:nvContentPartPr>
              <p14:xfrm>
                <a:off x="6108769" y="4903231"/>
                <a:ext cx="97920" cy="1634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5CF8D1E1-D60D-4CD4-B710-6BB2C9337E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04449" y="4898911"/>
                  <a:ext cx="106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C279740B-BB2B-4597-A29C-34CDEDDE434A}"/>
                    </a:ext>
                  </a:extLst>
                </p14:cNvPr>
                <p14:cNvContentPartPr/>
                <p14:nvPr/>
              </p14:nvContentPartPr>
              <p14:xfrm>
                <a:off x="6261769" y="4825111"/>
                <a:ext cx="119520" cy="982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C279740B-BB2B-4597-A29C-34CDEDDE434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57449" y="4820791"/>
                  <a:ext cx="1281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C4E62137-A4C5-4799-B7FC-C0382A095329}"/>
              </a:ext>
            </a:extLst>
          </p:cNvPr>
          <p:cNvGrpSpPr/>
          <p:nvPr/>
        </p:nvGrpSpPr>
        <p:grpSpPr>
          <a:xfrm>
            <a:off x="3446209" y="4830151"/>
            <a:ext cx="737640" cy="374040"/>
            <a:chOff x="3446209" y="4830151"/>
            <a:chExt cx="7376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8E22EE6-5E06-4A1A-81F7-DAEE75FF8D77}"/>
                    </a:ext>
                  </a:extLst>
                </p14:cNvPr>
                <p14:cNvContentPartPr/>
                <p14:nvPr/>
              </p14:nvContentPartPr>
              <p14:xfrm>
                <a:off x="3446209" y="5068111"/>
                <a:ext cx="78480" cy="612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8E22EE6-5E06-4A1A-81F7-DAEE75FF8D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41889" y="5063791"/>
                  <a:ext cx="87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06863AAE-5582-42A5-9A70-7780BFD6B249}"/>
                    </a:ext>
                  </a:extLst>
                </p14:cNvPr>
                <p14:cNvContentPartPr/>
                <p14:nvPr/>
              </p14:nvContentPartPr>
              <p14:xfrm>
                <a:off x="3457729" y="5019871"/>
                <a:ext cx="24120" cy="1371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06863AAE-5582-42A5-9A70-7780BFD6B2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53409" y="5015551"/>
                  <a:ext cx="32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3410403C-0964-4215-8925-3AE2957C9D5B}"/>
                    </a:ext>
                  </a:extLst>
                </p14:cNvPr>
                <p14:cNvContentPartPr/>
                <p14:nvPr/>
              </p14:nvContentPartPr>
              <p14:xfrm>
                <a:off x="3664369" y="4980271"/>
                <a:ext cx="188280" cy="13464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3410403C-0964-4215-8925-3AE2957C9D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60049" y="4975951"/>
                  <a:ext cx="196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D6A1007F-5B91-4CA1-B735-0DA5BE2E13E7}"/>
                    </a:ext>
                  </a:extLst>
                </p14:cNvPr>
                <p14:cNvContentPartPr/>
                <p14:nvPr/>
              </p14:nvContentPartPr>
              <p14:xfrm>
                <a:off x="3863089" y="4908631"/>
                <a:ext cx="77040" cy="6984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D6A1007F-5B91-4CA1-B735-0DA5BE2E13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58769" y="4904311"/>
                  <a:ext cx="85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475D636E-A1B3-40F7-87B6-8A40D5C936CA}"/>
                    </a:ext>
                  </a:extLst>
                </p14:cNvPr>
                <p14:cNvContentPartPr/>
                <p14:nvPr/>
              </p14:nvContentPartPr>
              <p14:xfrm>
                <a:off x="3987649" y="4880191"/>
                <a:ext cx="90360" cy="32400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475D636E-A1B3-40F7-87B6-8A40D5C936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83329" y="4875871"/>
                  <a:ext cx="99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4615F0AA-A1CD-4122-A0B4-B0CF58DE3829}"/>
                    </a:ext>
                  </a:extLst>
                </p14:cNvPr>
                <p14:cNvContentPartPr/>
                <p14:nvPr/>
              </p14:nvContentPartPr>
              <p14:xfrm>
                <a:off x="4068289" y="4830151"/>
                <a:ext cx="115560" cy="8892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4615F0AA-A1CD-4122-A0B4-B0CF58DE382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63969" y="4825831"/>
                  <a:ext cx="1242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4AD8E220-D4A8-4A02-9FCA-7704EA4D5C00}"/>
              </a:ext>
            </a:extLst>
          </p:cNvPr>
          <p:cNvGrpSpPr/>
          <p:nvPr/>
        </p:nvGrpSpPr>
        <p:grpSpPr>
          <a:xfrm>
            <a:off x="1126729" y="5265031"/>
            <a:ext cx="361800" cy="324360"/>
            <a:chOff x="1126729" y="5265031"/>
            <a:chExt cx="3618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56CA45C1-68BB-4E7A-9B55-51F22C6F0623}"/>
                    </a:ext>
                  </a:extLst>
                </p14:cNvPr>
                <p14:cNvContentPartPr/>
                <p14:nvPr/>
              </p14:nvContentPartPr>
              <p14:xfrm>
                <a:off x="1144729" y="5398951"/>
                <a:ext cx="6840" cy="39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56CA45C1-68BB-4E7A-9B55-51F22C6F062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0409" y="5394631"/>
                  <a:ext cx="15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44D869FD-5BE1-4726-94A9-E1D4285596C4}"/>
                    </a:ext>
                  </a:extLst>
                </p14:cNvPr>
                <p14:cNvContentPartPr/>
                <p14:nvPr/>
              </p14:nvContentPartPr>
              <p14:xfrm>
                <a:off x="1150849" y="5398951"/>
                <a:ext cx="360" cy="3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44D869FD-5BE1-4726-94A9-E1D4285596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6529" y="539463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989CAA26-75B6-49F9-A290-04CD0189FBCC}"/>
                    </a:ext>
                  </a:extLst>
                </p14:cNvPr>
                <p14:cNvContentPartPr/>
                <p14:nvPr/>
              </p14:nvContentPartPr>
              <p14:xfrm>
                <a:off x="1138249" y="5376631"/>
                <a:ext cx="170640" cy="16236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989CAA26-75B6-49F9-A290-04CD0189FBC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33929" y="5372311"/>
                  <a:ext cx="179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A257B4E6-D748-48D3-97E7-3BB671013C28}"/>
                    </a:ext>
                  </a:extLst>
                </p14:cNvPr>
                <p14:cNvContentPartPr/>
                <p14:nvPr/>
              </p14:nvContentPartPr>
              <p14:xfrm>
                <a:off x="1191169" y="5348551"/>
                <a:ext cx="117720" cy="18612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A257B4E6-D748-48D3-97E7-3BB671013C2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86849" y="5344231"/>
                  <a:ext cx="12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56BCC4A2-55F2-4B0A-BC27-C8623B61C9D7}"/>
                    </a:ext>
                  </a:extLst>
                </p14:cNvPr>
                <p14:cNvContentPartPr/>
                <p14:nvPr/>
              </p14:nvContentPartPr>
              <p14:xfrm>
                <a:off x="1369009" y="5508031"/>
                <a:ext cx="119520" cy="8136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56BCC4A2-55F2-4B0A-BC27-C8623B61C9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64689" y="5503711"/>
                  <a:ext cx="128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CE67428-D960-4D1F-A613-48D43B94336D}"/>
                    </a:ext>
                  </a:extLst>
                </p14:cNvPr>
                <p14:cNvContentPartPr/>
                <p14:nvPr/>
              </p14:nvContentPartPr>
              <p14:xfrm>
                <a:off x="1126729" y="5290951"/>
                <a:ext cx="200880" cy="169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CE67428-D960-4D1F-A613-48D43B94336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22409" y="5286631"/>
                  <a:ext cx="20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FEB3EEA9-8AD9-426A-9779-9B3A670DDFEA}"/>
                    </a:ext>
                  </a:extLst>
                </p14:cNvPr>
                <p14:cNvContentPartPr/>
                <p14:nvPr/>
              </p14:nvContentPartPr>
              <p14:xfrm>
                <a:off x="1302769" y="5265031"/>
                <a:ext cx="61920" cy="590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FEB3EEA9-8AD9-426A-9779-9B3A670DDFE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98449" y="5260711"/>
                  <a:ext cx="705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11D49476-B70A-483E-A430-42997C029CF0}"/>
              </a:ext>
            </a:extLst>
          </p:cNvPr>
          <p:cNvGrpSpPr/>
          <p:nvPr/>
        </p:nvGrpSpPr>
        <p:grpSpPr>
          <a:xfrm>
            <a:off x="1651249" y="5271151"/>
            <a:ext cx="394560" cy="374040"/>
            <a:chOff x="1651249" y="5271151"/>
            <a:chExt cx="39456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57EE35B0-6CB7-45AB-8092-19C77E5D10E6}"/>
                    </a:ext>
                  </a:extLst>
                </p14:cNvPr>
                <p14:cNvContentPartPr/>
                <p14:nvPr/>
              </p14:nvContentPartPr>
              <p14:xfrm>
                <a:off x="1651249" y="5441071"/>
                <a:ext cx="27000" cy="4176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57EE35B0-6CB7-45AB-8092-19C77E5D10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46929" y="5436751"/>
                  <a:ext cx="35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E6B6845B-AA7E-4449-AA86-6CFBCF4B8207}"/>
                    </a:ext>
                  </a:extLst>
                </p14:cNvPr>
                <p14:cNvContentPartPr/>
                <p14:nvPr/>
              </p14:nvContentPartPr>
              <p14:xfrm>
                <a:off x="1794889" y="5388871"/>
                <a:ext cx="142560" cy="2030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E6B6845B-AA7E-4449-AA86-6CFBCF4B820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790569" y="5384551"/>
                  <a:ext cx="15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A7703D23-9FA0-48E1-9C29-8520F3F4B07C}"/>
                    </a:ext>
                  </a:extLst>
                </p14:cNvPr>
                <p14:cNvContentPartPr/>
                <p14:nvPr/>
              </p14:nvContentPartPr>
              <p14:xfrm>
                <a:off x="1821169" y="5405431"/>
                <a:ext cx="114840" cy="15732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A7703D23-9FA0-48E1-9C29-8520F3F4B07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16849" y="5401111"/>
                  <a:ext cx="12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C37802A4-5F6C-442B-A91F-FF3EEC11CB75}"/>
                    </a:ext>
                  </a:extLst>
                </p14:cNvPr>
                <p14:cNvContentPartPr/>
                <p14:nvPr/>
              </p14:nvContentPartPr>
              <p14:xfrm>
                <a:off x="1981009" y="5529271"/>
                <a:ext cx="64800" cy="1159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C37802A4-5F6C-442B-A91F-FF3EEC11CB7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76689" y="5524951"/>
                  <a:ext cx="73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3D9E34B3-E319-4A76-8058-6D43CA482361}"/>
                    </a:ext>
                  </a:extLst>
                </p14:cNvPr>
                <p14:cNvContentPartPr/>
                <p14:nvPr/>
              </p14:nvContentPartPr>
              <p14:xfrm>
                <a:off x="1824769" y="5297791"/>
                <a:ext cx="208440" cy="756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3D9E34B3-E319-4A76-8058-6D43CA48236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20449" y="5293471"/>
                  <a:ext cx="217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1FB82056-32E1-49F4-AD58-6722EE871544}"/>
                    </a:ext>
                  </a:extLst>
                </p14:cNvPr>
                <p14:cNvContentPartPr/>
                <p14:nvPr/>
              </p14:nvContentPartPr>
              <p14:xfrm>
                <a:off x="1997209" y="5271151"/>
                <a:ext cx="37440" cy="460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1FB82056-32E1-49F4-AD58-6722EE87154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92889" y="5266831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B45F9853-9A3E-4949-BC99-AE2B9243212B}"/>
              </a:ext>
            </a:extLst>
          </p:cNvPr>
          <p:cNvGrpSpPr/>
          <p:nvPr/>
        </p:nvGrpSpPr>
        <p:grpSpPr>
          <a:xfrm>
            <a:off x="2270449" y="5502271"/>
            <a:ext cx="121320" cy="45360"/>
            <a:chOff x="2270449" y="5502271"/>
            <a:chExt cx="12132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0C692055-4265-4697-AA7E-DB36BBCDF512}"/>
                    </a:ext>
                  </a:extLst>
                </p14:cNvPr>
                <p14:cNvContentPartPr/>
                <p14:nvPr/>
              </p14:nvContentPartPr>
              <p14:xfrm>
                <a:off x="2277289" y="5502271"/>
                <a:ext cx="94320" cy="396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0C692055-4265-4697-AA7E-DB36BBCDF51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72969" y="5497951"/>
                  <a:ext cx="10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173262B6-4F37-41F5-ACFF-FA327F0CD80F}"/>
                    </a:ext>
                  </a:extLst>
                </p14:cNvPr>
                <p14:cNvContentPartPr/>
                <p14:nvPr/>
              </p14:nvContentPartPr>
              <p14:xfrm>
                <a:off x="2270449" y="5544751"/>
                <a:ext cx="121320" cy="288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173262B6-4F37-41F5-ACFF-FA327F0CD80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266129" y="5540431"/>
                  <a:ext cx="12996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Entrada de lápiz 183">
                <a:extLst>
                  <a:ext uri="{FF2B5EF4-FFF2-40B4-BE49-F238E27FC236}">
                    <a16:creationId xmlns:a16="http://schemas.microsoft.com/office/drawing/2014/main" id="{10EA2096-85BA-4754-BBFD-B44E3272E456}"/>
                  </a:ext>
                </a:extLst>
              </p14:cNvPr>
              <p14:cNvContentPartPr/>
              <p14:nvPr/>
            </p14:nvContentPartPr>
            <p14:xfrm>
              <a:off x="2634409" y="5412991"/>
              <a:ext cx="118080" cy="203040"/>
            </p14:xfrm>
          </p:contentPart>
        </mc:Choice>
        <mc:Fallback xmlns="">
          <p:pic>
            <p:nvPicPr>
              <p:cNvPr id="184" name="Entrada de lápiz 183">
                <a:extLst>
                  <a:ext uri="{FF2B5EF4-FFF2-40B4-BE49-F238E27FC236}">
                    <a16:creationId xmlns:a16="http://schemas.microsoft.com/office/drawing/2014/main" id="{10EA2096-85BA-4754-BBFD-B44E3272E45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630089" y="5408671"/>
                <a:ext cx="12672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o 197">
            <a:extLst>
              <a:ext uri="{FF2B5EF4-FFF2-40B4-BE49-F238E27FC236}">
                <a16:creationId xmlns:a16="http://schemas.microsoft.com/office/drawing/2014/main" id="{41AEB56E-AD7F-4A4B-8B22-8CAAAD0F0482}"/>
              </a:ext>
            </a:extLst>
          </p:cNvPr>
          <p:cNvGrpSpPr/>
          <p:nvPr/>
        </p:nvGrpSpPr>
        <p:grpSpPr>
          <a:xfrm>
            <a:off x="6524569" y="4380511"/>
            <a:ext cx="1211400" cy="626040"/>
            <a:chOff x="6524569" y="4380511"/>
            <a:chExt cx="121140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62E48BFC-9CFE-4729-B4F9-DE13608B9846}"/>
                    </a:ext>
                  </a:extLst>
                </p14:cNvPr>
                <p14:cNvContentPartPr/>
                <p14:nvPr/>
              </p14:nvContentPartPr>
              <p14:xfrm>
                <a:off x="6524569" y="4380511"/>
                <a:ext cx="268560" cy="62604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62E48BFC-9CFE-4729-B4F9-DE13608B984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20249" y="4376191"/>
                  <a:ext cx="2772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EDBA70B2-5CA4-4654-8C9F-CFBD61B27B9A}"/>
                    </a:ext>
                  </a:extLst>
                </p14:cNvPr>
                <p14:cNvContentPartPr/>
                <p14:nvPr/>
              </p14:nvContentPartPr>
              <p14:xfrm>
                <a:off x="6934969" y="4617391"/>
                <a:ext cx="149760" cy="1630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EDBA70B2-5CA4-4654-8C9F-CFBD61B27B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930649" y="4613071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18D014F4-852C-4D44-9FC2-267F24AA6823}"/>
                    </a:ext>
                  </a:extLst>
                </p14:cNvPr>
                <p14:cNvContentPartPr/>
                <p14:nvPr/>
              </p14:nvContentPartPr>
              <p14:xfrm>
                <a:off x="6977089" y="4610191"/>
                <a:ext cx="90360" cy="18684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18D014F4-852C-4D44-9FC2-267F24AA682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72769" y="4605871"/>
                  <a:ext cx="99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9475B25C-5996-4885-8A79-243B67CD579E}"/>
                    </a:ext>
                  </a:extLst>
                </p14:cNvPr>
                <p14:cNvContentPartPr/>
                <p14:nvPr/>
              </p14:nvContentPartPr>
              <p14:xfrm>
                <a:off x="7142329" y="4727911"/>
                <a:ext cx="109440" cy="838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9475B25C-5996-4885-8A79-243B67CD579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138009" y="4723591"/>
                  <a:ext cx="118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08CD7FF7-0A6F-4392-A9AB-6F527EC2FC41}"/>
                    </a:ext>
                  </a:extLst>
                </p14:cNvPr>
                <p14:cNvContentPartPr/>
                <p14:nvPr/>
              </p14:nvContentPartPr>
              <p14:xfrm>
                <a:off x="7312609" y="4665271"/>
                <a:ext cx="1440" cy="864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08CD7FF7-0A6F-4392-A9AB-6F527EC2FC4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307929" y="4660951"/>
                  <a:ext cx="100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D8A044BD-C119-426A-AC5D-BA3B93A68DAF}"/>
                    </a:ext>
                  </a:extLst>
                </p14:cNvPr>
                <p14:cNvContentPartPr/>
                <p14:nvPr/>
              </p14:nvContentPartPr>
              <p14:xfrm>
                <a:off x="7410529" y="4658791"/>
                <a:ext cx="126720" cy="13284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D8A044BD-C119-426A-AC5D-BA3B93A68DA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406209" y="4654471"/>
                  <a:ext cx="135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F1FFFD48-FF75-487C-A248-409E89FFFC1B}"/>
                    </a:ext>
                  </a:extLst>
                </p14:cNvPr>
                <p14:cNvContentPartPr/>
                <p14:nvPr/>
              </p14:nvContentPartPr>
              <p14:xfrm>
                <a:off x="7406929" y="4632151"/>
                <a:ext cx="103680" cy="1710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F1FFFD48-FF75-487C-A248-409E89FFFC1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02609" y="4627831"/>
                  <a:ext cx="112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65B3147E-C9BE-4028-ABCE-71D1B4D95169}"/>
                    </a:ext>
                  </a:extLst>
                </p14:cNvPr>
                <p14:cNvContentPartPr/>
                <p14:nvPr/>
              </p14:nvContentPartPr>
              <p14:xfrm>
                <a:off x="7533289" y="4756351"/>
                <a:ext cx="202680" cy="734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65B3147E-C9BE-4028-ABCE-71D1B4D9516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28969" y="4752031"/>
                  <a:ext cx="21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AB409DBC-CE49-4B6B-9CB2-19A90B3C4301}"/>
                    </a:ext>
                  </a:extLst>
                </p14:cNvPr>
                <p14:cNvContentPartPr/>
                <p14:nvPr/>
              </p14:nvContentPartPr>
              <p14:xfrm>
                <a:off x="6950449" y="4522711"/>
                <a:ext cx="131760" cy="36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AB409DBC-CE49-4B6B-9CB2-19A90B3C430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46129" y="4518391"/>
                  <a:ext cx="140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845F55AA-3E09-42E6-B723-FCC92CD4D568}"/>
                    </a:ext>
                  </a:extLst>
                </p14:cNvPr>
                <p14:cNvContentPartPr/>
                <p14:nvPr/>
              </p14:nvContentPartPr>
              <p14:xfrm>
                <a:off x="7057369" y="4498231"/>
                <a:ext cx="57600" cy="496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845F55AA-3E09-42E6-B723-FCC92CD4D56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53049" y="4493911"/>
                  <a:ext cx="66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DE7E54E5-1BC7-4B5F-951B-ADCA16625AD6}"/>
                    </a:ext>
                  </a:extLst>
                </p14:cNvPr>
                <p14:cNvContentPartPr/>
                <p14:nvPr/>
              </p14:nvContentPartPr>
              <p14:xfrm>
                <a:off x="7397569" y="4528111"/>
                <a:ext cx="128880" cy="46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DE7E54E5-1BC7-4B5F-951B-ADCA16625A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93249" y="4523791"/>
                  <a:ext cx="1375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F8735672-2ADA-4D02-AF5D-9FCD85C1DF42}"/>
                    </a:ext>
                  </a:extLst>
                </p14:cNvPr>
                <p14:cNvContentPartPr/>
                <p14:nvPr/>
              </p14:nvContentPartPr>
              <p14:xfrm>
                <a:off x="7518169" y="4496791"/>
                <a:ext cx="40320" cy="550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F8735672-2ADA-4D02-AF5D-9FCD85C1DF4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13849" y="4492471"/>
                  <a:ext cx="489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52EDD2B4-0EE8-4BBD-B21E-974E47BC8C78}"/>
              </a:ext>
            </a:extLst>
          </p:cNvPr>
          <p:cNvGrpSpPr/>
          <p:nvPr/>
        </p:nvGrpSpPr>
        <p:grpSpPr>
          <a:xfrm>
            <a:off x="7942609" y="4656991"/>
            <a:ext cx="91800" cy="43200"/>
            <a:chOff x="7942609" y="4656991"/>
            <a:chExt cx="91800" cy="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9155604-EA0B-4D3E-B1B8-7B21C7688526}"/>
                    </a:ext>
                  </a:extLst>
                </p14:cNvPr>
                <p14:cNvContentPartPr/>
                <p14:nvPr/>
              </p14:nvContentPartPr>
              <p14:xfrm>
                <a:off x="7942609" y="4656991"/>
                <a:ext cx="90360" cy="108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9155604-EA0B-4D3E-B1B8-7B21C768852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38289" y="4652671"/>
                  <a:ext cx="99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6A4CA10E-71BE-4ED1-9D7A-8EEA9EE5598B}"/>
                    </a:ext>
                  </a:extLst>
                </p14:cNvPr>
                <p14:cNvContentPartPr/>
                <p14:nvPr/>
              </p14:nvContentPartPr>
              <p14:xfrm>
                <a:off x="7952329" y="4695511"/>
                <a:ext cx="82080" cy="46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6A4CA10E-71BE-4ED1-9D7A-8EEA9EE5598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48009" y="4691191"/>
                  <a:ext cx="9072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502A917F-A329-4625-98E3-789D6A1AAAEB}"/>
              </a:ext>
            </a:extLst>
          </p:cNvPr>
          <p:cNvGrpSpPr/>
          <p:nvPr/>
        </p:nvGrpSpPr>
        <p:grpSpPr>
          <a:xfrm>
            <a:off x="8196049" y="4443511"/>
            <a:ext cx="887760" cy="374400"/>
            <a:chOff x="8196049" y="4443511"/>
            <a:chExt cx="88776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3E74C439-1CB4-496D-AC9C-1DA7CF959726}"/>
                    </a:ext>
                  </a:extLst>
                </p14:cNvPr>
                <p14:cNvContentPartPr/>
                <p14:nvPr/>
              </p14:nvContentPartPr>
              <p14:xfrm>
                <a:off x="8218009" y="4593271"/>
                <a:ext cx="162360" cy="1756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3E74C439-1CB4-496D-AC9C-1DA7CF95972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213689" y="4588951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504C66FE-A704-4548-9101-630BF7BE1078}"/>
                    </a:ext>
                  </a:extLst>
                </p14:cNvPr>
                <p14:cNvContentPartPr/>
                <p14:nvPr/>
              </p14:nvContentPartPr>
              <p14:xfrm>
                <a:off x="8248609" y="4610551"/>
                <a:ext cx="74160" cy="16596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504C66FE-A704-4548-9101-630BF7BE107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244289" y="4606231"/>
                  <a:ext cx="82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C3EFCB47-C841-4A44-8B0E-1E570365AFE4}"/>
                    </a:ext>
                  </a:extLst>
                </p14:cNvPr>
                <p14:cNvContentPartPr/>
                <p14:nvPr/>
              </p14:nvContentPartPr>
              <p14:xfrm>
                <a:off x="8196049" y="4476631"/>
                <a:ext cx="137160" cy="50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C3EFCB47-C841-4A44-8B0E-1E570365AFE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191729" y="4472311"/>
                  <a:ext cx="1458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4E4BB6B5-0194-45B8-A5E5-8D76B5D1C181}"/>
                    </a:ext>
                  </a:extLst>
                </p14:cNvPr>
                <p14:cNvContentPartPr/>
                <p14:nvPr/>
              </p14:nvContentPartPr>
              <p14:xfrm>
                <a:off x="8308009" y="4448911"/>
                <a:ext cx="46440" cy="4140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4E4BB6B5-0194-45B8-A5E5-8D76B5D1C18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303689" y="4444591"/>
                  <a:ext cx="55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695BFBCF-5840-4E9A-ADED-4065B00F29D5}"/>
                    </a:ext>
                  </a:extLst>
                </p14:cNvPr>
                <p14:cNvContentPartPr/>
                <p14:nvPr/>
              </p14:nvContentPartPr>
              <p14:xfrm>
                <a:off x="8457769" y="4680751"/>
                <a:ext cx="79200" cy="1371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695BFBCF-5840-4E9A-ADED-4065B00F29D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453449" y="4676431"/>
                  <a:ext cx="87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CFD99267-E4D2-47D0-A854-0158928A9270}"/>
                    </a:ext>
                  </a:extLst>
                </p14:cNvPr>
                <p14:cNvContentPartPr/>
                <p14:nvPr/>
              </p14:nvContentPartPr>
              <p14:xfrm>
                <a:off x="8658289" y="4645831"/>
                <a:ext cx="10800" cy="3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CFD99267-E4D2-47D0-A854-0158928A927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653969" y="4641511"/>
                  <a:ext cx="19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568B05E1-9B9C-4D30-B45B-889FC94F0202}"/>
                    </a:ext>
                  </a:extLst>
                </p14:cNvPr>
                <p14:cNvContentPartPr/>
                <p14:nvPr/>
              </p14:nvContentPartPr>
              <p14:xfrm>
                <a:off x="8805529" y="4599031"/>
                <a:ext cx="159480" cy="14688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568B05E1-9B9C-4D30-B45B-889FC94F020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01209" y="4594711"/>
                  <a:ext cx="16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3D4ACC4-4FED-4BCB-A47D-23A044E1EA1D}"/>
                    </a:ext>
                  </a:extLst>
                </p14:cNvPr>
                <p14:cNvContentPartPr/>
                <p14:nvPr/>
              </p14:nvContentPartPr>
              <p14:xfrm>
                <a:off x="8821369" y="4607671"/>
                <a:ext cx="95400" cy="16848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3D4ACC4-4FED-4BCB-A47D-23A044E1EA1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17049" y="4603351"/>
                  <a:ext cx="104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5ACB849B-54D8-4B1C-9485-11A91A6D20A5}"/>
                    </a:ext>
                  </a:extLst>
                </p14:cNvPr>
                <p14:cNvContentPartPr/>
                <p14:nvPr/>
              </p14:nvContentPartPr>
              <p14:xfrm>
                <a:off x="9019729" y="4707031"/>
                <a:ext cx="64080" cy="9072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5ACB849B-54D8-4B1C-9485-11A91A6D20A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015409" y="4702711"/>
                  <a:ext cx="7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97F1C95D-097E-4B49-8858-63D1EBA51B90}"/>
                    </a:ext>
                  </a:extLst>
                </p14:cNvPr>
                <p14:cNvContentPartPr/>
                <p14:nvPr/>
              </p14:nvContentPartPr>
              <p14:xfrm>
                <a:off x="8767369" y="4464751"/>
                <a:ext cx="194040" cy="1944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97F1C95D-097E-4B49-8858-63D1EBA51B9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63049" y="4460431"/>
                  <a:ext cx="20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054A2BCF-9FDA-4CB0-AE05-06D3BA8C0F7E}"/>
                    </a:ext>
                  </a:extLst>
                </p14:cNvPr>
                <p14:cNvContentPartPr/>
                <p14:nvPr/>
              </p14:nvContentPartPr>
              <p14:xfrm>
                <a:off x="8933329" y="4443511"/>
                <a:ext cx="54720" cy="8172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054A2BCF-9FDA-4CB0-AE05-06D3BA8C0F7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929009" y="4439191"/>
                  <a:ext cx="633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69D52E19-3293-41E7-89D1-29F49051E78C}"/>
              </a:ext>
            </a:extLst>
          </p:cNvPr>
          <p:cNvGrpSpPr/>
          <p:nvPr/>
        </p:nvGrpSpPr>
        <p:grpSpPr>
          <a:xfrm>
            <a:off x="5273569" y="5814077"/>
            <a:ext cx="209160" cy="315720"/>
            <a:chOff x="5273569" y="5814077"/>
            <a:chExt cx="2091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BF3A9E32-4A11-481F-8738-1A2688C046B8}"/>
                    </a:ext>
                  </a:extLst>
                </p14:cNvPr>
                <p14:cNvContentPartPr/>
                <p14:nvPr/>
              </p14:nvContentPartPr>
              <p14:xfrm>
                <a:off x="5321449" y="5951597"/>
                <a:ext cx="161280" cy="11772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BF3A9E32-4A11-481F-8738-1A2688C046B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17129" y="5947277"/>
                  <a:ext cx="169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28455060-573C-4992-B337-F9E8454F06A6}"/>
                    </a:ext>
                  </a:extLst>
                </p14:cNvPr>
                <p14:cNvContentPartPr/>
                <p14:nvPr/>
              </p14:nvContentPartPr>
              <p14:xfrm>
                <a:off x="5385529" y="5918117"/>
                <a:ext cx="47520" cy="21168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28455060-573C-4992-B337-F9E8454F06A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381209" y="5913797"/>
                  <a:ext cx="5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F8A85855-901F-4826-8CEF-526F9A95C0DC}"/>
                    </a:ext>
                  </a:extLst>
                </p14:cNvPr>
                <p14:cNvContentPartPr/>
                <p14:nvPr/>
              </p14:nvContentPartPr>
              <p14:xfrm>
                <a:off x="5273569" y="5844317"/>
                <a:ext cx="150120" cy="1296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F8A85855-901F-4826-8CEF-526F9A95C0D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269249" y="5839997"/>
                  <a:ext cx="158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1696CA82-E09F-4523-9402-B5B4ADAF7A93}"/>
                    </a:ext>
                  </a:extLst>
                </p14:cNvPr>
                <p14:cNvContentPartPr/>
                <p14:nvPr/>
              </p14:nvContentPartPr>
              <p14:xfrm>
                <a:off x="5380849" y="5814077"/>
                <a:ext cx="43920" cy="666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1696CA82-E09F-4523-9402-B5B4ADAF7A9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376529" y="5809757"/>
                  <a:ext cx="5256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56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3A131-6950-4CA0-928F-5FE0380A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Probemos ahora que      es armónica: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Con esto cada una de las componentes es armónica y queda demostrado que la superficie es minimal.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G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4DFCED-A3E1-4E8B-9A26-E075C5F71B6B}"/>
              </a:ext>
            </a:extLst>
          </p:cNvPr>
          <p:cNvGrpSpPr/>
          <p:nvPr/>
        </p:nvGrpSpPr>
        <p:grpSpPr>
          <a:xfrm>
            <a:off x="4012560" y="322560"/>
            <a:ext cx="235800" cy="313560"/>
            <a:chOff x="4012560" y="322560"/>
            <a:chExt cx="23580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551C1CE-3B5D-4C5C-8032-6D8399CD07AB}"/>
                    </a:ext>
                  </a:extLst>
                </p14:cNvPr>
                <p14:cNvContentPartPr/>
                <p14:nvPr/>
              </p14:nvContentPartPr>
              <p14:xfrm>
                <a:off x="4037400" y="462960"/>
                <a:ext cx="210960" cy="1641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551C1CE-3B5D-4C5C-8032-6D8399CD07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3080" y="458640"/>
                  <a:ext cx="219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3254972-4CF3-4690-91B7-63D706B701E5}"/>
                    </a:ext>
                  </a:extLst>
                </p14:cNvPr>
                <p14:cNvContentPartPr/>
                <p14:nvPr/>
              </p14:nvContentPartPr>
              <p14:xfrm>
                <a:off x="4108320" y="429480"/>
                <a:ext cx="66600" cy="2066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3254972-4CF3-4690-91B7-63D706B701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4000" y="425160"/>
                  <a:ext cx="75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B32C9D9-97C1-496F-8A6D-DE4FA7C56D1E}"/>
                    </a:ext>
                  </a:extLst>
                </p14:cNvPr>
                <p14:cNvContentPartPr/>
                <p14:nvPr/>
              </p14:nvContentPartPr>
              <p14:xfrm>
                <a:off x="4012560" y="357840"/>
                <a:ext cx="150840" cy="396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B32C9D9-97C1-496F-8A6D-DE4FA7C56D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8240" y="353520"/>
                  <a:ext cx="159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9975677-80BB-4D17-A232-2FF88F4E78C8}"/>
                    </a:ext>
                  </a:extLst>
                </p14:cNvPr>
                <p14:cNvContentPartPr/>
                <p14:nvPr/>
              </p14:nvContentPartPr>
              <p14:xfrm>
                <a:off x="4115160" y="322560"/>
                <a:ext cx="61560" cy="540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9975677-80BB-4D17-A232-2FF88F4E78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0840" y="318240"/>
                  <a:ext cx="702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03FD38B-516B-42F0-94AB-925D173619D2}"/>
              </a:ext>
            </a:extLst>
          </p:cNvPr>
          <p:cNvGrpSpPr/>
          <p:nvPr/>
        </p:nvGrpSpPr>
        <p:grpSpPr>
          <a:xfrm>
            <a:off x="1089720" y="769320"/>
            <a:ext cx="199440" cy="42120"/>
            <a:chOff x="1089720" y="769320"/>
            <a:chExt cx="19944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6091DDE-411F-4B1E-9BCE-E58E43CA1D97}"/>
                    </a:ext>
                  </a:extLst>
                </p14:cNvPr>
                <p14:cNvContentPartPr/>
                <p14:nvPr/>
              </p14:nvContentPartPr>
              <p14:xfrm>
                <a:off x="1089720" y="790560"/>
                <a:ext cx="180000" cy="208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6091DDE-411F-4B1E-9BCE-E58E43CA1D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5400" y="786240"/>
                  <a:ext cx="188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C64DB8E-B3EC-4247-A6CA-59E6658BB774}"/>
                    </a:ext>
                  </a:extLst>
                </p14:cNvPr>
                <p14:cNvContentPartPr/>
                <p14:nvPr/>
              </p14:nvContentPartPr>
              <p14:xfrm>
                <a:off x="1233000" y="769320"/>
                <a:ext cx="56160" cy="349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C64DB8E-B3EC-4247-A6CA-59E6658BB7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8680" y="765000"/>
                  <a:ext cx="648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A3F4FC0-3CBB-4F7E-8389-27FC8AAC8F64}"/>
              </a:ext>
            </a:extLst>
          </p:cNvPr>
          <p:cNvGrpSpPr/>
          <p:nvPr/>
        </p:nvGrpSpPr>
        <p:grpSpPr>
          <a:xfrm>
            <a:off x="1112760" y="893880"/>
            <a:ext cx="844200" cy="236160"/>
            <a:chOff x="1112760" y="893880"/>
            <a:chExt cx="8442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9197B44-93F6-4D1D-ADAB-8C1D830E91E7}"/>
                    </a:ext>
                  </a:extLst>
                </p14:cNvPr>
                <p14:cNvContentPartPr/>
                <p14:nvPr/>
              </p14:nvContentPartPr>
              <p14:xfrm>
                <a:off x="1112760" y="933840"/>
                <a:ext cx="212400" cy="1396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9197B44-93F6-4D1D-ADAB-8C1D830E91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8440" y="929520"/>
                  <a:ext cx="221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AB5A6C7-1E67-4F2E-A18F-BBAB3D47C115}"/>
                    </a:ext>
                  </a:extLst>
                </p14:cNvPr>
                <p14:cNvContentPartPr/>
                <p14:nvPr/>
              </p14:nvContentPartPr>
              <p14:xfrm>
                <a:off x="1198800" y="893880"/>
                <a:ext cx="78840" cy="21492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AB5A6C7-1E67-4F2E-A18F-BBAB3D47C1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4480" y="889560"/>
                  <a:ext cx="87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11BB38D-E3A5-475B-A39D-42C5B4361D7B}"/>
                    </a:ext>
                  </a:extLst>
                </p14:cNvPr>
                <p14:cNvContentPartPr/>
                <p14:nvPr/>
              </p14:nvContentPartPr>
              <p14:xfrm>
                <a:off x="1361880" y="1026000"/>
                <a:ext cx="156960" cy="910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11BB38D-E3A5-475B-A39D-42C5B4361D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7560" y="1021680"/>
                  <a:ext cx="165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61DF343-3549-4429-846B-3D9DF4BBF623}"/>
                    </a:ext>
                  </a:extLst>
                </p14:cNvPr>
                <p14:cNvContentPartPr/>
                <p14:nvPr/>
              </p14:nvContentPartPr>
              <p14:xfrm>
                <a:off x="1522800" y="1017360"/>
                <a:ext cx="165240" cy="1126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61DF343-3549-4429-846B-3D9DF4BBF6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8480" y="1013040"/>
                  <a:ext cx="173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E60586E-C094-4ED7-B50A-9E6CCB723876}"/>
                    </a:ext>
                  </a:extLst>
                </p14:cNvPr>
                <p14:cNvContentPartPr/>
                <p14:nvPr/>
              </p14:nvContentPartPr>
              <p14:xfrm>
                <a:off x="1817640" y="947520"/>
                <a:ext cx="139320" cy="122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E60586E-C094-4ED7-B50A-9E6CCB7238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3320" y="943200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DFB3100A-1579-43B8-9259-1DB64D12F640}"/>
                    </a:ext>
                  </a:extLst>
                </p14:cNvPr>
                <p14:cNvContentPartPr/>
                <p14:nvPr/>
              </p14:nvContentPartPr>
              <p14:xfrm>
                <a:off x="1888560" y="913680"/>
                <a:ext cx="42840" cy="1285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DFB3100A-1579-43B8-9259-1DB64D12F6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4240" y="909360"/>
                  <a:ext cx="514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6868A0E-6890-4E6F-86AD-F59D748C5B25}"/>
              </a:ext>
            </a:extLst>
          </p:cNvPr>
          <p:cNvGrpSpPr/>
          <p:nvPr/>
        </p:nvGrpSpPr>
        <p:grpSpPr>
          <a:xfrm>
            <a:off x="2171160" y="756000"/>
            <a:ext cx="458640" cy="328680"/>
            <a:chOff x="2171160" y="756000"/>
            <a:chExt cx="4586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96599BF-F735-4948-A1A8-BB8EF204DA0C}"/>
                    </a:ext>
                  </a:extLst>
                </p14:cNvPr>
                <p14:cNvContentPartPr/>
                <p14:nvPr/>
              </p14:nvContentPartPr>
              <p14:xfrm>
                <a:off x="2205000" y="906480"/>
                <a:ext cx="174240" cy="1501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96599BF-F735-4948-A1A8-BB8EF204DA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00680" y="902160"/>
                  <a:ext cx="182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9F367C8-766E-407E-BC23-2F6377202540}"/>
                    </a:ext>
                  </a:extLst>
                </p14:cNvPr>
                <p14:cNvContentPartPr/>
                <p14:nvPr/>
              </p14:nvContentPartPr>
              <p14:xfrm>
                <a:off x="2247120" y="864720"/>
                <a:ext cx="90360" cy="215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9F367C8-766E-407E-BC23-2F63772025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800" y="860400"/>
                  <a:ext cx="99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3AD6A9A-43AF-409B-96FC-B59BE0588EE4}"/>
                    </a:ext>
                  </a:extLst>
                </p14:cNvPr>
                <p14:cNvContentPartPr/>
                <p14:nvPr/>
              </p14:nvContentPartPr>
              <p14:xfrm>
                <a:off x="2430000" y="980280"/>
                <a:ext cx="72720" cy="1044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3AD6A9A-43AF-409B-96FC-B59BE0588E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5680" y="975960"/>
                  <a:ext cx="81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8017F2B-7789-4B77-AB03-3C94702F0B99}"/>
                    </a:ext>
                  </a:extLst>
                </p14:cNvPr>
                <p14:cNvContentPartPr/>
                <p14:nvPr/>
              </p14:nvContentPartPr>
              <p14:xfrm>
                <a:off x="2576160" y="970560"/>
                <a:ext cx="53640" cy="1062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8017F2B-7789-4B77-AB03-3C94702F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1840" y="966240"/>
                  <a:ext cx="62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C232A4D-E6BC-4BD8-A1C2-65D9DDC92936}"/>
                    </a:ext>
                  </a:extLst>
                </p14:cNvPr>
                <p14:cNvContentPartPr/>
                <p14:nvPr/>
              </p14:nvContentPartPr>
              <p14:xfrm>
                <a:off x="2171160" y="773280"/>
                <a:ext cx="157680" cy="27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C232A4D-E6BC-4BD8-A1C2-65D9DDC929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6840" y="768960"/>
                  <a:ext cx="16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392DC8F-8051-40B2-A8CC-6C4AEF8E6F19}"/>
                    </a:ext>
                  </a:extLst>
                </p14:cNvPr>
                <p14:cNvContentPartPr/>
                <p14:nvPr/>
              </p14:nvContentPartPr>
              <p14:xfrm>
                <a:off x="2283840" y="756000"/>
                <a:ext cx="73080" cy="511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392DC8F-8051-40B2-A8CC-6C4AEF8E6F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79520" y="751680"/>
                  <a:ext cx="817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825A765-8211-4442-B757-3D504CB14BAC}"/>
              </a:ext>
            </a:extLst>
          </p:cNvPr>
          <p:cNvGrpSpPr/>
          <p:nvPr/>
        </p:nvGrpSpPr>
        <p:grpSpPr>
          <a:xfrm>
            <a:off x="2806920" y="919440"/>
            <a:ext cx="168840" cy="54720"/>
            <a:chOff x="2806920" y="919440"/>
            <a:chExt cx="168840" cy="5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C3689E5-ED04-4D78-8FFD-5E3319569196}"/>
                    </a:ext>
                  </a:extLst>
                </p14:cNvPr>
                <p14:cNvContentPartPr/>
                <p14:nvPr/>
              </p14:nvContentPartPr>
              <p14:xfrm>
                <a:off x="2806920" y="919440"/>
                <a:ext cx="106200" cy="82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C3689E5-ED04-4D78-8FFD-5E33195691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2600" y="915120"/>
                  <a:ext cx="114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294A44A6-AB95-42A3-A05D-6D3EEC8EB6C5}"/>
                    </a:ext>
                  </a:extLst>
                </p14:cNvPr>
                <p14:cNvContentPartPr/>
                <p14:nvPr/>
              </p14:nvContentPartPr>
              <p14:xfrm>
                <a:off x="2824920" y="967680"/>
                <a:ext cx="150840" cy="64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294A44A6-AB95-42A3-A05D-6D3EEC8EB6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0600" y="963360"/>
                  <a:ext cx="15948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39DF59-99B4-47DC-9546-960BFC21B861}"/>
              </a:ext>
            </a:extLst>
          </p:cNvPr>
          <p:cNvGrpSpPr/>
          <p:nvPr/>
        </p:nvGrpSpPr>
        <p:grpSpPr>
          <a:xfrm>
            <a:off x="3158640" y="821880"/>
            <a:ext cx="968760" cy="313200"/>
            <a:chOff x="3158640" y="821880"/>
            <a:chExt cx="9687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8670D03-0302-40CD-A0F2-8DCFB85640AA}"/>
                    </a:ext>
                  </a:extLst>
                </p14:cNvPr>
                <p14:cNvContentPartPr/>
                <p14:nvPr/>
              </p14:nvContentPartPr>
              <p14:xfrm>
                <a:off x="3158640" y="821880"/>
                <a:ext cx="81720" cy="3132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8670D03-0302-40CD-A0F2-8DCFB85640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4320" y="817560"/>
                  <a:ext cx="90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959A3A67-896D-475E-B8B7-C8EA79024038}"/>
                    </a:ext>
                  </a:extLst>
                </p14:cNvPr>
                <p14:cNvContentPartPr/>
                <p14:nvPr/>
              </p14:nvContentPartPr>
              <p14:xfrm>
                <a:off x="3340800" y="957600"/>
                <a:ext cx="140400" cy="108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959A3A67-896D-475E-B8B7-C8EA790240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36480" y="953280"/>
                  <a:ext cx="149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E2562519-7CF6-41DB-9051-9D801D67E572}"/>
                    </a:ext>
                  </a:extLst>
                </p14:cNvPr>
                <p14:cNvContentPartPr/>
                <p14:nvPr/>
              </p14:nvContentPartPr>
              <p14:xfrm>
                <a:off x="3578400" y="833400"/>
                <a:ext cx="189000" cy="2232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E2562519-7CF6-41DB-9051-9D801D67E5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74080" y="829080"/>
                  <a:ext cx="197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02F0279-1841-4F8E-BC80-D59095D12082}"/>
                    </a:ext>
                  </a:extLst>
                </p14:cNvPr>
                <p14:cNvContentPartPr/>
                <p14:nvPr/>
              </p14:nvContentPartPr>
              <p14:xfrm>
                <a:off x="3789000" y="882000"/>
                <a:ext cx="248760" cy="1695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02F0279-1841-4F8E-BC80-D59095D120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4680" y="877680"/>
                  <a:ext cx="257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77CF31D-9AA2-4D18-9613-880CC7513964}"/>
                    </a:ext>
                  </a:extLst>
                </p14:cNvPr>
                <p14:cNvContentPartPr/>
                <p14:nvPr/>
              </p14:nvContentPartPr>
              <p14:xfrm>
                <a:off x="4110840" y="1051200"/>
                <a:ext cx="16560" cy="766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77CF31D-9AA2-4D18-9613-880CC75139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06520" y="1046880"/>
                  <a:ext cx="252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D12414B-0526-4715-9AE7-3AA3502D93CE}"/>
              </a:ext>
            </a:extLst>
          </p:cNvPr>
          <p:cNvGrpSpPr/>
          <p:nvPr/>
        </p:nvGrpSpPr>
        <p:grpSpPr>
          <a:xfrm>
            <a:off x="4314960" y="875520"/>
            <a:ext cx="446760" cy="299160"/>
            <a:chOff x="4314960" y="875520"/>
            <a:chExt cx="4467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F9E0214-D208-49A6-A95E-BA646D90E673}"/>
                    </a:ext>
                  </a:extLst>
                </p14:cNvPr>
                <p14:cNvContentPartPr/>
                <p14:nvPr/>
              </p14:nvContentPartPr>
              <p14:xfrm>
                <a:off x="4314960" y="875520"/>
                <a:ext cx="153000" cy="2203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F9E0214-D208-49A6-A95E-BA646D90E6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10640" y="871200"/>
                  <a:ext cx="161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79492E0-2B5B-4436-812B-B7E52AA3C474}"/>
                    </a:ext>
                  </a:extLst>
                </p14:cNvPr>
                <p14:cNvContentPartPr/>
                <p14:nvPr/>
              </p14:nvContentPartPr>
              <p14:xfrm>
                <a:off x="4533480" y="941400"/>
                <a:ext cx="75240" cy="1357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79492E0-2B5B-4436-812B-B7E52AA3C4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29160" y="937080"/>
                  <a:ext cx="83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5ADD7B6-AD03-497D-BCEA-20E435A7E083}"/>
                    </a:ext>
                  </a:extLst>
                </p14:cNvPr>
                <p14:cNvContentPartPr/>
                <p14:nvPr/>
              </p14:nvContentPartPr>
              <p14:xfrm>
                <a:off x="4734000" y="1063800"/>
                <a:ext cx="27720" cy="1108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5ADD7B6-AD03-497D-BCEA-20E435A7E0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29680" y="1059480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7D96F17-DB9E-4F29-B0B2-1A00C49310AF}"/>
              </a:ext>
            </a:extLst>
          </p:cNvPr>
          <p:cNvGrpSpPr/>
          <p:nvPr/>
        </p:nvGrpSpPr>
        <p:grpSpPr>
          <a:xfrm>
            <a:off x="4962240" y="849960"/>
            <a:ext cx="299880" cy="280440"/>
            <a:chOff x="4962240" y="849960"/>
            <a:chExt cx="29988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8B78AE7-6876-403D-B987-961D969AAFD9}"/>
                    </a:ext>
                  </a:extLst>
                </p14:cNvPr>
                <p14:cNvContentPartPr/>
                <p14:nvPr/>
              </p14:nvContentPartPr>
              <p14:xfrm>
                <a:off x="4962240" y="849960"/>
                <a:ext cx="187920" cy="2264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8B78AE7-6876-403D-B987-961D969AAF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57920" y="845640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469BEB02-3483-4349-BBF3-72B3AB56631C}"/>
                    </a:ext>
                  </a:extLst>
                </p14:cNvPr>
                <p14:cNvContentPartPr/>
                <p14:nvPr/>
              </p14:nvContentPartPr>
              <p14:xfrm>
                <a:off x="5178960" y="853200"/>
                <a:ext cx="83160" cy="2772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469BEB02-3483-4349-BBF3-72B3AB566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4640" y="848880"/>
                  <a:ext cx="918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D31CA44-9EE0-474F-B5F6-4B5A2416DF1A}"/>
              </a:ext>
            </a:extLst>
          </p:cNvPr>
          <p:cNvGrpSpPr/>
          <p:nvPr/>
        </p:nvGrpSpPr>
        <p:grpSpPr>
          <a:xfrm>
            <a:off x="5432760" y="916560"/>
            <a:ext cx="141840" cy="169200"/>
            <a:chOff x="5432760" y="916560"/>
            <a:chExt cx="14184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62787A13-29F3-4812-B71B-A8E8FD32E2B6}"/>
                    </a:ext>
                  </a:extLst>
                </p14:cNvPr>
                <p14:cNvContentPartPr/>
                <p14:nvPr/>
              </p14:nvContentPartPr>
              <p14:xfrm>
                <a:off x="5432760" y="972720"/>
                <a:ext cx="141840" cy="32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62787A13-29F3-4812-B71B-A8E8FD32E2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8440" y="968400"/>
                  <a:ext cx="150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286C6BF-0056-43D7-AE1C-24F25996B37C}"/>
                    </a:ext>
                  </a:extLst>
                </p14:cNvPr>
                <p14:cNvContentPartPr/>
                <p14:nvPr/>
              </p14:nvContentPartPr>
              <p14:xfrm>
                <a:off x="5509080" y="916560"/>
                <a:ext cx="13680" cy="1692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286C6BF-0056-43D7-AE1C-24F25996B3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04760" y="912240"/>
                  <a:ext cx="22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A1C1348B-DE7C-4D95-B8F0-4A020AE118DA}"/>
              </a:ext>
            </a:extLst>
          </p:cNvPr>
          <p:cNvGrpSpPr/>
          <p:nvPr/>
        </p:nvGrpSpPr>
        <p:grpSpPr>
          <a:xfrm>
            <a:off x="5840640" y="766800"/>
            <a:ext cx="1370520" cy="350280"/>
            <a:chOff x="5840640" y="766800"/>
            <a:chExt cx="13705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C4AD7AE-4928-4974-8051-FE75FD7DF874}"/>
                    </a:ext>
                  </a:extLst>
                </p14:cNvPr>
                <p14:cNvContentPartPr/>
                <p14:nvPr/>
              </p14:nvContentPartPr>
              <p14:xfrm>
                <a:off x="5840640" y="824400"/>
                <a:ext cx="33840" cy="2926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C4AD7AE-4928-4974-8051-FE75FD7DF8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36320" y="820080"/>
                  <a:ext cx="42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FF6D517-4D32-48C8-BE8A-A6E0CE152A07}"/>
                    </a:ext>
                  </a:extLst>
                </p14:cNvPr>
                <p14:cNvContentPartPr/>
                <p14:nvPr/>
              </p14:nvContentPartPr>
              <p14:xfrm>
                <a:off x="5998320" y="830520"/>
                <a:ext cx="198000" cy="2188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FF6D517-4D32-48C8-BE8A-A6E0CE152A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94000" y="826200"/>
                  <a:ext cx="206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91E691D-76B1-40F3-BB28-916194ABABBA}"/>
                    </a:ext>
                  </a:extLst>
                </p14:cNvPr>
                <p14:cNvContentPartPr/>
                <p14:nvPr/>
              </p14:nvContentPartPr>
              <p14:xfrm>
                <a:off x="6266160" y="858960"/>
                <a:ext cx="195480" cy="1641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91E691D-76B1-40F3-BB28-916194ABA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1840" y="854640"/>
                  <a:ext cx="20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A7AEBED-7F90-4A40-BDF0-FF8BB2EBB5A4}"/>
                    </a:ext>
                  </a:extLst>
                </p14:cNvPr>
                <p14:cNvContentPartPr/>
                <p14:nvPr/>
              </p14:nvContentPartPr>
              <p14:xfrm>
                <a:off x="6573960" y="1011960"/>
                <a:ext cx="27720" cy="802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A7AEBED-7F90-4A40-BDF0-FF8BB2EBB5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69640" y="1007640"/>
                  <a:ext cx="36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6ECC2D7-232E-4BA1-9430-06B66577059C}"/>
                    </a:ext>
                  </a:extLst>
                </p14:cNvPr>
                <p14:cNvContentPartPr/>
                <p14:nvPr/>
              </p14:nvContentPartPr>
              <p14:xfrm>
                <a:off x="6765120" y="791640"/>
                <a:ext cx="19440" cy="273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6ECC2D7-232E-4BA1-9430-06B6657705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60800" y="787320"/>
                  <a:ext cx="28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2D2BC59-28F7-4407-9F57-475717597562}"/>
                    </a:ext>
                  </a:extLst>
                </p14:cNvPr>
                <p14:cNvContentPartPr/>
                <p14:nvPr/>
              </p14:nvContentPartPr>
              <p14:xfrm>
                <a:off x="6681240" y="913680"/>
                <a:ext cx="36360" cy="14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2D2BC59-28F7-4407-9F57-4757175975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6920" y="909360"/>
                  <a:ext cx="45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EB56000-0875-4F2D-9BB1-52F04F208A5E}"/>
                    </a:ext>
                  </a:extLst>
                </p14:cNvPr>
                <p14:cNvContentPartPr/>
                <p14:nvPr/>
              </p14:nvContentPartPr>
              <p14:xfrm>
                <a:off x="6765120" y="766800"/>
                <a:ext cx="153720" cy="2268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EB56000-0875-4F2D-9BB1-52F04F208A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60800" y="762480"/>
                  <a:ext cx="162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E4853B8D-C9F5-49EB-80A7-86ECDE2F505C}"/>
                    </a:ext>
                  </a:extLst>
                </p14:cNvPr>
                <p14:cNvContentPartPr/>
                <p14:nvPr/>
              </p14:nvContentPartPr>
              <p14:xfrm>
                <a:off x="6947280" y="842760"/>
                <a:ext cx="114120" cy="1548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E4853B8D-C9F5-49EB-80A7-86ECDE2F50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2960" y="838440"/>
                  <a:ext cx="12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81DA9EED-92F2-457F-910A-2C7675F3C5FE}"/>
                    </a:ext>
                  </a:extLst>
                </p14:cNvPr>
                <p14:cNvContentPartPr/>
                <p14:nvPr/>
              </p14:nvContentPartPr>
              <p14:xfrm>
                <a:off x="7175880" y="986040"/>
                <a:ext cx="35280" cy="874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81DA9EED-92F2-457F-910A-2C7675F3C5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1560" y="981720"/>
                  <a:ext cx="439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86D1AB3-B82F-4B7F-B4BC-BBE3A609357B}"/>
              </a:ext>
            </a:extLst>
          </p:cNvPr>
          <p:cNvGrpSpPr/>
          <p:nvPr/>
        </p:nvGrpSpPr>
        <p:grpSpPr>
          <a:xfrm>
            <a:off x="7364160" y="771120"/>
            <a:ext cx="527760" cy="338400"/>
            <a:chOff x="7364160" y="771120"/>
            <a:chExt cx="5277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9BB3F41A-9E4C-46B1-A962-763D22E1A6DB}"/>
                    </a:ext>
                  </a:extLst>
                </p14:cNvPr>
                <p14:cNvContentPartPr/>
                <p14:nvPr/>
              </p14:nvContentPartPr>
              <p14:xfrm>
                <a:off x="7364160" y="891720"/>
                <a:ext cx="89640" cy="57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9BB3F41A-9E4C-46B1-A962-763D22E1A6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59840" y="887400"/>
                  <a:ext cx="98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53F00DFD-D2CA-43E5-A578-4E19A7BB8709}"/>
                    </a:ext>
                  </a:extLst>
                </p14:cNvPr>
                <p14:cNvContentPartPr/>
                <p14:nvPr/>
              </p14:nvContentPartPr>
              <p14:xfrm>
                <a:off x="7573680" y="792000"/>
                <a:ext cx="194760" cy="2138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53F00DFD-D2CA-43E5-A578-4E19A7BB87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69360" y="787680"/>
                  <a:ext cx="203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4ED25B1-728B-439F-9EF0-603B945C505E}"/>
                    </a:ext>
                  </a:extLst>
                </p14:cNvPr>
                <p14:cNvContentPartPr/>
                <p14:nvPr/>
              </p14:nvContentPartPr>
              <p14:xfrm>
                <a:off x="7791840" y="771120"/>
                <a:ext cx="100080" cy="3384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4ED25B1-728B-439F-9EF0-603B945C50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87520" y="766800"/>
                  <a:ext cx="10872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F7BA6BA-A32E-40A6-A1EE-8A4BC3CB9C8B}"/>
              </a:ext>
            </a:extLst>
          </p:cNvPr>
          <p:cNvGrpSpPr/>
          <p:nvPr/>
        </p:nvGrpSpPr>
        <p:grpSpPr>
          <a:xfrm>
            <a:off x="8103240" y="808200"/>
            <a:ext cx="436320" cy="187560"/>
            <a:chOff x="8103240" y="808200"/>
            <a:chExt cx="4363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DC68E23C-ED39-41F9-B39A-1649EAE9BE2E}"/>
                    </a:ext>
                  </a:extLst>
                </p14:cNvPr>
                <p14:cNvContentPartPr/>
                <p14:nvPr/>
              </p14:nvContentPartPr>
              <p14:xfrm>
                <a:off x="8103240" y="912240"/>
                <a:ext cx="132840" cy="39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DC68E23C-ED39-41F9-B39A-1649EAE9BE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98920" y="907920"/>
                  <a:ext cx="141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0D8356C6-2C86-4FF8-AA9D-26DCD011A28D}"/>
                    </a:ext>
                  </a:extLst>
                </p14:cNvPr>
                <p14:cNvContentPartPr/>
                <p14:nvPr/>
              </p14:nvContentPartPr>
              <p14:xfrm>
                <a:off x="8140680" y="964440"/>
                <a:ext cx="132120" cy="140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0D8356C6-2C86-4FF8-AA9D-26DCD011A2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6360" y="960120"/>
                  <a:ext cx="14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0B5A13E1-D83E-4136-A10D-0B1BE50A1F1F}"/>
                    </a:ext>
                  </a:extLst>
                </p14:cNvPr>
                <p14:cNvContentPartPr/>
                <p14:nvPr/>
              </p14:nvContentPartPr>
              <p14:xfrm>
                <a:off x="8379360" y="808200"/>
                <a:ext cx="160200" cy="1875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0B5A13E1-D83E-4136-A10D-0B1BE50A1F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75040" y="803880"/>
                  <a:ext cx="1688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02D4F41-3219-4509-B892-466AD2E19257}"/>
              </a:ext>
            </a:extLst>
          </p:cNvPr>
          <p:cNvGrpSpPr/>
          <p:nvPr/>
        </p:nvGrpSpPr>
        <p:grpSpPr>
          <a:xfrm>
            <a:off x="8366760" y="624600"/>
            <a:ext cx="161640" cy="77040"/>
            <a:chOff x="8366760" y="624600"/>
            <a:chExt cx="16164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17F1309-6104-4361-9204-644F8CBBC586}"/>
                    </a:ext>
                  </a:extLst>
                </p14:cNvPr>
                <p14:cNvContentPartPr/>
                <p14:nvPr/>
              </p14:nvContentPartPr>
              <p14:xfrm>
                <a:off x="8366760" y="662400"/>
                <a:ext cx="116280" cy="104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17F1309-6104-4361-9204-644F8CBBC5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62440" y="658080"/>
                  <a:ext cx="124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A36B25C-CD2E-4719-96F3-E7000447B648}"/>
                    </a:ext>
                  </a:extLst>
                </p14:cNvPr>
                <p14:cNvContentPartPr/>
                <p14:nvPr/>
              </p14:nvContentPartPr>
              <p14:xfrm>
                <a:off x="8476560" y="624600"/>
                <a:ext cx="51840" cy="770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A36B25C-CD2E-4719-96F3-E7000447B6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2240" y="620280"/>
                  <a:ext cx="60480" cy="85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2" name="Imagen 71" descr="Imagen en blanco y negro de un ave&#10;&#10;Descripción generada automáticamente con confianza media">
            <a:extLst>
              <a:ext uri="{FF2B5EF4-FFF2-40B4-BE49-F238E27FC236}">
                <a16:creationId xmlns:a16="http://schemas.microsoft.com/office/drawing/2014/main" id="{59630CF8-8D38-4EDC-9061-E154BFAFB69D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60" y="2169870"/>
            <a:ext cx="4695180" cy="40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D9CE7-9FE7-4A0B-A1C4-8175151C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2886" cy="1318532"/>
          </a:xfrm>
        </p:spPr>
        <p:txBody>
          <a:bodyPr/>
          <a:lstStyle/>
          <a:p>
            <a:r>
              <a:rPr lang="es-ES" dirty="0"/>
              <a:t>Algunas propiedades interesantes/importantes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DB74B-813C-43F0-897D-2738C7A5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dos secciones de una superficie de Enneper en sus planos de simetría (u=0 y v=0 en la parametrización) son cúbicos de </a:t>
            </a:r>
            <a:r>
              <a:rPr lang="es-ES" dirty="0" err="1"/>
              <a:t>Tschirnhaus</a:t>
            </a:r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ED6FB3-C41C-459C-A69F-8701CBEA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54" y="3021039"/>
            <a:ext cx="6468378" cy="28769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95778A-757A-4242-9082-08A07D6B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303" y="3021039"/>
            <a:ext cx="239110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11F1-F01A-4F4D-B623-5B98DDA2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Celso José da Costa (1949-presente)</a:t>
            </a:r>
            <a:endParaRPr lang="es-GT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B287F6-A5E0-4E5D-A3D0-B01B2186B649}"/>
              </a:ext>
            </a:extLst>
          </p:cNvPr>
          <p:cNvSpPr txBox="1"/>
          <p:nvPr/>
        </p:nvSpPr>
        <p:spPr>
          <a:xfrm>
            <a:off x="6373094" y="2050457"/>
            <a:ext cx="5530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Matemático brasileño</a:t>
            </a:r>
          </a:p>
          <a:p>
            <a:pPr marL="285750" indent="-285750">
              <a:buFontTx/>
              <a:buChar char="-"/>
            </a:pPr>
            <a:r>
              <a:rPr lang="es-ES" sz="2800" dirty="0"/>
              <a:t>Trabaja en geometría diferencial</a:t>
            </a:r>
          </a:p>
          <a:p>
            <a:pPr marL="285750" indent="-285750">
              <a:buFontTx/>
              <a:buChar char="-"/>
            </a:pPr>
            <a:r>
              <a:rPr lang="es-ES" sz="2800" b="0" i="0" dirty="0">
                <a:effectLst/>
              </a:rPr>
              <a:t>Su actividad de investigación se ha centrado en la construcción y clasificación de superficies minimales incrustadas en el espacio euclidiano tridimensional</a:t>
            </a:r>
            <a:endParaRPr lang="es-GT" sz="28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E9E8678-EC62-4E6A-9307-BA3152FD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55" y="1644527"/>
            <a:ext cx="4813953" cy="3874243"/>
          </a:xfrm>
        </p:spPr>
      </p:pic>
    </p:spTree>
    <p:extLst>
      <p:ext uri="{BB962C8B-B14F-4D97-AF65-F5344CB8AC3E}">
        <p14:creationId xmlns:p14="http://schemas.microsoft.com/office/powerpoint/2010/main" val="127840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4F792-D4F9-4182-B10B-448F7E65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s-ES" dirty="0"/>
              <a:t>Superficie de Costa</a:t>
            </a:r>
            <a:endParaRPr lang="es-GT" dirty="0"/>
          </a:p>
        </p:txBody>
      </p:sp>
      <p:pic>
        <p:nvPicPr>
          <p:cNvPr id="9" name="Marcador de contenido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8B35F55-1335-4209-ADBF-61A188A5D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1379913"/>
            <a:ext cx="5360863" cy="5254179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56C804B-09FB-4939-814E-90ED21477A41}"/>
              </a:ext>
            </a:extLst>
          </p:cNvPr>
          <p:cNvSpPr txBox="1"/>
          <p:nvPr/>
        </p:nvSpPr>
        <p:spPr>
          <a:xfrm>
            <a:off x="5153891" y="2021843"/>
            <a:ext cx="6432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 Hasta 1982, se creía que las únicas superficies minimales no periódicas, completas y sin intersección propia eran el plano, el </a:t>
            </a:r>
            <a:r>
              <a:rPr lang="es-ES" sz="2800" dirty="0" err="1"/>
              <a:t>catenoide</a:t>
            </a:r>
            <a:r>
              <a:rPr lang="es-ES" sz="2800" dirty="0"/>
              <a:t> y las superficies asociadas a el </a:t>
            </a:r>
            <a:r>
              <a:rPr lang="es-ES" sz="2800" dirty="0" err="1"/>
              <a:t>catenoide</a:t>
            </a:r>
            <a:r>
              <a:rPr lang="es-ES" sz="2800" dirty="0"/>
              <a:t>. La superficie de Costa y otras descubiertas luego refutaron esta conjetura.</a:t>
            </a:r>
            <a:endParaRPr lang="es-GT" sz="2800" dirty="0"/>
          </a:p>
          <a:p>
            <a:r>
              <a:rPr lang="es-GT" sz="2800" dirty="0"/>
              <a:t>- Esta superficie es equivalente a un toro quitándole 3 puntos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90494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614</Words>
  <Application>Microsoft Office PowerPoint</Application>
  <PresentationFormat>Panorámica</PresentationFormat>
  <Paragraphs>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Tema de Office</vt:lpstr>
      <vt:lpstr>Superficie de Enneper y Superficie de Costa</vt:lpstr>
      <vt:lpstr>Alfred Enneper (1830-1835)</vt:lpstr>
      <vt:lpstr>Superficie de Enneper</vt:lpstr>
      <vt:lpstr>Superficie de Enneper</vt:lpstr>
      <vt:lpstr>Dem: la superficie de Enneper es una superficie minimal</vt:lpstr>
      <vt:lpstr>Presentación de PowerPoint</vt:lpstr>
      <vt:lpstr>Algunas propiedades interesantes/importantes</vt:lpstr>
      <vt:lpstr>Celso José da Costa (1949-presente)</vt:lpstr>
      <vt:lpstr>Superficie de Costa</vt:lpstr>
      <vt:lpstr>Parametrización de la superficie de Costa</vt:lpstr>
      <vt:lpstr>Algunas propiedades interesantes/importantes </vt:lpstr>
      <vt:lpstr>Algunas propiedades interesantes/importantes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Superficie de Enneper y Superficie de Riemmann</dc:title>
  <dc:creator>Estefania Barrio</dc:creator>
  <cp:lastModifiedBy>Estefania Barrio</cp:lastModifiedBy>
  <cp:revision>19</cp:revision>
  <dcterms:created xsi:type="dcterms:W3CDTF">2021-04-07T01:42:07Z</dcterms:created>
  <dcterms:modified xsi:type="dcterms:W3CDTF">2021-04-16T18:09:42Z</dcterms:modified>
</cp:coreProperties>
</file>