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A7BAE3-B944-42A3-8515-43DFEF0EEDB4}" type="datetimeFigureOut">
              <a:rPr lang="en-US" smtClean="0"/>
              <a:pPr/>
              <a:t>3/8/12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80B3120-E5CF-45C5-AAB8-E3270B1B626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NCCMP3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Paul Fahey</a:t>
            </a:r>
          </a:p>
          <a:p>
            <a:r>
              <a:rPr lang="en-US" dirty="0" smtClean="0"/>
              <a:t>Oliver Huck</a:t>
            </a:r>
          </a:p>
          <a:p>
            <a:r>
              <a:rPr lang="en-US" dirty="0" smtClean="0"/>
              <a:t>David </a:t>
            </a:r>
            <a:r>
              <a:rPr lang="en-US" dirty="0" err="1" smtClean="0"/>
              <a:t>Zaharee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 descr="Screen Shot 2012-03-08 at 1.03.30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570" b="-105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842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NCCMP3 is a new music player and library manager application. </a:t>
            </a:r>
          </a:p>
          <a:p>
            <a:r>
              <a:rPr lang="en-US" dirty="0" smtClean="0"/>
              <a:t>It is meant to be a lightweight replacement of mainstream music library options.</a:t>
            </a:r>
          </a:p>
          <a:p>
            <a:r>
              <a:rPr lang="en-US" dirty="0" smtClean="0"/>
              <a:t> It is going to have many of the same features found in other music applications, without being bloated or slow.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Music player interface should include:</a:t>
            </a:r>
          </a:p>
          <a:p>
            <a:pPr lvl="1"/>
            <a:r>
              <a:rPr lang="en-US" dirty="0" smtClean="0"/>
              <a:t>Display of current track info</a:t>
            </a:r>
          </a:p>
          <a:p>
            <a:pPr lvl="1"/>
            <a:r>
              <a:rPr lang="en-US" dirty="0" smtClean="0"/>
              <a:t>Play</a:t>
            </a:r>
          </a:p>
          <a:p>
            <a:pPr lvl="1"/>
            <a:r>
              <a:rPr lang="en-US" dirty="0" smtClean="0"/>
              <a:t>Skip Song</a:t>
            </a:r>
          </a:p>
          <a:p>
            <a:pPr lvl="1"/>
            <a:r>
              <a:rPr lang="en-US" dirty="0" smtClean="0"/>
              <a:t>Skip Back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 smtClean="0"/>
              <a:t>Library interface should include:</a:t>
            </a:r>
          </a:p>
          <a:p>
            <a:pPr lvl="1"/>
            <a:r>
              <a:rPr lang="en-US" dirty="0" smtClean="0"/>
              <a:t>Filtering by:</a:t>
            </a:r>
          </a:p>
          <a:p>
            <a:pPr lvl="2"/>
            <a:r>
              <a:rPr lang="en-US" sz="2400" dirty="0" smtClean="0"/>
              <a:t>Artist</a:t>
            </a:r>
          </a:p>
          <a:p>
            <a:pPr lvl="2"/>
            <a:r>
              <a:rPr lang="en-US" sz="2400" dirty="0" smtClean="0"/>
              <a:t>Album</a:t>
            </a:r>
          </a:p>
          <a:p>
            <a:pPr lvl="1"/>
            <a:r>
              <a:rPr lang="en-US" dirty="0" smtClean="0"/>
              <a:t>Organizing by:</a:t>
            </a:r>
          </a:p>
          <a:p>
            <a:pPr lvl="2"/>
            <a:r>
              <a:rPr lang="en-US" sz="2400" dirty="0" smtClean="0"/>
              <a:t>Track name</a:t>
            </a:r>
          </a:p>
          <a:p>
            <a:pPr lvl="2"/>
            <a:r>
              <a:rPr lang="en-US" sz="2400" dirty="0" smtClean="0"/>
              <a:t>Track number</a:t>
            </a:r>
          </a:p>
          <a:p>
            <a:pPr lvl="2"/>
            <a:r>
              <a:rPr lang="en-US" sz="2400" dirty="0" smtClean="0"/>
              <a:t>Artist</a:t>
            </a:r>
          </a:p>
          <a:p>
            <a:pPr lvl="2"/>
            <a:r>
              <a:rPr lang="en-US" sz="2400" dirty="0" smtClean="0"/>
              <a:t>Album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Functional Requirements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Interfaces should be graphical to facilitate ease-of-use</a:t>
            </a:r>
          </a:p>
          <a:p>
            <a:pPr lvl="0"/>
            <a:r>
              <a:rPr lang="en-US" dirty="0" smtClean="0"/>
              <a:t>The music library should be sorted by the mp3 metadata and not dependent on folder structure</a:t>
            </a:r>
          </a:p>
          <a:p>
            <a:pPr lvl="0"/>
            <a:r>
              <a:rPr lang="en-US" dirty="0" smtClean="0"/>
              <a:t>Multiple folders in different locations should be able to be added to the library</a:t>
            </a:r>
          </a:p>
          <a:p>
            <a:pPr lvl="0"/>
            <a:r>
              <a:rPr lang="en-US" dirty="0" smtClean="0"/>
              <a:t>The application should be fast and responsive</a:t>
            </a:r>
          </a:p>
          <a:p>
            <a:pPr lvl="0"/>
            <a:r>
              <a:rPr lang="en-US" dirty="0" smtClean="0"/>
              <a:t>To play songs they should be added from the library to the current playlist</a:t>
            </a:r>
          </a:p>
          <a:p>
            <a:pPr lvl="0"/>
            <a:r>
              <a:rPr lang="en-US" dirty="0" smtClean="0"/>
              <a:t>Users should be able to save the current playlist, and be able to load saved playlists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The application will not move music files/folders added to the library</a:t>
            </a:r>
          </a:p>
          <a:p>
            <a:pPr lvl="0"/>
            <a:r>
              <a:rPr lang="en-US" dirty="0" smtClean="0"/>
              <a:t>The application will not include a “visualization” mode</a:t>
            </a:r>
          </a:p>
          <a:p>
            <a:pPr lvl="0"/>
            <a:r>
              <a:rPr lang="en-US" dirty="0" smtClean="0"/>
              <a:t>The application will not include an equalizer</a:t>
            </a:r>
          </a:p>
          <a:p>
            <a:pPr lvl="0"/>
            <a:r>
              <a:rPr lang="en-US" dirty="0" smtClean="0"/>
              <a:t>The application will not display or store album covers</a:t>
            </a:r>
          </a:p>
          <a:p>
            <a:pPr lvl="0"/>
            <a:r>
              <a:rPr lang="en-US" dirty="0" smtClean="0"/>
              <a:t>The application will not play videos</a:t>
            </a:r>
          </a:p>
          <a:p>
            <a:pPr lvl="0"/>
            <a:r>
              <a:rPr lang="en-US" dirty="0" smtClean="0"/>
              <a:t>The application will not play internet radio</a:t>
            </a:r>
          </a:p>
          <a:p>
            <a:pPr lvl="0"/>
            <a:r>
              <a:rPr lang="en-US" dirty="0" smtClean="0"/>
              <a:t>The application will not have an online store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Library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655320"/>
          </a:xfrm>
        </p:spPr>
        <p:txBody>
          <a:bodyPr/>
          <a:lstStyle/>
          <a:p>
            <a:r>
              <a:rPr lang="en-US" dirty="0" smtClean="0"/>
              <a:t>Hierarchical design of the objects with inheritance</a:t>
            </a:r>
          </a:p>
          <a:p>
            <a:endParaRPr lang="en-US" dirty="0"/>
          </a:p>
        </p:txBody>
      </p:sp>
      <p:pic>
        <p:nvPicPr>
          <p:cNvPr id="1026" name="Picture 2" descr="C:\Users\Oliverhuck\Dropbox\Capstone\librar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7826375" cy="3657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/>
          <a:lstStyle/>
          <a:p>
            <a:r>
              <a:rPr lang="en-US" dirty="0" smtClean="0"/>
              <a:t>Design: Playlist</a:t>
            </a:r>
            <a:endParaRPr lang="en-US" dirty="0"/>
          </a:p>
        </p:txBody>
      </p:sp>
      <p:pic>
        <p:nvPicPr>
          <p:cNvPr id="2050" name="Picture 2" descr="C:\Users\Oliverhuck\Dropbox\Capstone\playlis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836838"/>
            <a:ext cx="4495800" cy="6021161"/>
          </a:xfrm>
          <a:prstGeom prst="rect">
            <a:avLst/>
          </a:prstGeom>
          <a:noFill/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935480"/>
            <a:ext cx="5029200" cy="4389120"/>
          </a:xfrm>
        </p:spPr>
        <p:txBody>
          <a:bodyPr/>
          <a:lstStyle/>
          <a:p>
            <a:r>
              <a:rPr lang="en-US" dirty="0" smtClean="0"/>
              <a:t>Contains list of song names </a:t>
            </a:r>
          </a:p>
          <a:p>
            <a:r>
              <a:rPr lang="en-US" dirty="0" smtClean="0"/>
              <a:t>This list does not persist from one use of the player to the next</a:t>
            </a:r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Interface</a:t>
            </a:r>
            <a:endParaRPr lang="en-US" dirty="0"/>
          </a:p>
        </p:txBody>
      </p:sp>
      <p:pic>
        <p:nvPicPr>
          <p:cNvPr id="3074" name="Picture 2" descr="C:\Users\Oliverhuck\Dropbox\Capstone\Documents\interface_design_v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981200"/>
            <a:ext cx="5638800" cy="442584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283</Words>
  <Application>Microsoft Macintosh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NCCMP3</vt:lpstr>
      <vt:lpstr>Introduction</vt:lpstr>
      <vt:lpstr>Functional Requirements</vt:lpstr>
      <vt:lpstr>Functional Requirements (con’t)</vt:lpstr>
      <vt:lpstr>Functional Requirements (con’t)</vt:lpstr>
      <vt:lpstr>Non-Functional Requirements</vt:lpstr>
      <vt:lpstr>Design: Library</vt:lpstr>
      <vt:lpstr>Design: Playlist</vt:lpstr>
      <vt:lpstr>Design: Interface</vt:lpstr>
      <vt:lpstr>Schedule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NCCMP3</dc:title>
  <dc:creator>Paul</dc:creator>
  <cp:lastModifiedBy>David Zaharee</cp:lastModifiedBy>
  <cp:revision>10</cp:revision>
  <dcterms:created xsi:type="dcterms:W3CDTF">2012-03-06T15:55:35Z</dcterms:created>
  <dcterms:modified xsi:type="dcterms:W3CDTF">2012-03-08T13:05:27Z</dcterms:modified>
</cp:coreProperties>
</file>