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3DD636-00AD-44DF-A1FC-0D1336E0F79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B17BC1-1973-42CF-AD67-1794882DF1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Project Schedule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762000"/>
            <a:ext cx="8915400" cy="327660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67200"/>
            <a:ext cx="9144001" cy="1905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52400" y="2493034"/>
            <a:ext cx="8984411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Project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Schedule</dc:title>
  <dc:creator>Paul Fahey</dc:creator>
  <cp:lastModifiedBy>Paul Fahey</cp:lastModifiedBy>
  <cp:revision>2</cp:revision>
  <dcterms:created xsi:type="dcterms:W3CDTF">2014-02-25T23:49:49Z</dcterms:created>
  <dcterms:modified xsi:type="dcterms:W3CDTF">2014-02-26T00:01:45Z</dcterms:modified>
</cp:coreProperties>
</file>