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2DC534A-7ED2-4517-A4E6-D7F3A6CDDDE7}" type="datetimeFigureOut">
              <a:rPr lang="en-US" smtClean="0"/>
              <a:t>2/4/2014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6DD1DAC-D3DF-48E3-A555-392ADC08AEA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DC534A-7ED2-4517-A4E6-D7F3A6CDDDE7}" type="datetimeFigureOut">
              <a:rPr lang="en-US" smtClean="0"/>
              <a:t>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DD1DAC-D3DF-48E3-A555-392ADC08AEA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DC534A-7ED2-4517-A4E6-D7F3A6CDDDE7}" type="datetimeFigureOut">
              <a:rPr lang="en-US" smtClean="0"/>
              <a:t>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DD1DAC-D3DF-48E3-A555-392ADC08AEA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DC534A-7ED2-4517-A4E6-D7F3A6CDDDE7}" type="datetimeFigureOut">
              <a:rPr lang="en-US" smtClean="0"/>
              <a:t>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DD1DAC-D3DF-48E3-A555-392ADC08AE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DC534A-7ED2-4517-A4E6-D7F3A6CDDDE7}" type="datetimeFigureOut">
              <a:rPr lang="en-US" smtClean="0"/>
              <a:t>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DD1DAC-D3DF-48E3-A555-392ADC08AE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DC534A-7ED2-4517-A4E6-D7F3A6CDDDE7}" type="datetimeFigureOut">
              <a:rPr lang="en-US" smtClean="0"/>
              <a:t>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DD1DAC-D3DF-48E3-A555-392ADC08AE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DC534A-7ED2-4517-A4E6-D7F3A6CDDDE7}" type="datetimeFigureOut">
              <a:rPr lang="en-US" smtClean="0"/>
              <a:t>2/4/2014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DD1DAC-D3DF-48E3-A555-392ADC08AEA9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DC534A-7ED2-4517-A4E6-D7F3A6CDDDE7}" type="datetimeFigureOut">
              <a:rPr lang="en-US" smtClean="0"/>
              <a:t>2/4/2014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DD1DAC-D3DF-48E3-A555-392ADC08AE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DC534A-7ED2-4517-A4E6-D7F3A6CDDDE7}" type="datetimeFigureOut">
              <a:rPr lang="en-US" smtClean="0"/>
              <a:t>2/4/2014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DD1DAC-D3DF-48E3-A555-392ADC08AEA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2DC534A-7ED2-4517-A4E6-D7F3A6CDDDE7}" type="datetimeFigureOut">
              <a:rPr lang="en-US" smtClean="0"/>
              <a:t>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DD1DAC-D3DF-48E3-A555-392ADC08AEA9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2DC534A-7ED2-4517-A4E6-D7F3A6CDDDE7}" type="datetimeFigureOut">
              <a:rPr lang="en-US" smtClean="0"/>
              <a:t>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6DD1DAC-D3DF-48E3-A555-392ADC08AE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2DC534A-7ED2-4517-A4E6-D7F3A6CDDDE7}" type="datetimeFigureOut">
              <a:rPr lang="en-US" smtClean="0"/>
              <a:t>2/4/2014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6DD1DAC-D3DF-48E3-A555-392ADC08AEA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Scripturable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Advisor: Dr. Shen</a:t>
            </a:r>
          </a:p>
          <a:p>
            <a:r>
              <a:rPr lang="en-US" dirty="0" smtClean="0"/>
              <a:t>Author: Paul Fahey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3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consists of creating a simple mobile application for reading an English version of the bible</a:t>
            </a:r>
          </a:p>
          <a:p>
            <a:r>
              <a:rPr lang="en-US" dirty="0" smtClean="0"/>
              <a:t>No outside clients involved</a:t>
            </a:r>
          </a:p>
          <a:p>
            <a:r>
              <a:rPr lang="en-US" dirty="0" smtClean="0"/>
              <a:t>Project is being developed on the Android platform</a:t>
            </a:r>
          </a:p>
          <a:p>
            <a:r>
              <a:rPr lang="en-US" dirty="0" smtClean="0"/>
              <a:t>Include common features such as bookmarks</a:t>
            </a:r>
            <a:r>
              <a:rPr lang="en-US" smtClean="0"/>
              <a:t>, search</a:t>
            </a:r>
            <a:r>
              <a:rPr lang="en-US" dirty="0" smtClean="0"/>
              <a:t>, and </a:t>
            </a:r>
            <a:r>
              <a:rPr lang="en-US" smtClean="0"/>
              <a:t>note taking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7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</a:t>
            </a:r>
            <a:r>
              <a:rPr lang="en-US" smtClean="0"/>
              <a:t>View Navigation </a:t>
            </a:r>
            <a:endParaRPr lang="en-US" dirty="0" smtClean="0"/>
          </a:p>
          <a:p>
            <a:r>
              <a:rPr lang="en-US" dirty="0" smtClean="0"/>
              <a:t>Flexible Search</a:t>
            </a:r>
          </a:p>
          <a:p>
            <a:r>
              <a:rPr lang="en-US" dirty="0" smtClean="0"/>
              <a:t>Availability on Google Play</a:t>
            </a:r>
          </a:p>
          <a:p>
            <a:r>
              <a:rPr lang="en-US" dirty="0" smtClean="0"/>
              <a:t>Android Testing</a:t>
            </a:r>
          </a:p>
          <a:p>
            <a:r>
              <a:rPr lang="en-US" dirty="0" smtClean="0"/>
              <a:t>Android OS functionality</a:t>
            </a:r>
          </a:p>
          <a:p>
            <a:r>
              <a:rPr lang="en-US" dirty="0" smtClean="0"/>
              <a:t>Mobile Development Experience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55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Developer Documentation</a:t>
            </a:r>
          </a:p>
          <a:p>
            <a:r>
              <a:rPr lang="en-US" dirty="0" smtClean="0"/>
              <a:t>Eclipse IDE</a:t>
            </a:r>
          </a:p>
          <a:p>
            <a:r>
              <a:rPr lang="en-US" dirty="0" smtClean="0"/>
              <a:t>Android Development Kit Plugin</a:t>
            </a:r>
          </a:p>
          <a:p>
            <a:r>
              <a:rPr lang="en-US" dirty="0" smtClean="0"/>
              <a:t>Development Kit manager</a:t>
            </a:r>
          </a:p>
          <a:p>
            <a:r>
              <a:rPr lang="en-US" dirty="0" smtClean="0"/>
              <a:t>Introduction to Android Development (4</a:t>
            </a:r>
            <a:r>
              <a:rPr lang="en-US" baseline="30000" dirty="0" smtClean="0"/>
              <a:t>th</a:t>
            </a:r>
            <a:r>
              <a:rPr lang="en-US" dirty="0" smtClean="0"/>
              <a:t> Edition)</a:t>
            </a:r>
          </a:p>
          <a:p>
            <a:r>
              <a:rPr lang="en-US" dirty="0" smtClean="0"/>
              <a:t>Compatible Android Device</a:t>
            </a:r>
          </a:p>
          <a:p>
            <a:r>
              <a:rPr lang="en-US" dirty="0" smtClean="0"/>
              <a:t>Files of the text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3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Programming</a:t>
            </a:r>
          </a:p>
          <a:p>
            <a:r>
              <a:rPr lang="en-US" dirty="0" smtClean="0"/>
              <a:t>Data Structures</a:t>
            </a:r>
          </a:p>
          <a:p>
            <a:r>
              <a:rPr lang="en-US" dirty="0" smtClean="0"/>
              <a:t>Operating Systems</a:t>
            </a:r>
          </a:p>
          <a:p>
            <a:r>
              <a:rPr lang="en-US" dirty="0" smtClean="0"/>
              <a:t>Software Engineering</a:t>
            </a:r>
          </a:p>
          <a:p>
            <a:r>
              <a:rPr lang="en-US" dirty="0" smtClean="0"/>
              <a:t>Capstone Project (Associates Degree)</a:t>
            </a:r>
          </a:p>
          <a:p>
            <a:r>
              <a:rPr lang="en-US" dirty="0" smtClean="0"/>
              <a:t>C++ Programming (Previous Institution)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67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343</TotalTime>
  <Words>124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Scripturable Android</vt:lpstr>
      <vt:lpstr>Project Introduction</vt:lpstr>
      <vt:lpstr>Objectives</vt:lpstr>
      <vt:lpstr>Resources Needed</vt:lpstr>
      <vt:lpstr>Useful Courses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Scripturable Android</dc:title>
  <dc:creator>Paul Fahey</dc:creator>
  <cp:lastModifiedBy>Paul Fahey</cp:lastModifiedBy>
  <cp:revision>8</cp:revision>
  <dcterms:created xsi:type="dcterms:W3CDTF">2014-02-04T22:08:55Z</dcterms:created>
  <dcterms:modified xsi:type="dcterms:W3CDTF">2014-02-05T03:59:03Z</dcterms:modified>
</cp:coreProperties>
</file>