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794" r:id="rId2"/>
    <p:sldMasterId id="2147483806" r:id="rId3"/>
    <p:sldMasterId id="2147483818" r:id="rId4"/>
    <p:sldMasterId id="2147483830" r:id="rId5"/>
  </p:sldMasterIdLst>
  <p:notesMasterIdLst>
    <p:notesMasterId r:id="rId18"/>
  </p:notesMasterIdLst>
  <p:sldIdLst>
    <p:sldId id="256" r:id="rId6"/>
    <p:sldId id="273" r:id="rId7"/>
    <p:sldId id="257" r:id="rId8"/>
    <p:sldId id="265" r:id="rId9"/>
    <p:sldId id="266" r:id="rId10"/>
    <p:sldId id="267" r:id="rId11"/>
    <p:sldId id="268" r:id="rId12"/>
    <p:sldId id="259" r:id="rId13"/>
    <p:sldId id="274" r:id="rId14"/>
    <p:sldId id="264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157-4E4B-417A-B454-7EFA33D21A01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068EF-58C8-4860-B646-2B6AEA546A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068EF-58C8-4860-B646-2B6AEA546A1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7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4419600"/>
            <a:ext cx="2076450" cy="182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419600"/>
            <a:ext cx="6076950" cy="182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E0B0D-57F8-4082-A30E-8C5B8854C983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12B96-0F8B-4976-BAA4-4CE39B214DA1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702C2-321A-4C97-A237-611755A129EC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A673D-CF4F-4077-9602-53780D36015E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C75C-EFDE-4EF7-A680-68CA03080A9E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C17ED-096B-49D6-B6A7-D129490E5333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4F723-1311-4FDD-8C1E-C43613F41685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3E7CA-1459-41BD-A4E9-28C4F8A00092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ACE3B-5F14-400C-B1E9-7AA5A3EECB47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C7E92-9EC1-4BBD-AF03-238AA095AC4F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4050" y="685800"/>
            <a:ext cx="18097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85800"/>
            <a:ext cx="52768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603E8-EF5F-43B7-B258-4F031439864B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0518-EDAB-49D9-8595-63B284436BF3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856A0-B684-4ABE-A3B9-F47B83AA1239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756CA-9A27-4B7D-B759-82F0069E78C5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65826-6B5C-4E18-B4E8-5A60BAC5685E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553CF-0F14-4B63-BA3D-012E806508C3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6E5C9-7303-4DC2-B31E-03922F569AB9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53A0B-865D-48FA-B04B-45D97322B9C0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DA9D6-1F91-4755-B822-3100B6970EBE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B4FA-9352-4F99-86AF-29338CF6315F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F553D-554B-4BD7-BD22-3C569B531BBF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4050" y="685800"/>
            <a:ext cx="18097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85800"/>
            <a:ext cx="52768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D851C-F797-4639-A236-D45E4522419E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2522D-240E-4A4B-A439-F1959C9BA75C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7D5E6-BE40-49DF-9411-62F59E255471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706C1-06F9-4020-8DAC-D0A46E064B74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DCF32-2C6B-4AA9-9C03-BB15C3684174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EC3B8-FDF9-4509-89B6-E29A035D92C5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413FA-9E41-4DD8-B173-4E2D88ADB6C8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419600"/>
            <a:ext cx="26670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4419600"/>
            <a:ext cx="26670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AB19-A8A5-417B-A5CC-31F873232FDD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CCAA-5275-447D-A0FD-542C64571A94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A4AD1-3C2F-4746-825C-3A7BC7A5C529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D5CA4-83C3-486B-B378-5A7D740C1C60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158B8-165C-4AD9-BB09-2E65AB856BFD}" type="slidenum">
              <a:rPr lang="en-MY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0B0D-57F8-4082-A30E-8C5B8854C983}" type="slidenum">
              <a:rPr lang="en-MY" smtClean="0"/>
              <a:pPr/>
              <a:t>‹#›</a:t>
            </a:fld>
            <a:endParaRPr lang="en-MY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2B96-0F8B-4976-BAA4-4CE39B214DA1}" type="slidenum">
              <a:rPr lang="en-MY" smtClean="0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02C2-321A-4C97-A237-611755A129EC}" type="slidenum">
              <a:rPr lang="en-MY" smtClean="0"/>
              <a:pPr/>
              <a:t>‹#›</a:t>
            </a:fld>
            <a:endParaRPr lang="en-MY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673D-CF4F-4077-9602-53780D36015E}" type="slidenum">
              <a:rPr lang="en-MY" smtClean="0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75C-EFDE-4EF7-A680-68CA03080A9E}" type="slidenum">
              <a:rPr lang="en-MY" smtClean="0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17ED-096B-49D6-B6A7-D129490E5333}" type="slidenum">
              <a:rPr lang="en-MY" smtClean="0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F723-1311-4FDD-8C1E-C43613F41685}" type="slidenum">
              <a:rPr lang="en-MY" smtClean="0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E7CA-1459-41BD-A4E9-28C4F8A00092}" type="slidenum">
              <a:rPr lang="en-MY" smtClean="0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ACE3B-5F14-400C-B1E9-7AA5A3EECB47}" type="slidenum">
              <a:rPr lang="en-MY" smtClean="0"/>
              <a:pPr/>
              <a:t>‹#›</a:t>
            </a:fld>
            <a:endParaRPr lang="en-MY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7E92-9EC1-4BBD-AF03-238AA095AC4F}" type="slidenum">
              <a:rPr lang="en-MY" smtClean="0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03E8-EF5F-43B7-B258-4F031439864B}" type="slidenum">
              <a:rPr lang="en-MY" smtClean="0"/>
              <a:pPr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4419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Subtitle Here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1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Software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9pPr>
    </p:titleStyle>
    <p:bodyStyle>
      <a:lvl1pPr marL="342900" indent="-342900" algn="r" rtl="0" eaLnBrk="1" fontAlgn="base" hangingPunct="1">
        <a:spcBef>
          <a:spcPct val="20000"/>
        </a:spcBef>
        <a:spcAft>
          <a:spcPct val="0"/>
        </a:spcAft>
        <a:defRPr sz="3000" b="1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858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288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BF528C-4C82-4640-8088-0EB95CFD2986}" type="slidenum">
              <a:rPr lang="en-MY"/>
              <a:pPr/>
              <a:t>‹#›</a:t>
            </a:fld>
            <a:endParaRPr lang="en-M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 dirty="0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 dirty="0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DB6097-FE9B-4852-83B9-DF0B82D99DA6}" type="slidenum">
              <a:rPr lang="en-MY"/>
              <a:pPr/>
              <a:t>‹#›</a:t>
            </a:fld>
            <a:endParaRPr lang="en-MY" dirty="0"/>
          </a:p>
        </p:txBody>
      </p:sp>
      <p:sp>
        <p:nvSpPr>
          <p:cNvPr id="152600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858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152601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288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 dirty="0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 dirty="0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BD4EE2-C9C7-4C62-AE47-4635544D1932}" type="slidenum">
              <a:rPr lang="en-MY"/>
              <a:pPr/>
              <a:t>‹#›</a:t>
            </a:fld>
            <a:endParaRPr lang="en-MY" dirty="0"/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181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Transitional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45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360B52-235F-40F8-996C-36C35B28B753}" type="datetimeFigureOut">
              <a:rPr lang="en-US" smtClean="0"/>
              <a:t>5/9/2014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A85C76-F442-4D6F-9C40-B04C620BB0E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HBtZPrw29lc?t=6s?rel=0" TargetMode="Externa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Scripturable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Paul Fahey</a:t>
            </a:r>
          </a:p>
          <a:p>
            <a:r>
              <a:rPr lang="en-US" dirty="0" smtClean="0"/>
              <a:t>Advisor: Dr. Shen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Note Feature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Unlimited Note Storage</a:t>
            </a:r>
          </a:p>
          <a:p>
            <a:r>
              <a:rPr lang="en-US" dirty="0" smtClean="0"/>
              <a:t>Title &amp; Details are visible from list</a:t>
            </a:r>
          </a:p>
          <a:p>
            <a:r>
              <a:rPr lang="en-US" dirty="0" smtClean="0"/>
              <a:t>Convenient Editing</a:t>
            </a:r>
          </a:p>
          <a:p>
            <a:r>
              <a:rPr lang="en-US" dirty="0" smtClean="0"/>
              <a:t>Notes Can be Deleted</a:t>
            </a:r>
          </a:p>
          <a:p>
            <a:r>
              <a:rPr lang="en-US" dirty="0" smtClean="0"/>
              <a:t>Accessible anywhere within the application</a:t>
            </a:r>
          </a:p>
          <a:p>
            <a:r>
              <a:rPr lang="en-US" smtClean="0"/>
              <a:t>Tablet </a:t>
            </a:r>
            <a:r>
              <a:rPr lang="en-US" smtClean="0"/>
              <a:t>optimization </a:t>
            </a:r>
            <a:r>
              <a:rPr lang="en-US" dirty="0" smtClean="0"/>
              <a:t>for better usage of space</a:t>
            </a:r>
          </a:p>
          <a:p>
            <a:r>
              <a:rPr lang="en-US" dirty="0" smtClean="0"/>
              <a:t>Notes Can be sent to outside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Future Releases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**In app favorites storage**</a:t>
            </a:r>
          </a:p>
          <a:p>
            <a:pPr lvl="3"/>
            <a:r>
              <a:rPr lang="en-US" dirty="0"/>
              <a:t>Google Play </a:t>
            </a:r>
            <a:r>
              <a:rPr lang="en-US" dirty="0" smtClean="0"/>
              <a:t>Store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Multiple verse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Switch between verses </a:t>
            </a:r>
            <a:r>
              <a:rPr lang="en-US" dirty="0" smtClean="0"/>
              <a:t>sequentially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Verse customization features (Add a note, web search)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Tablet Optimization for Verse View with in app </a:t>
            </a:r>
            <a:r>
              <a:rPr lang="en-US" smtClean="0"/>
              <a:t>web browser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6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Audience Panel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381000"/>
            <a:ext cx="5257800" cy="1143000"/>
          </a:xfrm>
        </p:spPr>
        <p:txBody>
          <a:bodyPr/>
          <a:lstStyle/>
          <a:p>
            <a:r>
              <a:rPr lang="en-US" dirty="0" smtClean="0"/>
              <a:t>What is the Need?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Features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Most Used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Reading Plans</a:t>
            </a:r>
          </a:p>
          <a:p>
            <a:r>
              <a:rPr lang="en-US" dirty="0" smtClean="0"/>
              <a:t>Highlights</a:t>
            </a:r>
          </a:p>
          <a:p>
            <a:r>
              <a:rPr lang="en-US" dirty="0" smtClean="0"/>
              <a:t>Favorites</a:t>
            </a:r>
          </a:p>
          <a:p>
            <a:r>
              <a:rPr lang="en-US" dirty="0" smtClean="0"/>
              <a:t>Video Lectures</a:t>
            </a:r>
          </a:p>
          <a:p>
            <a:r>
              <a:rPr lang="en-US" dirty="0" smtClean="0"/>
              <a:t>Note Taking</a:t>
            </a:r>
          </a:p>
          <a:p>
            <a:r>
              <a:rPr lang="en-US" dirty="0" smtClean="0"/>
              <a:t>Daily Verse</a:t>
            </a:r>
          </a:p>
          <a:p>
            <a:r>
              <a:rPr lang="en-US" dirty="0" smtClean="0"/>
              <a:t>Sharing</a:t>
            </a:r>
          </a:p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Note Taking</a:t>
            </a:r>
          </a:p>
          <a:p>
            <a:r>
              <a:rPr lang="en-US" dirty="0" smtClean="0"/>
              <a:t>Favorites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Product Deliverables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Verse Search with Enhanced Suggesting</a:t>
            </a:r>
          </a:p>
          <a:p>
            <a:r>
              <a:rPr lang="en-US" dirty="0"/>
              <a:t>Simple Navigation</a:t>
            </a:r>
          </a:p>
          <a:p>
            <a:r>
              <a:rPr lang="en-US" dirty="0"/>
              <a:t>Note Customization with Tablet Optimization </a:t>
            </a:r>
          </a:p>
          <a:p>
            <a:r>
              <a:rPr lang="en-US" dirty="0"/>
              <a:t>In app Internet </a:t>
            </a:r>
            <a:r>
              <a:rPr lang="en-US" dirty="0" smtClean="0"/>
              <a:t>browsing</a:t>
            </a:r>
          </a:p>
          <a:p>
            <a:r>
              <a:rPr lang="en-US" dirty="0" smtClean="0"/>
              <a:t>Text Sharing</a:t>
            </a:r>
          </a:p>
          <a:p>
            <a:r>
              <a:rPr lang="en-US" dirty="0" smtClean="0"/>
              <a:t>Text Customization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Search Feature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724400" cy="4525963"/>
          </a:xfrm>
        </p:spPr>
        <p:txBody>
          <a:bodyPr/>
          <a:lstStyle/>
          <a:p>
            <a:r>
              <a:rPr lang="en-US" dirty="0" smtClean="0"/>
              <a:t>Accessible from the main navigation</a:t>
            </a:r>
          </a:p>
          <a:p>
            <a:r>
              <a:rPr lang="en-US" dirty="0" smtClean="0"/>
              <a:t>Search Suggestions as you search your verse</a:t>
            </a:r>
          </a:p>
          <a:p>
            <a:pPr lvl="1"/>
            <a:r>
              <a:rPr lang="en-US" dirty="0"/>
              <a:t>**Verse Preview</a:t>
            </a:r>
            <a:r>
              <a:rPr lang="en-US" dirty="0" smtClean="0"/>
              <a:t>**</a:t>
            </a:r>
          </a:p>
          <a:p>
            <a:r>
              <a:rPr lang="en-US" dirty="0" smtClean="0"/>
              <a:t>Not case sensitive </a:t>
            </a:r>
          </a:p>
          <a:p>
            <a:r>
              <a:rPr lang="en-US" dirty="0" smtClean="0"/>
              <a:t>Works with voice recognition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19200"/>
            <a:ext cx="3048000" cy="5407070"/>
          </a:xfrm>
        </p:spPr>
      </p:pic>
    </p:spTree>
    <p:extLst>
      <p:ext uri="{BB962C8B-B14F-4D97-AF65-F5344CB8AC3E}">
        <p14:creationId xmlns:p14="http://schemas.microsoft.com/office/powerpoint/2010/main" val="42184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73152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Contextual Search 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List of results based on your search query</a:t>
            </a:r>
          </a:p>
          <a:p>
            <a:r>
              <a:rPr lang="en-US" dirty="0" smtClean="0"/>
              <a:t>Gives a total result value based on your query</a:t>
            </a:r>
          </a:p>
          <a:p>
            <a:r>
              <a:rPr lang="en-US" dirty="0" smtClean="0"/>
              <a:t>Text is visible beforehand </a:t>
            </a:r>
          </a:p>
          <a:p>
            <a:r>
              <a:rPr lang="en-US" dirty="0" smtClean="0"/>
              <a:t>Clicking on a result brings you to the full verse 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0"/>
            <a:ext cx="3657600" cy="5852160"/>
          </a:xfrm>
        </p:spPr>
      </p:pic>
    </p:spTree>
    <p:extLst>
      <p:ext uri="{BB962C8B-B14F-4D97-AF65-F5344CB8AC3E}">
        <p14:creationId xmlns:p14="http://schemas.microsoft.com/office/powerpoint/2010/main" val="42139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Verse 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800600" cy="4525963"/>
          </a:xfrm>
        </p:spPr>
        <p:txBody>
          <a:bodyPr/>
          <a:lstStyle/>
          <a:p>
            <a:r>
              <a:rPr lang="en-US" dirty="0" smtClean="0"/>
              <a:t>Shows the full verse you searched</a:t>
            </a:r>
          </a:p>
          <a:p>
            <a:r>
              <a:rPr lang="en-US" dirty="0" smtClean="0"/>
              <a:t>Font Size customization available from main navigation</a:t>
            </a:r>
          </a:p>
          <a:p>
            <a:r>
              <a:rPr lang="en-US" dirty="0" smtClean="0"/>
              <a:t>Copy your verse to an outside source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838200"/>
            <a:ext cx="3259296" cy="5786801"/>
          </a:xfrm>
        </p:spPr>
      </p:pic>
    </p:spTree>
    <p:extLst>
      <p:ext uri="{BB962C8B-B14F-4D97-AF65-F5344CB8AC3E}">
        <p14:creationId xmlns:p14="http://schemas.microsoft.com/office/powerpoint/2010/main" val="265428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1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In-app browser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434840"/>
          </a:xfrm>
        </p:spPr>
        <p:txBody>
          <a:bodyPr/>
          <a:lstStyle/>
          <a:p>
            <a:r>
              <a:rPr lang="en-US" dirty="0"/>
              <a:t>No other bible app on the market has this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Convenient Refreshing</a:t>
            </a:r>
          </a:p>
          <a:p>
            <a:r>
              <a:rPr lang="en-US" dirty="0" smtClean="0"/>
              <a:t>No need to exit application</a:t>
            </a:r>
          </a:p>
          <a:p>
            <a:r>
              <a:rPr lang="en-US" dirty="0" smtClean="0"/>
              <a:t>Convenient for more in depth verse study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85800"/>
            <a:ext cx="3341046" cy="5946716"/>
          </a:xfrm>
        </p:spPr>
      </p:pic>
    </p:spTree>
    <p:extLst>
      <p:ext uri="{BB962C8B-B14F-4D97-AF65-F5344CB8AC3E}">
        <p14:creationId xmlns:p14="http://schemas.microsoft.com/office/powerpoint/2010/main" val="29119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4802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Note Visual Concept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6324600"/>
            <a:ext cx="4040188" cy="381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Smart Phone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724400" y="6324600"/>
            <a:ext cx="3965575" cy="381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3150778" cy="5562600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685800"/>
            <a:ext cx="3676947" cy="5606352"/>
          </a:xfrm>
        </p:spPr>
      </p:pic>
    </p:spTree>
    <p:extLst>
      <p:ext uri="{BB962C8B-B14F-4D97-AF65-F5344CB8AC3E}">
        <p14:creationId xmlns:p14="http://schemas.microsoft.com/office/powerpoint/2010/main" val="23170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Note Demo</a:t>
            </a:r>
            <a:endParaRPr lang="en-US" dirty="0" smtClean="0"/>
          </a:p>
          <a:p>
            <a:r>
              <a:rPr lang="en-US" dirty="0" smtClean="0"/>
              <a:t>Full feature Demo: </a:t>
            </a:r>
            <a:r>
              <a:rPr lang="en-US" dirty="0"/>
              <a:t>Type “Scripturable Demo” on </a:t>
            </a:r>
            <a:r>
              <a:rPr lang="en-US" dirty="0" smtClean="0"/>
              <a:t>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08software">
  <a:themeElements>
    <a:clrScheme name="01abstrac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abstrac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abstrac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TS101951753</Template>
  <TotalTime>11638</TotalTime>
  <Words>274</Words>
  <Application>Microsoft Office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08software</vt:lpstr>
      <vt:lpstr>Custom Design</vt:lpstr>
      <vt:lpstr>1_Custom Design</vt:lpstr>
      <vt:lpstr>1_Default Design</vt:lpstr>
      <vt:lpstr>Flow</vt:lpstr>
      <vt:lpstr>Scripturable Android</vt:lpstr>
      <vt:lpstr>What is the Need?</vt:lpstr>
      <vt:lpstr>Product Deliverables</vt:lpstr>
      <vt:lpstr>Search Feature</vt:lpstr>
      <vt:lpstr>Contextual Search Results</vt:lpstr>
      <vt:lpstr>Verse View</vt:lpstr>
      <vt:lpstr>In-app browser</vt:lpstr>
      <vt:lpstr>Note Visual Concept</vt:lpstr>
      <vt:lpstr>Demos</vt:lpstr>
      <vt:lpstr>Note Feature Summary</vt:lpstr>
      <vt:lpstr>Future Releases</vt:lpstr>
      <vt:lpstr>Audience Panel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Scripturable Android</dc:title>
  <dc:creator>Paul Fahey</dc:creator>
  <cp:lastModifiedBy>Paul</cp:lastModifiedBy>
  <cp:revision>71</cp:revision>
  <dcterms:created xsi:type="dcterms:W3CDTF">2014-04-24T19:32:23Z</dcterms:created>
  <dcterms:modified xsi:type="dcterms:W3CDTF">2014-05-09T14:10:12Z</dcterms:modified>
</cp:coreProperties>
</file>