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796F788-F97D-460C-9608-DF6B5662C783}" type="datetimeFigureOut">
              <a:rPr lang="en-US" smtClean="0"/>
              <a:t>4/13/2014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49529A5-C10E-42F5-97CE-83F3D89965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96F788-F97D-460C-9608-DF6B5662C783}" type="datetimeFigureOut">
              <a:rPr lang="en-US" smtClean="0"/>
              <a:t>4/13/2014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9529A5-C10E-42F5-97CE-83F3D89965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96F788-F97D-460C-9608-DF6B5662C783}" type="datetimeFigureOut">
              <a:rPr lang="en-US" smtClean="0"/>
              <a:t>4/13/2014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9529A5-C10E-42F5-97CE-83F3D89965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96F788-F97D-460C-9608-DF6B5662C783}" type="datetimeFigureOut">
              <a:rPr lang="en-US" smtClean="0"/>
              <a:t>4/13/2014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9529A5-C10E-42F5-97CE-83F3D89965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96F788-F97D-460C-9608-DF6B5662C783}" type="datetimeFigureOut">
              <a:rPr lang="en-US" smtClean="0"/>
              <a:t>4/13/2014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9529A5-C10E-42F5-97CE-83F3D89965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96F788-F97D-460C-9608-DF6B5662C783}" type="datetimeFigureOut">
              <a:rPr lang="en-US" smtClean="0"/>
              <a:t>4/13/2014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9529A5-C10E-42F5-97CE-83F3D89965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96F788-F97D-460C-9608-DF6B5662C783}" type="datetimeFigureOut">
              <a:rPr lang="en-US" smtClean="0"/>
              <a:t>4/13/2014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9529A5-C10E-42F5-97CE-83F3D899652B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96F788-F97D-460C-9608-DF6B5662C783}" type="datetimeFigureOut">
              <a:rPr lang="en-US" smtClean="0"/>
              <a:t>4/13/2014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9529A5-C10E-42F5-97CE-83F3D89965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96F788-F97D-460C-9608-DF6B5662C783}" type="datetimeFigureOut">
              <a:rPr lang="en-US" smtClean="0"/>
              <a:t>4/13/2014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9529A5-C10E-42F5-97CE-83F3D89965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796F788-F97D-460C-9608-DF6B5662C783}" type="datetimeFigureOut">
              <a:rPr lang="en-US" smtClean="0"/>
              <a:t>4/13/2014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9529A5-C10E-42F5-97CE-83F3D899652B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796F788-F97D-460C-9608-DF6B5662C783}" type="datetimeFigureOut">
              <a:rPr lang="en-US" smtClean="0"/>
              <a:t>4/13/2014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49529A5-C10E-42F5-97CE-83F3D89965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796F788-F97D-460C-9608-DF6B5662C783}" type="datetimeFigureOut">
              <a:rPr lang="en-US" smtClean="0"/>
              <a:t>4/13/2014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49529A5-C10E-42F5-97CE-83F3D899652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</a:p>
          <a:p>
            <a:r>
              <a:rPr lang="en-US" dirty="0" smtClean="0"/>
              <a:t>Database Structure for text</a:t>
            </a:r>
          </a:p>
          <a:p>
            <a:r>
              <a:rPr lang="en-US" dirty="0" smtClean="0"/>
              <a:t>Search Query Structures</a:t>
            </a:r>
          </a:p>
          <a:p>
            <a:r>
              <a:rPr lang="en-US" dirty="0" smtClean="0"/>
              <a:t>Note Taking, Editing, Listing, Saving, Sharing, and Storing</a:t>
            </a:r>
          </a:p>
          <a:p>
            <a:r>
              <a:rPr lang="en-US" dirty="0" smtClean="0"/>
              <a:t>Font Changer for Queried Text</a:t>
            </a:r>
          </a:p>
          <a:p>
            <a:r>
              <a:rPr lang="en-US" dirty="0" smtClean="0"/>
              <a:t>Bookmark Sharing with outside applications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Scripturable Android – What’s Done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0695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Bookmark Storing (In process)</a:t>
            </a:r>
          </a:p>
          <a:p>
            <a:r>
              <a:rPr lang="en-US" dirty="0" smtClean="0"/>
              <a:t>Full System Testing</a:t>
            </a:r>
          </a:p>
          <a:p>
            <a:r>
              <a:rPr lang="en-US" dirty="0" smtClean="0"/>
              <a:t>Store Publishing </a:t>
            </a:r>
          </a:p>
          <a:p>
            <a:r>
              <a:rPr lang="en-US" dirty="0" smtClean="0"/>
              <a:t>Product Presentation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Scripturable Android</a:t>
            </a:r>
            <a:r>
              <a:rPr lang="en-US" sz="3600" dirty="0" smtClean="0"/>
              <a:t> – What’s Left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46" y="3276600"/>
            <a:ext cx="89944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231</TotalTime>
  <Words>55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Concourse</vt:lpstr>
      <vt:lpstr>Scripturable Android – What’s Done</vt:lpstr>
      <vt:lpstr>Scripturable Android – What’s Left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Fahey</dc:creator>
  <cp:lastModifiedBy>Paul Fahey</cp:lastModifiedBy>
  <cp:revision>7</cp:revision>
  <dcterms:created xsi:type="dcterms:W3CDTF">2014-04-13T19:47:51Z</dcterms:created>
  <dcterms:modified xsi:type="dcterms:W3CDTF">2014-04-14T01:44:49Z</dcterms:modified>
</cp:coreProperties>
</file>