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75" d="100"/>
          <a:sy n="75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7DD1A75-A55E-40AD-B87F-E2643EDC2929}" type="datetimeFigureOut">
              <a:rPr lang="pt-PT" smtClean="0"/>
              <a:t>20-01-2011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BB315F-9EB1-4614-BA7A-7295D64CEE0B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Rotulagem de Componentes conexos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/>
              <a:t>ESCOLA SUPERIOR DE TECNOLOGIA E GESTÃO</a:t>
            </a:r>
            <a:endParaRPr lang="pt-PT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" y="188640"/>
            <a:ext cx="2952329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6221536" y="56612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Pedro Faísco, 6055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29249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</a:t>
            </a:r>
          </a:p>
          <a:p>
            <a:r>
              <a:rPr lang="pt-PT" dirty="0" smtClean="0"/>
              <a:t>José </a:t>
            </a:r>
            <a:r>
              <a:rPr lang="pt-PT" dirty="0" err="1" smtClean="0"/>
              <a:t>Jasnau</a:t>
            </a:r>
            <a:r>
              <a:rPr lang="pt-PT" dirty="0" smtClean="0"/>
              <a:t> Caeiro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365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</TotalTime>
  <Words>19</Words>
  <Application>Microsoft Office PowerPoint</Application>
  <PresentationFormat>Apresentação no Ecrã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Ângulos</vt:lpstr>
      <vt:lpstr>Rotulagem de Componentes conexos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Rotulagem de Componentes conexos </dc:title>
  <dc:creator>Pedro Faisco</dc:creator>
  <cp:lastModifiedBy>Pedro Faisco</cp:lastModifiedBy>
  <cp:revision>1</cp:revision>
  <dcterms:created xsi:type="dcterms:W3CDTF">2011-01-20T02:40:27Z</dcterms:created>
  <dcterms:modified xsi:type="dcterms:W3CDTF">2011-01-20T02:48:50Z</dcterms:modified>
</cp:coreProperties>
</file>