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>
        <p:scale>
          <a:sx n="50" d="100"/>
          <a:sy n="50" d="100"/>
        </p:scale>
        <p:origin x="-1734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F0295-D86B-4D58-8BF1-015B6D4450CF}" type="datetimeFigureOut">
              <a:rPr lang="pt-PT" smtClean="0"/>
              <a:t>24-01-2011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E22FD-9DD6-4948-B6AC-7C4AD1E76C7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447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CF4E-F74F-4453-90A3-E9D251020C76}" type="datetime1">
              <a:rPr lang="pt-PT" smtClean="0"/>
              <a:t>24-01-2011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4307-C19E-491E-A783-04C78DB35CA6}" type="datetime1">
              <a:rPr lang="pt-PT" smtClean="0"/>
              <a:t>24-01-2011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568F-EDE5-4ED8-A8FD-830EDCC271AD}" type="datetime1">
              <a:rPr lang="pt-PT" smtClean="0"/>
              <a:t>24-01-2011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62C5-79BC-40C7-AE3F-B1CE41030180}" type="datetime1">
              <a:rPr lang="pt-PT" smtClean="0"/>
              <a:t>24-01-2011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63E6-9786-422D-9644-EA56496599FC}" type="datetime1">
              <a:rPr lang="pt-PT" smtClean="0"/>
              <a:t>24-01-2011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FAD5-41DA-4DC5-9CAE-7F55B6694220}" type="datetime1">
              <a:rPr lang="pt-PT" smtClean="0"/>
              <a:t>24-01-2011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0B51-5DC9-4B65-AAE4-44AF7506FB6C}" type="datetime1">
              <a:rPr lang="pt-PT" smtClean="0"/>
              <a:t>24-01-2011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2B31-165B-44AB-AE4C-8D1C9B8B5693}" type="datetime1">
              <a:rPr lang="pt-PT" smtClean="0"/>
              <a:t>24-01-2011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C6F-4CC1-4978-B3E8-CD3CDB76A0E3}" type="datetime1">
              <a:rPr lang="pt-PT" smtClean="0"/>
              <a:t>24-01-2011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64BB-24F2-445C-A319-8559AA7DD0AB}" type="datetime1">
              <a:rPr lang="pt-PT" smtClean="0"/>
              <a:t>24-01-2011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6CBB-A560-4A8C-A4B2-AFF74E394AB6}" type="datetime1">
              <a:rPr lang="pt-PT" smtClean="0"/>
              <a:t>24-01-2011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5E3ABD0-EE71-4A0E-92F5-4A0773F0B17C}" type="datetime1">
              <a:rPr lang="pt-PT" smtClean="0"/>
              <a:t>24-01-2011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ESTIG 2010-2011 Pedro Faísco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Rotulagem de Componentes conexos 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/>
              <a:t>ESCOLA SUPERIOR DE TECNOLOGIA E GESTÃO</a:t>
            </a:r>
            <a:endParaRPr lang="pt-PT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" y="188640"/>
            <a:ext cx="2952329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6221536" y="56612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Pedro Faísco, 6055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64088" y="29249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</a:t>
            </a:r>
          </a:p>
          <a:p>
            <a:r>
              <a:rPr lang="pt-PT" dirty="0" smtClean="0"/>
              <a:t>José </a:t>
            </a:r>
            <a:r>
              <a:rPr lang="pt-PT" dirty="0" err="1" smtClean="0"/>
              <a:t>Jasnau</a:t>
            </a:r>
            <a:r>
              <a:rPr lang="pt-PT" dirty="0" smtClean="0"/>
              <a:t> Caeiro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Rotulagem dos Componentes</a:t>
            </a:r>
            <a:br>
              <a:rPr lang="pt-PT" dirty="0"/>
            </a:br>
            <a:r>
              <a:rPr lang="pt-PT" dirty="0"/>
              <a:t> Conexos em imagens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9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 smtClean="0"/>
              <a:t>Rotulagem dos Componentes</a:t>
            </a:r>
            <a:br>
              <a:rPr lang="pt-PT" dirty="0" smtClean="0"/>
            </a:br>
            <a:r>
              <a:rPr lang="pt-PT" dirty="0" smtClean="0"/>
              <a:t> Conexos em imagens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7584" y="1700808"/>
            <a:ext cx="7520940" cy="3579849"/>
          </a:xfrm>
        </p:spPr>
        <p:txBody>
          <a:bodyPr>
            <a:normAutofit/>
          </a:bodyPr>
          <a:lstStyle/>
          <a:p>
            <a:r>
              <a:rPr lang="pt-PT" dirty="0" smtClean="0"/>
              <a:t>Algoritmo das duas passagens:</a:t>
            </a:r>
          </a:p>
          <a:p>
            <a:r>
              <a:rPr lang="pt-PT" dirty="0" smtClean="0"/>
              <a:t>Percorre uma imagem pixel a pixel</a:t>
            </a:r>
          </a:p>
          <a:p>
            <a:pPr marL="342900" lvl="1" indent="-342900"/>
            <a:r>
              <a:rPr lang="pt-PT" dirty="0"/>
              <a:t>Primeira Passagem;</a:t>
            </a:r>
          </a:p>
          <a:p>
            <a:pPr marL="571500" lvl="3" indent="-342900">
              <a:buFont typeface="+mj-lt"/>
              <a:buAutoNum type="arabicPeriod"/>
            </a:pPr>
            <a:r>
              <a:rPr lang="pt-PT" dirty="0"/>
              <a:t>Marca os pixéis que não são pretos com um rotulo numérico;</a:t>
            </a:r>
          </a:p>
          <a:p>
            <a:pPr marL="809244" lvl="5" indent="-342900">
              <a:buFont typeface="+mj-lt"/>
              <a:buAutoNum type="arabicPeriod"/>
            </a:pPr>
            <a:r>
              <a:rPr lang="pt-PT" dirty="0"/>
              <a:t>Se tiver vizinhos, marca o pixel com o rotulo do vizinho mais pequeno e adiciona todos os vizinhos à lista de equivalências;</a:t>
            </a:r>
          </a:p>
          <a:p>
            <a:pPr marL="809244" lvl="5" indent="-342900">
              <a:buFont typeface="+mj-lt"/>
              <a:buAutoNum type="arabicPeriod"/>
            </a:pPr>
            <a:r>
              <a:rPr lang="pt-PT" dirty="0"/>
              <a:t>Se não tiver vizinhos, aumenta o numero do rotulo e marca-o;</a:t>
            </a:r>
          </a:p>
          <a:p>
            <a:pPr marL="342900" lvl="1" indent="-342900"/>
            <a:r>
              <a:rPr lang="pt-PT" dirty="0"/>
              <a:t>Segunda Passagem:</a:t>
            </a:r>
          </a:p>
          <a:p>
            <a:pPr marL="571500" lvl="3" indent="-342900">
              <a:buFont typeface="+mj-lt"/>
              <a:buAutoNum type="arabicPeriod"/>
            </a:pPr>
            <a:r>
              <a:rPr lang="pt-PT" dirty="0"/>
              <a:t>Lê o rotulo do pixel e verifica se existe na lista de equivalências:</a:t>
            </a:r>
          </a:p>
          <a:p>
            <a:pPr marL="809244" lvl="5" indent="-342900">
              <a:buFont typeface="+mj-lt"/>
              <a:buAutoNum type="arabicPeriod"/>
            </a:pPr>
            <a:r>
              <a:rPr lang="pt-PT" dirty="0"/>
              <a:t>Se estiver na lista atribui uma cor a esse conjunto de cores e pinta-os com essa cor;</a:t>
            </a:r>
          </a:p>
          <a:p>
            <a:pPr marL="809244" lvl="5" indent="-342900">
              <a:buFont typeface="+mj-lt"/>
              <a:buAutoNum type="arabicPeriod"/>
            </a:pPr>
            <a:r>
              <a:rPr lang="pt-PT" dirty="0"/>
              <a:t>Se não estiver na lista atribui uma cor a esse rotulo e pinta todos com essa mesma cor;</a:t>
            </a:r>
          </a:p>
          <a:p>
            <a:pPr marL="580644" lvl="2" indent="-342900">
              <a:buFont typeface="+mj-lt"/>
              <a:buAutoNum type="arabicPeriod"/>
            </a:pPr>
            <a:endParaRPr lang="pt-PT" dirty="0" smtClean="0"/>
          </a:p>
          <a:p>
            <a:pPr lvl="3">
              <a:buFont typeface="+mj-lt"/>
              <a:buAutoNum type="arabicPeriod"/>
            </a:pP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2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/>
              <a:t>Rotulagem dos </a:t>
            </a:r>
            <a:r>
              <a:rPr lang="pt-PT" dirty="0" smtClean="0"/>
              <a:t>Componentes</a:t>
            </a:r>
            <a:br>
              <a:rPr lang="pt-PT" dirty="0" smtClean="0"/>
            </a:br>
            <a:r>
              <a:rPr lang="pt-PT" dirty="0" smtClean="0"/>
              <a:t> </a:t>
            </a:r>
            <a:r>
              <a:rPr lang="pt-PT" dirty="0"/>
              <a:t>Conexos em imagens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7584" y="1988840"/>
            <a:ext cx="7520940" cy="3579849"/>
          </a:xfrm>
        </p:spPr>
        <p:txBody>
          <a:bodyPr/>
          <a:lstStyle/>
          <a:p>
            <a:r>
              <a:rPr lang="pt-PT" dirty="0" smtClean="0"/>
              <a:t>Vizinhos:</a:t>
            </a:r>
          </a:p>
          <a:p>
            <a:pPr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pt-PT" b="0" dirty="0"/>
              <a:t>A vermelho está marcado o pixel analisado</a:t>
            </a:r>
          </a:p>
          <a:p>
            <a:pPr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pt-PT" b="0" dirty="0"/>
              <a:t>Os outros com bolas são os seus quatro vizinhos</a:t>
            </a:r>
          </a:p>
          <a:p>
            <a:endParaRPr lang="pt-PT" b="0" dirty="0"/>
          </a:p>
          <a:p>
            <a:endParaRPr lang="pt-PT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46" y="344539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1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/>
              <a:t>Rotulagem dos </a:t>
            </a:r>
            <a:r>
              <a:rPr lang="pt-PT" dirty="0" smtClean="0"/>
              <a:t>Componentes</a:t>
            </a:r>
            <a:br>
              <a:rPr lang="pt-PT" dirty="0" smtClean="0"/>
            </a:br>
            <a:r>
              <a:rPr lang="pt-PT" dirty="0" smtClean="0"/>
              <a:t> Conexos </a:t>
            </a:r>
            <a:r>
              <a:rPr lang="pt-PT" dirty="0"/>
              <a:t>em imagens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97918" y="1772816"/>
            <a:ext cx="7520940" cy="3579849"/>
          </a:xfrm>
        </p:spPr>
        <p:txBody>
          <a:bodyPr/>
          <a:lstStyle/>
          <a:p>
            <a:r>
              <a:rPr lang="pt-PT" dirty="0" smtClean="0"/>
              <a:t>Exemplo de imagem computada pelo algoritmo</a:t>
            </a:r>
          </a:p>
          <a:p>
            <a:endParaRPr lang="pt-PT" dirty="0"/>
          </a:p>
        </p:txBody>
      </p:sp>
      <p:pic>
        <p:nvPicPr>
          <p:cNvPr id="2052" name="Picture 4" descr="C:\Users\Pedro\Downloads\eda\ch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2" y="2708920"/>
            <a:ext cx="3273612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edro\Downloads\eda\chave2_ou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12" y="2702818"/>
            <a:ext cx="3293713" cy="199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Rotulagem dos Componentes</a:t>
            </a:r>
            <a:br>
              <a:rPr lang="pt-PT" dirty="0"/>
            </a:br>
            <a:r>
              <a:rPr lang="pt-PT" dirty="0"/>
              <a:t> Conexos em imagens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72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Rotulagem dos Componentes</a:t>
            </a:r>
            <a:br>
              <a:rPr lang="pt-PT" dirty="0"/>
            </a:br>
            <a:r>
              <a:rPr lang="pt-PT" dirty="0"/>
              <a:t> Conexos em imagens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9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Rotulagem dos Componentes</a:t>
            </a:r>
            <a:br>
              <a:rPr lang="pt-PT" dirty="0"/>
            </a:br>
            <a:r>
              <a:rPr lang="pt-PT" dirty="0"/>
              <a:t> Conexos em imagens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9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Rotulagem dos Componentes</a:t>
            </a:r>
            <a:br>
              <a:rPr lang="pt-PT" dirty="0"/>
            </a:br>
            <a:r>
              <a:rPr lang="pt-PT" dirty="0"/>
              <a:t> Conexos em imagens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9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Rotulagem dos Componentes</a:t>
            </a:r>
            <a:br>
              <a:rPr lang="pt-PT" dirty="0"/>
            </a:br>
            <a:r>
              <a:rPr lang="pt-PT" dirty="0"/>
              <a:t> Conexos em imagens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ESTIG 2010-2011 Pedro Faísco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9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41</TotalTime>
  <Words>223</Words>
  <Application>Microsoft Office PowerPoint</Application>
  <PresentationFormat>Apresentação no Ecrã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Ângulos</vt:lpstr>
      <vt:lpstr>Rotulagem de Componentes conexos </vt:lpstr>
      <vt:lpstr>Rotulagem dos Componentes  Conexos em imagens</vt:lpstr>
      <vt:lpstr>Rotulagem dos Componentes  Conexos em imagens</vt:lpstr>
      <vt:lpstr>Rotulagem dos Componentes  Conexos em imagens</vt:lpstr>
      <vt:lpstr>Rotulagem dos Componentes  Conexos em imagens</vt:lpstr>
      <vt:lpstr>Rotulagem dos Componentes  Conexos em imagens</vt:lpstr>
      <vt:lpstr>Rotulagem dos Componentes  Conexos em imagens</vt:lpstr>
      <vt:lpstr>Rotulagem dos Componentes  Conexos em imagens</vt:lpstr>
      <vt:lpstr>Rotulagem dos Componentes  Conexos em imagens</vt:lpstr>
      <vt:lpstr>Rotulagem dos Componentes  Conexos em imagens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Rotulagem de Componentes conexos </dc:title>
  <dc:creator>Pedro Faisco</dc:creator>
  <cp:lastModifiedBy>Pedro Faisco</cp:lastModifiedBy>
  <cp:revision>5</cp:revision>
  <dcterms:created xsi:type="dcterms:W3CDTF">2011-01-20T02:40:27Z</dcterms:created>
  <dcterms:modified xsi:type="dcterms:W3CDTF">2011-01-24T02:10:57Z</dcterms:modified>
</cp:coreProperties>
</file>