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C6563-87CA-9F41-86EA-9A3B7E1F5939}" v="6" dt="2024-06-17T07:16:09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69"/>
  </p:normalViewPr>
  <p:slideViewPr>
    <p:cSldViewPr snapToGrid="0">
      <p:cViewPr varScale="1">
        <p:scale>
          <a:sx n="135" d="100"/>
          <a:sy n="13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95AB4-2948-7D55-AE96-ACB4C6D95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1947CE-57F9-1EC5-7599-92EFCAA61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1EB98-8AFA-E304-12FE-205E59BF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38F16-B1DD-1437-323F-E1D6C62C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745D7-3806-0E49-157F-67789D19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530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CB99D-82F3-B849-953A-551057E2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6F7A3D-736D-2A7D-F86A-1A097EB76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57443-5312-88EE-A7CB-55A214D0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FDDFC-6C5C-A3DC-C631-E38FD3C3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59051-7F84-1EB8-BB33-1C92D963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9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454657-04C7-D45B-801E-6C9096913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81686-DB79-8AD6-E919-13258A649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88212-345A-5423-5D8F-67F2921A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0EE25-76D5-B70B-77C6-F97CD564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EF47-90D1-13C3-3EFF-A8967ACC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9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DE942-9D22-5535-9633-6B4843BB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EDB20-8EA8-D19E-57D2-29F148C2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E26DD-9B87-AADB-A6CC-D647AE1E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3F57D-1145-D25A-7CDC-641576C6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A6BFEE-035E-E950-AC0A-61C3918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6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06E48-7D55-A623-4EF5-C571D0AC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0B14CD-2493-53CF-EDFD-384830CB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BC219-9372-6091-EEBF-CD416550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A41423-A3EC-7E88-1580-F7EBC5D8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12273-8C91-834E-960E-D7926A2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290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66A6F-0802-CD6B-5FBE-9E136AE0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447EDB-2B37-4D51-4368-37AB380A7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014A6-307C-4BA3-93FC-4C5D6EEC8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6FA80-AA8A-A705-127F-0781A419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CB8ADB-E5BD-7E82-B7A9-400A9112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2F269-05EF-DFAA-2C25-65AE761C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052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91D7-FCFC-F4B9-1B35-7F93F913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04FCEE-C272-C076-1335-6EA2D3140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2FB120-1D83-168E-46DC-5C9454D4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A02945-0CAA-519B-8A84-D6D38E8B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863B9-AA38-2FCD-EAAB-C544E6B60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9F5567-B703-EA48-BF39-EB948B10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B38C96-BEA7-11FD-D63B-41F0FF3E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56A4DD-26AE-78D3-263F-997A1881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03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C404A-E72D-24B9-79EB-29688EA4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5E442D-3C9C-6640-5949-F1AB95CE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F88025-8A66-1A25-59A4-EE1DE69B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249793-5590-B159-5DBD-E1E04472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0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89E3A9-FACB-25F5-461F-3ADC09A5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BF91EA-974D-2EC5-E7E3-CDE76DF3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217078-5AA7-83F2-5556-9BB5FCC7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50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2BB4A-EDA5-B069-6FA5-25B13DC7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F30FB-34C8-C26D-D921-CB03A04F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ED0EC4-DFF6-5D7E-835A-5CE66210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5411F6-AA85-1332-1D60-C424550E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0E0C9B-D7EB-1C58-AE12-3081C2BC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4BAC2B-5E98-220C-D10A-CC70536F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271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8EA4-2C8E-0FFD-8D32-70A2B7B6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EB0240-796E-8B8E-C3AA-F5D664534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E75864-357F-372D-7BE9-EE596CE31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353342-16EF-421F-0AFE-B691A8AC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BB116-8F8D-99B1-1E2C-FE98C2B9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03FED8-F741-936C-3A95-BAA01F1D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907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705384-A34C-184A-CF85-02D4CFB7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6727D-9EF5-C0A5-0F67-C4595015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0E72D-ECEA-4974-5AFA-280F9E286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221A6-2486-4C42-A2DE-093B5CE9B803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03223-4D6F-6DE2-9EA4-8D38BA0E2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43A9D-894B-C887-F15D-CC090588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80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C6A3BA-CB2D-A680-01D5-F97F2371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Stadt Land 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12B59-7B15-7E1B-F8DF-22E836F3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Hahn, Klement, Pfarrhofer, Reisinger</a:t>
            </a:r>
          </a:p>
        </p:txBody>
      </p:sp>
    </p:spTree>
    <p:extLst>
      <p:ext uri="{BB962C8B-B14F-4D97-AF65-F5344CB8AC3E}">
        <p14:creationId xmlns:p14="http://schemas.microsoft.com/office/powerpoint/2010/main" val="292058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76DAC-8CD8-FE8F-05E7-8D0D7FFF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40EB4-25BA-9AEA-921B-CC0FDB6F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Team</a:t>
            </a:r>
          </a:p>
          <a:p>
            <a:r>
              <a:rPr lang="de-AT" dirty="0"/>
              <a:t>Idee</a:t>
            </a:r>
          </a:p>
          <a:p>
            <a:r>
              <a:rPr lang="de-AT" dirty="0" err="1"/>
              <a:t>use-case</a:t>
            </a:r>
            <a:r>
              <a:rPr lang="de-AT" dirty="0"/>
              <a:t> Diagramm</a:t>
            </a:r>
          </a:p>
          <a:p>
            <a:r>
              <a:rPr lang="de-AT" dirty="0"/>
              <a:t>Technologien(</a:t>
            </a:r>
            <a:r>
              <a:rPr lang="de-AT" dirty="0" err="1"/>
              <a:t>Github</a:t>
            </a:r>
            <a:r>
              <a:rPr lang="de-AT" dirty="0"/>
              <a:t> Screenshot)</a:t>
            </a:r>
          </a:p>
          <a:p>
            <a:r>
              <a:rPr lang="de-AT" dirty="0"/>
              <a:t>Live Demo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099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Macintosh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Stadt Land Vollpfosten</vt:lpstr>
      <vt:lpstr>Inhalt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Hahn</dc:creator>
  <cp:lastModifiedBy>Alexander Hahn</cp:lastModifiedBy>
  <cp:revision>1</cp:revision>
  <dcterms:created xsi:type="dcterms:W3CDTF">2024-06-17T07:09:08Z</dcterms:created>
  <dcterms:modified xsi:type="dcterms:W3CDTF">2024-06-17T07:16:19Z</dcterms:modified>
</cp:coreProperties>
</file>