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BD9AE-A9BE-1E4C-B4CC-0FCD40288222}" v="19" dt="2024-01-18T10:43:23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7"/>
    <p:restoredTop sz="94719"/>
  </p:normalViewPr>
  <p:slideViewPr>
    <p:cSldViewPr snapToGrid="0">
      <p:cViewPr varScale="1">
        <p:scale>
          <a:sx n="78" d="100"/>
          <a:sy n="78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ahn" userId="56d4792ddc6be58c" providerId="LiveId" clId="{41CBD9AE-A9BE-1E4C-B4CC-0FCD40288222}"/>
    <pc:docChg chg="undo custSel addSld delSld modSld sldOrd">
      <pc:chgData name="Alexander Hahn" userId="56d4792ddc6be58c" providerId="LiveId" clId="{41CBD9AE-A9BE-1E4C-B4CC-0FCD40288222}" dt="2024-01-18T10:43:23.275" v="828" actId="1076"/>
      <pc:docMkLst>
        <pc:docMk/>
      </pc:docMkLst>
      <pc:sldChg chg="modSp mod">
        <pc:chgData name="Alexander Hahn" userId="56d4792ddc6be58c" providerId="LiveId" clId="{41CBD9AE-A9BE-1E4C-B4CC-0FCD40288222}" dt="2024-01-18T10:30:17.413" v="203"/>
        <pc:sldMkLst>
          <pc:docMk/>
          <pc:sldMk cId="1950791547" sldId="256"/>
        </pc:sldMkLst>
        <pc:spChg chg="mod">
          <ac:chgData name="Alexander Hahn" userId="56d4792ddc6be58c" providerId="LiveId" clId="{41CBD9AE-A9BE-1E4C-B4CC-0FCD40288222}" dt="2024-01-18T10:30:17.413" v="203"/>
          <ac:spMkLst>
            <pc:docMk/>
            <pc:sldMk cId="1950791547" sldId="256"/>
            <ac:spMk id="2" creationId="{E3C03D60-7294-FEC6-0573-862FC9B80E1F}"/>
          </ac:spMkLst>
        </pc:spChg>
        <pc:spChg chg="mod">
          <ac:chgData name="Alexander Hahn" userId="56d4792ddc6be58c" providerId="LiveId" clId="{41CBD9AE-A9BE-1E4C-B4CC-0FCD40288222}" dt="2024-01-18T10:30:17.413" v="203"/>
          <ac:spMkLst>
            <pc:docMk/>
            <pc:sldMk cId="1950791547" sldId="256"/>
            <ac:spMk id="3" creationId="{21164EA3-1FD5-EBBA-985F-FDF89C49710D}"/>
          </ac:spMkLst>
        </pc:spChg>
      </pc:sldChg>
      <pc:sldChg chg="addSp delSp modSp new mod setBg">
        <pc:chgData name="Alexander Hahn" userId="56d4792ddc6be58c" providerId="LiveId" clId="{41CBD9AE-A9BE-1E4C-B4CC-0FCD40288222}" dt="2024-01-18T10:35:15.427" v="341" actId="20577"/>
        <pc:sldMkLst>
          <pc:docMk/>
          <pc:sldMk cId="1852529022" sldId="257"/>
        </pc:sldMkLst>
        <pc:spChg chg="mod">
          <ac:chgData name="Alexander Hahn" userId="56d4792ddc6be58c" providerId="LiveId" clId="{41CBD9AE-A9BE-1E4C-B4CC-0FCD40288222}" dt="2024-01-18T10:30:17.413" v="203"/>
          <ac:spMkLst>
            <pc:docMk/>
            <pc:sldMk cId="1852529022" sldId="257"/>
            <ac:spMk id="2" creationId="{A6FA46A9-F6C5-0E60-15FD-23E7F9E48908}"/>
          </ac:spMkLst>
        </pc:spChg>
        <pc:spChg chg="mod">
          <ac:chgData name="Alexander Hahn" userId="56d4792ddc6be58c" providerId="LiveId" clId="{41CBD9AE-A9BE-1E4C-B4CC-0FCD40288222}" dt="2024-01-18T10:35:15.427" v="341" actId="20577"/>
          <ac:spMkLst>
            <pc:docMk/>
            <pc:sldMk cId="1852529022" sldId="257"/>
            <ac:spMk id="3" creationId="{F1AE41E6-C419-58A0-CEA0-1F30A9CD6F34}"/>
          </ac:spMkLst>
        </pc:spChg>
        <pc:spChg chg="add del">
          <ac:chgData name="Alexander Hahn" userId="56d4792ddc6be58c" providerId="LiveId" clId="{41CBD9AE-A9BE-1E4C-B4CC-0FCD40288222}" dt="2024-01-18T10:30:07.532" v="201" actId="26606"/>
          <ac:spMkLst>
            <pc:docMk/>
            <pc:sldMk cId="1852529022" sldId="257"/>
            <ac:spMk id="10" creationId="{6F4C891B-62D0-4250-AEB7-0F42BAD78D7D}"/>
          </ac:spMkLst>
        </pc:spChg>
        <pc:picChg chg="add del">
          <ac:chgData name="Alexander Hahn" userId="56d4792ddc6be58c" providerId="LiveId" clId="{41CBD9AE-A9BE-1E4C-B4CC-0FCD40288222}" dt="2024-01-18T10:30:07.532" v="201" actId="26606"/>
          <ac:picMkLst>
            <pc:docMk/>
            <pc:sldMk cId="1852529022" sldId="257"/>
            <ac:picMk id="7" creationId="{EC35D395-DA7D-B301-EB4C-CE1347ACDBF9}"/>
          </ac:picMkLst>
        </pc:picChg>
      </pc:sldChg>
      <pc:sldChg chg="addSp delSp modSp new mod">
        <pc:chgData name="Alexander Hahn" userId="56d4792ddc6be58c" providerId="LiveId" clId="{41CBD9AE-A9BE-1E4C-B4CC-0FCD40288222}" dt="2024-01-18T10:35:41.547" v="365" actId="1440"/>
        <pc:sldMkLst>
          <pc:docMk/>
          <pc:sldMk cId="1839417463" sldId="258"/>
        </pc:sldMkLst>
        <pc:spChg chg="mod">
          <ac:chgData name="Alexander Hahn" userId="56d4792ddc6be58c" providerId="LiveId" clId="{41CBD9AE-A9BE-1E4C-B4CC-0FCD40288222}" dt="2024-01-18T10:31:26.298" v="220" actId="20577"/>
          <ac:spMkLst>
            <pc:docMk/>
            <pc:sldMk cId="1839417463" sldId="258"/>
            <ac:spMk id="2" creationId="{171948A4-0E23-C4B1-5D9A-AC148E680460}"/>
          </ac:spMkLst>
        </pc:spChg>
        <pc:spChg chg="del mod">
          <ac:chgData name="Alexander Hahn" userId="56d4792ddc6be58c" providerId="LiveId" clId="{41CBD9AE-A9BE-1E4C-B4CC-0FCD40288222}" dt="2024-01-18T10:32:31.825" v="222"/>
          <ac:spMkLst>
            <pc:docMk/>
            <pc:sldMk cId="1839417463" sldId="258"/>
            <ac:spMk id="3" creationId="{E6CA458E-D7C9-3D56-7CF9-3D0C1A76D68F}"/>
          </ac:spMkLst>
        </pc:spChg>
        <pc:picChg chg="add mod">
          <ac:chgData name="Alexander Hahn" userId="56d4792ddc6be58c" providerId="LiveId" clId="{41CBD9AE-A9BE-1E4C-B4CC-0FCD40288222}" dt="2024-01-18T10:35:41.547" v="365" actId="1440"/>
          <ac:picMkLst>
            <pc:docMk/>
            <pc:sldMk cId="1839417463" sldId="258"/>
            <ac:picMk id="5" creationId="{66BD9725-F700-AB71-E3F6-882A44B9D497}"/>
          </ac:picMkLst>
        </pc:picChg>
        <pc:picChg chg="add mod">
          <ac:chgData name="Alexander Hahn" userId="56d4792ddc6be58c" providerId="LiveId" clId="{41CBD9AE-A9BE-1E4C-B4CC-0FCD40288222}" dt="2024-01-18T10:35:39.048" v="364" actId="1440"/>
          <ac:picMkLst>
            <pc:docMk/>
            <pc:sldMk cId="1839417463" sldId="258"/>
            <ac:picMk id="7" creationId="{42E99FCB-1702-AFA9-E2BE-7D9545D2F68A}"/>
          </ac:picMkLst>
        </pc:picChg>
      </pc:sldChg>
      <pc:sldChg chg="modSp new mod">
        <pc:chgData name="Alexander Hahn" userId="56d4792ddc6be58c" providerId="LiveId" clId="{41CBD9AE-A9BE-1E4C-B4CC-0FCD40288222}" dt="2024-01-18T10:36:21.156" v="444" actId="20577"/>
        <pc:sldMkLst>
          <pc:docMk/>
          <pc:sldMk cId="282720922" sldId="259"/>
        </pc:sldMkLst>
        <pc:spChg chg="mod">
          <ac:chgData name="Alexander Hahn" userId="56d4792ddc6be58c" providerId="LiveId" clId="{41CBD9AE-A9BE-1E4C-B4CC-0FCD40288222}" dt="2024-01-18T10:33:39.869" v="242" actId="20577"/>
          <ac:spMkLst>
            <pc:docMk/>
            <pc:sldMk cId="282720922" sldId="259"/>
            <ac:spMk id="2" creationId="{64A04918-7D7E-122D-6DD2-02710FAD7970}"/>
          </ac:spMkLst>
        </pc:spChg>
        <pc:spChg chg="mod">
          <ac:chgData name="Alexander Hahn" userId="56d4792ddc6be58c" providerId="LiveId" clId="{41CBD9AE-A9BE-1E4C-B4CC-0FCD40288222}" dt="2024-01-18T10:36:21.156" v="444" actId="20577"/>
          <ac:spMkLst>
            <pc:docMk/>
            <pc:sldMk cId="282720922" sldId="259"/>
            <ac:spMk id="3" creationId="{5F42B8F4-1A25-3C7A-4DCA-805D0CD13598}"/>
          </ac:spMkLst>
        </pc:spChg>
      </pc:sldChg>
      <pc:sldChg chg="modSp new del mod ord">
        <pc:chgData name="Alexander Hahn" userId="56d4792ddc6be58c" providerId="LiveId" clId="{41CBD9AE-A9BE-1E4C-B4CC-0FCD40288222}" dt="2024-01-18T10:35:32.505" v="363" actId="2696"/>
        <pc:sldMkLst>
          <pc:docMk/>
          <pc:sldMk cId="2205147449" sldId="260"/>
        </pc:sldMkLst>
        <pc:spChg chg="mod">
          <ac:chgData name="Alexander Hahn" userId="56d4792ddc6be58c" providerId="LiveId" clId="{41CBD9AE-A9BE-1E4C-B4CC-0FCD40288222}" dt="2024-01-18T10:35:23.746" v="358" actId="20577"/>
          <ac:spMkLst>
            <pc:docMk/>
            <pc:sldMk cId="2205147449" sldId="260"/>
            <ac:spMk id="2" creationId="{E541F56F-5590-428B-8C93-07FE01B47910}"/>
          </ac:spMkLst>
        </pc:spChg>
        <pc:spChg chg="mod">
          <ac:chgData name="Alexander Hahn" userId="56d4792ddc6be58c" providerId="LiveId" clId="{41CBD9AE-A9BE-1E4C-B4CC-0FCD40288222}" dt="2024-01-18T10:35:31.234" v="362" actId="5793"/>
          <ac:spMkLst>
            <pc:docMk/>
            <pc:sldMk cId="2205147449" sldId="260"/>
            <ac:spMk id="3" creationId="{295E7D9E-0F73-76A2-161E-F794444399B0}"/>
          </ac:spMkLst>
        </pc:spChg>
      </pc:sldChg>
      <pc:sldChg chg="addSp modSp new mod">
        <pc:chgData name="Alexander Hahn" userId="56d4792ddc6be58c" providerId="LiveId" clId="{41CBD9AE-A9BE-1E4C-B4CC-0FCD40288222}" dt="2024-01-18T10:43:23.275" v="828" actId="1076"/>
        <pc:sldMkLst>
          <pc:docMk/>
          <pc:sldMk cId="4169961321" sldId="260"/>
        </pc:sldMkLst>
        <pc:spChg chg="mod">
          <ac:chgData name="Alexander Hahn" userId="56d4792ddc6be58c" providerId="LiveId" clId="{41CBD9AE-A9BE-1E4C-B4CC-0FCD40288222}" dt="2024-01-18T10:36:30.256" v="461" actId="20577"/>
          <ac:spMkLst>
            <pc:docMk/>
            <pc:sldMk cId="4169961321" sldId="260"/>
            <ac:spMk id="2" creationId="{377B388F-1C9B-1B3B-5712-5ABC446C91F3}"/>
          </ac:spMkLst>
        </pc:spChg>
        <pc:spChg chg="mod">
          <ac:chgData name="Alexander Hahn" userId="56d4792ddc6be58c" providerId="LiveId" clId="{41CBD9AE-A9BE-1E4C-B4CC-0FCD40288222}" dt="2024-01-18T10:38:04.571" v="717" actId="20577"/>
          <ac:spMkLst>
            <pc:docMk/>
            <pc:sldMk cId="4169961321" sldId="260"/>
            <ac:spMk id="3" creationId="{34AA9F2A-1888-A493-B610-E91ADE30C13A}"/>
          </ac:spMkLst>
        </pc:spChg>
        <pc:picChg chg="add mod">
          <ac:chgData name="Alexander Hahn" userId="56d4792ddc6be58c" providerId="LiveId" clId="{41CBD9AE-A9BE-1E4C-B4CC-0FCD40288222}" dt="2024-01-18T10:43:23.275" v="828" actId="1076"/>
          <ac:picMkLst>
            <pc:docMk/>
            <pc:sldMk cId="4169961321" sldId="260"/>
            <ac:picMk id="1026" creationId="{110E0A34-300F-C5F8-6E66-EE73F244FFA0}"/>
          </ac:picMkLst>
        </pc:picChg>
      </pc:sldChg>
      <pc:sldChg chg="addSp delSp modSp new mod">
        <pc:chgData name="Alexander Hahn" userId="56d4792ddc6be58c" providerId="LiveId" clId="{41CBD9AE-A9BE-1E4C-B4CC-0FCD40288222}" dt="2024-01-18T10:42:18.925" v="818" actId="20577"/>
        <pc:sldMkLst>
          <pc:docMk/>
          <pc:sldMk cId="1080282918" sldId="261"/>
        </pc:sldMkLst>
        <pc:spChg chg="mod">
          <ac:chgData name="Alexander Hahn" userId="56d4792ddc6be58c" providerId="LiveId" clId="{41CBD9AE-A9BE-1E4C-B4CC-0FCD40288222}" dt="2024-01-18T10:42:18.925" v="818" actId="20577"/>
          <ac:spMkLst>
            <pc:docMk/>
            <pc:sldMk cId="1080282918" sldId="261"/>
            <ac:spMk id="2" creationId="{D073923E-B897-70DB-60E4-4ED2D0B9E415}"/>
          </ac:spMkLst>
        </pc:spChg>
        <pc:spChg chg="mod">
          <ac:chgData name="Alexander Hahn" userId="56d4792ddc6be58c" providerId="LiveId" clId="{41CBD9AE-A9BE-1E4C-B4CC-0FCD40288222}" dt="2024-01-18T10:38:34.653" v="800" actId="20577"/>
          <ac:spMkLst>
            <pc:docMk/>
            <pc:sldMk cId="1080282918" sldId="261"/>
            <ac:spMk id="3" creationId="{14CDDB01-114A-33DC-D200-8CBED862C4B7}"/>
          </ac:spMkLst>
        </pc:spChg>
        <pc:picChg chg="add mod">
          <ac:chgData name="Alexander Hahn" userId="56d4792ddc6be58c" providerId="LiveId" clId="{41CBD9AE-A9BE-1E4C-B4CC-0FCD40288222}" dt="2024-01-18T10:39:08.006" v="806" actId="1076"/>
          <ac:picMkLst>
            <pc:docMk/>
            <pc:sldMk cId="1080282918" sldId="261"/>
            <ac:picMk id="5" creationId="{7A8F39B7-8446-BF44-BB6F-06339E915239}"/>
          </ac:picMkLst>
        </pc:picChg>
        <pc:picChg chg="add del mod">
          <ac:chgData name="Alexander Hahn" userId="56d4792ddc6be58c" providerId="LiveId" clId="{41CBD9AE-A9BE-1E4C-B4CC-0FCD40288222}" dt="2024-01-18T10:40:59.477" v="814" actId="478"/>
          <ac:picMkLst>
            <pc:docMk/>
            <pc:sldMk cId="1080282918" sldId="261"/>
            <ac:picMk id="7" creationId="{8BCD057D-C041-A9EA-E428-594D211D89E1}"/>
          </ac:picMkLst>
        </pc:picChg>
        <pc:picChg chg="add mod">
          <ac:chgData name="Alexander Hahn" userId="56d4792ddc6be58c" providerId="LiveId" clId="{41CBD9AE-A9BE-1E4C-B4CC-0FCD40288222}" dt="2024-01-18T10:41:31.973" v="817" actId="1076"/>
          <ac:picMkLst>
            <pc:docMk/>
            <pc:sldMk cId="1080282918" sldId="261"/>
            <ac:picMk id="9" creationId="{C0FF71CE-0E9B-1063-32E2-41246F6F8FA7}"/>
          </ac:picMkLst>
        </pc:picChg>
        <pc:picChg chg="add del">
          <ac:chgData name="Alexander Hahn" userId="56d4792ddc6be58c" providerId="LiveId" clId="{41CBD9AE-A9BE-1E4C-B4CC-0FCD40288222}" dt="2024-01-18T10:39:24.353" v="808" actId="478"/>
          <ac:picMkLst>
            <pc:docMk/>
            <pc:sldMk cId="1080282918" sldId="261"/>
            <ac:picMk id="1026" creationId="{61B1CADE-F8C6-B75C-D9B4-1D04FCDCAE8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0383F-276E-594D-B692-B1F3CB76A8CF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29B0-3BB2-0745-8DDE-18DAD66A57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201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929B0-3BB2-0745-8DDE-18DAD66A577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7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535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350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813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016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544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218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7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287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637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84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C2E3-43D0-0F4B-95D2-FADEC5486F79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1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C2E3-43D0-0F4B-95D2-FADEC5486F79}" type="datetimeFigureOut">
              <a:rPr lang="de-AT" smtClean="0"/>
              <a:t>25.01.2024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09FB-E6A2-EB41-A7F1-890DF4AABD7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1520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pierspiele.at/wp-content/uploads/2021/07/papierspiele-stadt-land-fluss-klein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itmeme.com/d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ribbl.io/" TargetMode="External"/><Relationship Id="rId4" Type="http://schemas.openxmlformats.org/officeDocument/2006/relationships/hyperlink" Target="https://garticphone.com/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03D60-7294-FEC6-0573-862FC9B80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Stadt-Land-Vollpfosten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164EA3-1FD5-EBBA-985F-FDF89C497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Hahn, Klement, Pfarrhofer, Reisinger</a:t>
            </a:r>
          </a:p>
        </p:txBody>
      </p:sp>
    </p:spTree>
    <p:extLst>
      <p:ext uri="{BB962C8B-B14F-4D97-AF65-F5344CB8AC3E}">
        <p14:creationId xmlns:p14="http://schemas.microsoft.com/office/powerpoint/2010/main" val="195079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A46A9-F6C5-0E60-15FD-23E7F9E4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E41E6-C419-58A0-CEA0-1F30A9CD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Idee</a:t>
            </a:r>
          </a:p>
          <a:p>
            <a:r>
              <a:rPr lang="de-AT" dirty="0"/>
              <a:t>Multiplayer</a:t>
            </a:r>
          </a:p>
          <a:p>
            <a:r>
              <a:rPr lang="de-AT" dirty="0"/>
              <a:t>Charaktererstellung</a:t>
            </a:r>
          </a:p>
          <a:p>
            <a:r>
              <a:rPr lang="de-AT" dirty="0"/>
              <a:t>Punkteauswertung</a:t>
            </a:r>
          </a:p>
          <a:p>
            <a:r>
              <a:rPr lang="de-AT" dirty="0"/>
              <a:t>Technologien</a:t>
            </a:r>
          </a:p>
        </p:txBody>
      </p:sp>
    </p:spTree>
    <p:extLst>
      <p:ext uri="{BB962C8B-B14F-4D97-AF65-F5344CB8AC3E}">
        <p14:creationId xmlns:p14="http://schemas.microsoft.com/office/powerpoint/2010/main" val="185252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2742-AB66-7DD5-8FFB-875BE8625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6AF57-43D7-D8EA-7EB7-6488D4BA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Idee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4E1F9-185E-9AF8-95CA-4BE6897B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Bekanntes analoges Stadt – Land – Fluss</a:t>
            </a:r>
          </a:p>
          <a:p>
            <a:r>
              <a:rPr lang="de-AT" dirty="0"/>
              <a:t>Online Version:</a:t>
            </a:r>
          </a:p>
          <a:p>
            <a:pPr lvl="1"/>
            <a:r>
              <a:rPr lang="de-AT" dirty="0"/>
              <a:t>Multiplayer</a:t>
            </a:r>
          </a:p>
          <a:p>
            <a:pPr lvl="1"/>
            <a:r>
              <a:rPr lang="de-AT" dirty="0"/>
              <a:t>Charaktererstellung</a:t>
            </a:r>
          </a:p>
          <a:p>
            <a:pPr lvl="1"/>
            <a:r>
              <a:rPr lang="de-AT" dirty="0" err="1"/>
              <a:t>Scoreboard</a:t>
            </a:r>
            <a:endParaRPr lang="de-AT" dirty="0"/>
          </a:p>
          <a:p>
            <a:pPr lvl="1"/>
            <a:r>
              <a:rPr lang="de-AT" dirty="0"/>
              <a:t>Eigene </a:t>
            </a:r>
            <a:r>
              <a:rPr lang="de-AT" dirty="0" err="1"/>
              <a:t>Chategorien</a:t>
            </a:r>
            <a:r>
              <a:rPr lang="de-AT" dirty="0"/>
              <a:t>?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6" name="Picture 2" descr="Stadt Land Fluss - Papierspiele.at">
            <a:extLst>
              <a:ext uri="{FF2B5EF4-FFF2-40B4-BE49-F238E27FC236}">
                <a16:creationId xmlns:a16="http://schemas.microsoft.com/office/drawing/2014/main" id="{FEA4BE1D-AF40-2CE3-E68C-258252E2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678" y="1337217"/>
            <a:ext cx="4183566" cy="418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3D11CD7-DD49-BC09-9755-AE821B6EFDA6}"/>
              </a:ext>
            </a:extLst>
          </p:cNvPr>
          <p:cNvSpPr txBox="1"/>
          <p:nvPr/>
        </p:nvSpPr>
        <p:spPr>
          <a:xfrm>
            <a:off x="7534667" y="5479541"/>
            <a:ext cx="2346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stadt-land-fluss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67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04918-7D7E-122D-6DD2-02710FAD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Multiplayer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2B8F4-1A25-3C7A-4DCA-805D0CD1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Browser</a:t>
            </a:r>
          </a:p>
          <a:p>
            <a:r>
              <a:rPr lang="de-AT" dirty="0"/>
              <a:t>Private Räume:</a:t>
            </a:r>
          </a:p>
          <a:p>
            <a:pPr lvl="1"/>
            <a:r>
              <a:rPr lang="de-AT" dirty="0"/>
              <a:t>Room-code</a:t>
            </a:r>
          </a:p>
          <a:p>
            <a:pPr lvl="1"/>
            <a:r>
              <a:rPr lang="de-AT" dirty="0"/>
              <a:t>andere Räume beitreten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 descr="Ein Bild, das Text, Screenshot, Logo, Schrift enthält.&#10;&#10;Automatisch generierte Beschreibung">
            <a:extLst>
              <a:ext uri="{FF2B5EF4-FFF2-40B4-BE49-F238E27FC236}">
                <a16:creationId xmlns:a16="http://schemas.microsoft.com/office/drawing/2014/main" id="{B39F553A-AF38-BF4E-8720-DE6CA14F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833" y="1825625"/>
            <a:ext cx="4439153" cy="339314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3C94D7A-A543-7CF4-E2C6-F905DD433D80}"/>
              </a:ext>
            </a:extLst>
          </p:cNvPr>
          <p:cNvSpPr txBox="1"/>
          <p:nvPr/>
        </p:nvSpPr>
        <p:spPr>
          <a:xfrm>
            <a:off x="6780833" y="5218771"/>
            <a:ext cx="3846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makeitmeme.com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2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Cartoon, Zeichnung, Smiley, Grafiken enthält.&#10;&#10;Automatisch generierte Beschreibung">
            <a:extLst>
              <a:ext uri="{FF2B5EF4-FFF2-40B4-BE49-F238E27FC236}">
                <a16:creationId xmlns:a16="http://schemas.microsoft.com/office/drawing/2014/main" id="{CA68552C-AEA9-8DB2-75B6-C40C5683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637" y="2172135"/>
            <a:ext cx="3048363" cy="312376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1948A4-0E23-C4B1-5D9A-AC148E68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Charakterauswahl</a:t>
            </a:r>
          </a:p>
        </p:txBody>
      </p:sp>
      <p:pic>
        <p:nvPicPr>
          <p:cNvPr id="5" name="Inhaltsplatzhalter 4" descr="Ein Bild, das Text, Screenshot, Cartoon, Symbol enthält.&#10;&#10;Automatisch generierte Beschreibung">
            <a:extLst>
              <a:ext uri="{FF2B5EF4-FFF2-40B4-BE49-F238E27FC236}">
                <a16:creationId xmlns:a16="http://schemas.microsoft.com/office/drawing/2014/main" id="{66BD9725-F700-AB71-E3F6-882A44B9D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0000" y="2171700"/>
            <a:ext cx="4902200" cy="3124200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C7D0654-A7E7-4A75-C3E6-B9ADF5744B0B}"/>
              </a:ext>
            </a:extLst>
          </p:cNvPr>
          <p:cNvSpPr txBox="1"/>
          <p:nvPr/>
        </p:nvSpPr>
        <p:spPr>
          <a:xfrm>
            <a:off x="8052163" y="5351781"/>
            <a:ext cx="271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4"/>
              </a:rPr>
              <a:t>gardic-phone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2AE8D4-4FC4-A3D1-4770-250B350F253B}"/>
              </a:ext>
            </a:extLst>
          </p:cNvPr>
          <p:cNvSpPr txBox="1"/>
          <p:nvPr/>
        </p:nvSpPr>
        <p:spPr>
          <a:xfrm>
            <a:off x="2780574" y="5351781"/>
            <a:ext cx="1881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hlinkClick r:id="rId5"/>
              </a:rPr>
              <a:t>skribbl.io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941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B388F-1C9B-1B3B-5712-5ABC446C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Score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A9F2A-1888-A493-B610-E91ADE30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Auswertung</a:t>
            </a:r>
          </a:p>
          <a:p>
            <a:pPr lvl="1"/>
            <a:r>
              <a:rPr lang="de-AT"/>
              <a:t>Einzigartig - 10 Punkte</a:t>
            </a:r>
          </a:p>
          <a:p>
            <a:pPr lvl="1"/>
            <a:r>
              <a:rPr lang="de-AT"/>
              <a:t>Mehrfach vorhanden - 5 Punkte </a:t>
            </a:r>
          </a:p>
          <a:p>
            <a:pPr lvl="1"/>
            <a:r>
              <a:rPr lang="de-AT"/>
              <a:t>Nichts - 0 Punkte</a:t>
            </a:r>
          </a:p>
          <a:p>
            <a:r>
              <a:rPr lang="de-AT"/>
              <a:t>Spezialfelder „Vollpfosten“</a:t>
            </a:r>
          </a:p>
          <a:p>
            <a:pPr lvl="1"/>
            <a:r>
              <a:rPr lang="de-AT"/>
              <a:t>2x Punktezahl</a:t>
            </a:r>
          </a:p>
          <a:p>
            <a:r>
              <a:rPr lang="de-AT"/>
              <a:t>Zukünftig:</a:t>
            </a:r>
          </a:p>
          <a:p>
            <a:pPr lvl="1"/>
            <a:r>
              <a:rPr lang="de-AT"/>
              <a:t>Leaderboard</a:t>
            </a:r>
            <a:endParaRPr lang="de-AT" dirty="0"/>
          </a:p>
        </p:txBody>
      </p:sp>
      <p:pic>
        <p:nvPicPr>
          <p:cNvPr id="1026" name="Picture 2" descr="Das kennt man aus der Schulzeit - Stadt Land Vollpfosten von Denkriesen  (Rezension) | Spielecafé der Generationen">
            <a:extLst>
              <a:ext uri="{FF2B5EF4-FFF2-40B4-BE49-F238E27FC236}">
                <a16:creationId xmlns:a16="http://schemas.microsoft.com/office/drawing/2014/main" id="{110E0A34-300F-C5F8-6E66-EE73F244F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0" t="2900" r="937" b="50764"/>
          <a:stretch/>
        </p:blipFill>
        <p:spPr bwMode="auto">
          <a:xfrm>
            <a:off x="7783471" y="2071159"/>
            <a:ext cx="1960297" cy="38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7CFECE5-AEFD-D499-5BE4-52A78D7A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499" y="453906"/>
            <a:ext cx="8085521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3923E-B897-70DB-60E4-4ED2D0B9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DDB01-114A-33DC-D200-8CBED862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Frontend</a:t>
            </a:r>
          </a:p>
          <a:p>
            <a:pPr lvl="1"/>
            <a:r>
              <a:rPr lang="de-AT" dirty="0"/>
              <a:t>HTML</a:t>
            </a:r>
          </a:p>
          <a:p>
            <a:pPr lvl="1"/>
            <a:r>
              <a:rPr lang="de-AT" dirty="0"/>
              <a:t>CSS</a:t>
            </a:r>
          </a:p>
          <a:p>
            <a:pPr lvl="1"/>
            <a:r>
              <a:rPr lang="de-AT" dirty="0"/>
              <a:t>Javascript</a:t>
            </a:r>
          </a:p>
          <a:p>
            <a:r>
              <a:rPr lang="de-AT" b="1" dirty="0"/>
              <a:t>Backend</a:t>
            </a:r>
          </a:p>
          <a:p>
            <a:pPr lvl="1"/>
            <a:r>
              <a:rPr lang="de-AT" dirty="0"/>
              <a:t>PHP</a:t>
            </a:r>
          </a:p>
          <a:p>
            <a:pPr lvl="1"/>
            <a:r>
              <a:rPr lang="de-AT" dirty="0"/>
              <a:t>Javascript</a:t>
            </a:r>
          </a:p>
        </p:txBody>
      </p:sp>
      <p:pic>
        <p:nvPicPr>
          <p:cNvPr id="5" name="Grafik 4" descr="Ein Bild, das Symbol, Logo, Kreis, Schrift enthält.&#10;&#10;Automatisch generierte Beschreibung">
            <a:extLst>
              <a:ext uri="{FF2B5EF4-FFF2-40B4-BE49-F238E27FC236}">
                <a16:creationId xmlns:a16="http://schemas.microsoft.com/office/drawing/2014/main" id="{7A8F39B7-8446-BF44-BB6F-06339E91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919" y="681037"/>
            <a:ext cx="2303546" cy="12208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0FF71CE-0E9B-1063-32E2-41246F6F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387" y="1033066"/>
            <a:ext cx="6592613" cy="368158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664FD77-C4CF-8A06-DC7F-D72FCB6A5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879" y="4139098"/>
            <a:ext cx="3355625" cy="17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8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A23B-475D-8065-8536-D916F70B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Räume System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4BDDEB-CCC5-8D43-9624-9E0B58CA0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715"/>
          <a:stretch/>
        </p:blipFill>
        <p:spPr>
          <a:xfrm>
            <a:off x="838200" y="1690688"/>
            <a:ext cx="8076144" cy="215173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C2786AF-CE90-D422-2F64-1D1AD7C7A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66"/>
          <a:stretch/>
        </p:blipFill>
        <p:spPr>
          <a:xfrm>
            <a:off x="838200" y="4011216"/>
            <a:ext cx="7234123" cy="21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D982-6A43-7B01-9F2D-89DB25156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D6A9E-DAB7-0E04-23D3-387301F82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3161" y="1041400"/>
            <a:ext cx="4136753" cy="2387600"/>
          </a:xfrm>
        </p:spPr>
        <p:txBody>
          <a:bodyPr/>
          <a:lstStyle/>
          <a:p>
            <a:pPr algn="l"/>
            <a:r>
              <a:rPr lang="de-AT" dirty="0"/>
              <a:t>Stadt-Land-</a:t>
            </a:r>
            <a:r>
              <a:rPr lang="de-AT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0F7B23-E1A3-F5FB-8E80-4A3EE4964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Hahn, Klement, Pfarrhofer, Reisinger</a:t>
            </a:r>
          </a:p>
        </p:txBody>
      </p:sp>
      <p:pic>
        <p:nvPicPr>
          <p:cNvPr id="6" name="Grafik 5" descr="Ein Bild, das Person, Menschliches Gesicht, Brille, Modeaccessoire enthält.&#10;&#10;Automatisch generierte Beschreibung">
            <a:extLst>
              <a:ext uri="{FF2B5EF4-FFF2-40B4-BE49-F238E27FC236}">
                <a16:creationId xmlns:a16="http://schemas.microsoft.com/office/drawing/2014/main" id="{FD872DC0-D397-F95A-26A9-3E8BECB07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27" b="17348"/>
          <a:stretch/>
        </p:blipFill>
        <p:spPr>
          <a:xfrm>
            <a:off x="7144565" y="1773238"/>
            <a:ext cx="1825316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5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92</Words>
  <Application>Microsoft Office PowerPoint</Application>
  <PresentationFormat>Breitbild</PresentationFormat>
  <Paragraphs>46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Stadt-Land-Vollpfosten</vt:lpstr>
      <vt:lpstr>Inhalt</vt:lpstr>
      <vt:lpstr>Idee</vt:lpstr>
      <vt:lpstr>Multiplayer</vt:lpstr>
      <vt:lpstr>Charakterauswahl</vt:lpstr>
      <vt:lpstr>Score</vt:lpstr>
      <vt:lpstr>Technologien</vt:lpstr>
      <vt:lpstr>Räume System</vt:lpstr>
      <vt:lpstr>Stadt-Land-l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Hahn</dc:creator>
  <cp:lastModifiedBy>Reisinger Raphael</cp:lastModifiedBy>
  <cp:revision>5</cp:revision>
  <dcterms:created xsi:type="dcterms:W3CDTF">2024-01-18T10:25:45Z</dcterms:created>
  <dcterms:modified xsi:type="dcterms:W3CDTF">2024-01-25T07:37:21Z</dcterms:modified>
</cp:coreProperties>
</file>