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C6563-87CA-9F41-86EA-9A3B7E1F5939}" v="56" dt="2024-06-18T07:22:1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94669"/>
  </p:normalViewPr>
  <p:slideViewPr>
    <p:cSldViewPr snapToGrid="0">
      <p:cViewPr>
        <p:scale>
          <a:sx n="101" d="100"/>
          <a:sy n="101" d="100"/>
        </p:scale>
        <p:origin x="195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hn" userId="56d4792ddc6be58c" providerId="LiveId" clId="{056C6563-87CA-9F41-86EA-9A3B7E1F5939}"/>
    <pc:docChg chg="undo custSel addSld modSld sldOrd">
      <pc:chgData name="Alexander Hahn" userId="56d4792ddc6be58c" providerId="LiveId" clId="{056C6563-87CA-9F41-86EA-9A3B7E1F5939}" dt="2024-06-18T07:27:45.486" v="441" actId="20577"/>
      <pc:docMkLst>
        <pc:docMk/>
      </pc:docMkLst>
      <pc:sldChg chg="modSp mod">
        <pc:chgData name="Alexander Hahn" userId="56d4792ddc6be58c" providerId="LiveId" clId="{056C6563-87CA-9F41-86EA-9A3B7E1F5939}" dt="2024-06-18T07:25:06.862" v="387" actId="20577"/>
        <pc:sldMkLst>
          <pc:docMk/>
          <pc:sldMk cId="2280991357" sldId="257"/>
        </pc:sldMkLst>
        <pc:spChg chg="mod">
          <ac:chgData name="Alexander Hahn" userId="56d4792ddc6be58c" providerId="LiveId" clId="{056C6563-87CA-9F41-86EA-9A3B7E1F5939}" dt="2024-06-18T07:25:06.862" v="387" actId="20577"/>
          <ac:spMkLst>
            <pc:docMk/>
            <pc:sldMk cId="2280991357" sldId="257"/>
            <ac:spMk id="3" creationId="{16E40EB4-25BA-9AEA-921B-CC0FDB6F8B6F}"/>
          </ac:spMkLst>
        </pc:spChg>
      </pc:sldChg>
      <pc:sldChg chg="modSp">
        <pc:chgData name="Alexander Hahn" userId="56d4792ddc6be58c" providerId="LiveId" clId="{056C6563-87CA-9F41-86EA-9A3B7E1F5939}" dt="2024-06-18T07:19:15.348" v="214"/>
        <pc:sldMkLst>
          <pc:docMk/>
          <pc:sldMk cId="1134258423" sldId="258"/>
        </pc:sldMkLst>
        <pc:graphicFrameChg chg="mod">
          <ac:chgData name="Alexander Hahn" userId="56d4792ddc6be58c" providerId="LiveId" clId="{056C6563-87CA-9F41-86EA-9A3B7E1F5939}" dt="2024-06-18T07:19:15.348" v="214"/>
          <ac:graphicFrameMkLst>
            <pc:docMk/>
            <pc:sldMk cId="1134258423" sldId="258"/>
            <ac:graphicFrameMk id="4" creationId="{7B2070E2-8C00-1436-6BBB-842E1006C831}"/>
          </ac:graphicFrameMkLst>
        </pc:graphicFrameChg>
      </pc:sldChg>
      <pc:sldChg chg="addSp delSp modSp mod setBg">
        <pc:chgData name="Alexander Hahn" userId="56d4792ddc6be58c" providerId="LiveId" clId="{056C6563-87CA-9F41-86EA-9A3B7E1F5939}" dt="2024-06-18T07:24:46.596" v="380" actId="14100"/>
        <pc:sldMkLst>
          <pc:docMk/>
          <pc:sldMk cId="4181717768" sldId="259"/>
        </pc:sldMkLst>
        <pc:spChg chg="del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2" creationId="{6519A4E8-8A8A-78E4-8F4B-C0C739CE82DC}"/>
          </ac:spMkLst>
        </pc:spChg>
        <pc:spChg chg="mod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3" creationId="{3D6C8044-614B-652D-5396-89C7FE7A0CDD}"/>
          </ac:spMkLst>
        </pc:spChg>
        <pc:spChg chg="mod">
          <ac:chgData name="Alexander Hahn" userId="56d4792ddc6be58c" providerId="LiveId" clId="{056C6563-87CA-9F41-86EA-9A3B7E1F5939}" dt="2024-06-18T07:24:46.596" v="380" actId="14100"/>
          <ac:spMkLst>
            <pc:docMk/>
            <pc:sldMk cId="4181717768" sldId="259"/>
            <ac:spMk id="4" creationId="{BB292303-B8C8-8513-DA96-210168295CD6}"/>
          </ac:spMkLst>
        </pc:spChg>
        <pc:spChg chg="del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5" creationId="{CDC14DFF-7DF8-D25C-2881-94EC65E3085A}"/>
          </ac:spMkLst>
        </pc:spChg>
        <pc:spChg chg="del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6" creationId="{9462AFEF-68BA-BDFD-3454-E5E6CCB6C5F2}"/>
          </ac:spMkLst>
        </pc:spChg>
        <pc:spChg chg="del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7" creationId="{8A402376-CC3B-0BAA-C8B4-54824EBB7819}"/>
          </ac:spMkLst>
        </pc:spChg>
        <pc:spChg chg="del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8" creationId="{9E5ABCD2-0D68-91DE-1869-94CBFB96E455}"/>
          </ac:spMkLst>
        </pc:spChg>
        <pc:spChg chg="del mod">
          <ac:chgData name="Alexander Hahn" userId="56d4792ddc6be58c" providerId="LiveId" clId="{056C6563-87CA-9F41-86EA-9A3B7E1F5939}" dt="2024-06-18T07:19:57.503" v="230" actId="478"/>
          <ac:spMkLst>
            <pc:docMk/>
            <pc:sldMk cId="4181717768" sldId="259"/>
            <ac:spMk id="10" creationId="{04BC82BF-6600-5D0A-C5EF-8861743E8622}"/>
          </ac:spMkLst>
        </pc:spChg>
        <pc:spChg chg="add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2055" creationId="{C4285719-470E-454C-AF62-8323075F1F5B}"/>
          </ac:spMkLst>
        </pc:spChg>
        <pc:spChg chg="add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2057" creationId="{CD9FE4EF-C4D8-49A0-B2FF-81D8DB7D8A24}"/>
          </ac:spMkLst>
        </pc:spChg>
        <pc:spChg chg="add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2059" creationId="{4300840D-0A0B-4512-BACA-B439D5B9C57C}"/>
          </ac:spMkLst>
        </pc:spChg>
        <pc:spChg chg="add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2061" creationId="{D2B78728-A580-49A7-84F9-6EF6F583ADE0}"/>
          </ac:spMkLst>
        </pc:spChg>
        <pc:spChg chg="add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2063" creationId="{38FAA1A1-D861-433F-88FA-1E9D6FD31D11}"/>
          </ac:spMkLst>
        </pc:spChg>
        <pc:spChg chg="add">
          <ac:chgData name="Alexander Hahn" userId="56d4792ddc6be58c" providerId="LiveId" clId="{056C6563-87CA-9F41-86EA-9A3B7E1F5939}" dt="2024-06-18T07:20:13.493" v="231" actId="26606"/>
          <ac:spMkLst>
            <pc:docMk/>
            <pc:sldMk cId="4181717768" sldId="259"/>
            <ac:spMk id="2065" creationId="{8D71EDA1-87BF-4D5D-AB79-F346FD19278A}"/>
          </ac:spMkLst>
        </pc:spChg>
        <pc:picChg chg="del">
          <ac:chgData name="Alexander Hahn" userId="56d4792ddc6be58c" providerId="LiveId" clId="{056C6563-87CA-9F41-86EA-9A3B7E1F5939}" dt="2024-06-18T07:19:47.294" v="226" actId="478"/>
          <ac:picMkLst>
            <pc:docMk/>
            <pc:sldMk cId="4181717768" sldId="259"/>
            <ac:picMk id="9" creationId="{444A99C5-CF23-804A-F83E-67BBD63F00E6}"/>
          </ac:picMkLst>
        </pc:picChg>
        <pc:picChg chg="add mod">
          <ac:chgData name="Alexander Hahn" userId="56d4792ddc6be58c" providerId="LiveId" clId="{056C6563-87CA-9F41-86EA-9A3B7E1F5939}" dt="2024-06-18T07:22:18.915" v="257"/>
          <ac:picMkLst>
            <pc:docMk/>
            <pc:sldMk cId="4181717768" sldId="259"/>
            <ac:picMk id="2050" creationId="{F69765AE-B27C-C716-1CBC-65BBE43111B7}"/>
          </ac:picMkLst>
        </pc:picChg>
      </pc:sldChg>
      <pc:sldChg chg="addSp delSp modSp mod setBg">
        <pc:chgData name="Alexander Hahn" userId="56d4792ddc6be58c" providerId="LiveId" clId="{056C6563-87CA-9F41-86EA-9A3B7E1F5939}" dt="2024-06-18T07:10:09.409" v="149" actId="1076"/>
        <pc:sldMkLst>
          <pc:docMk/>
          <pc:sldMk cId="3575696004" sldId="260"/>
        </pc:sldMkLst>
        <pc:spChg chg="mo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2" creationId="{F9AD24EB-3897-EBA4-4479-0A6883994881}"/>
          </ac:spMkLst>
        </pc:spChg>
        <pc:spChg chg="del">
          <ac:chgData name="Alexander Hahn" userId="56d4792ddc6be58c" providerId="LiveId" clId="{056C6563-87CA-9F41-86EA-9A3B7E1F5939}" dt="2024-06-17T07:42:02.461" v="18"/>
          <ac:spMkLst>
            <pc:docMk/>
            <pc:sldMk cId="3575696004" sldId="260"/>
            <ac:spMk id="3" creationId="{5E6580C3-CE9C-28CC-4035-2B54CE7DB59A}"/>
          </ac:spMkLst>
        </pc:spChg>
        <pc:spChg chg="add del">
          <ac:chgData name="Alexander Hahn" userId="56d4792ddc6be58c" providerId="LiveId" clId="{056C6563-87CA-9F41-86EA-9A3B7E1F5939}" dt="2024-06-17T07:42:18.231" v="25" actId="478"/>
          <ac:spMkLst>
            <pc:docMk/>
            <pc:sldMk cId="3575696004" sldId="260"/>
            <ac:spMk id="9" creationId="{DA65C3DB-5D87-7765-4745-D788E9DF2054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2" creationId="{1B15ED52-F352-441B-82BF-E0EA34836D08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4" creationId="{3B2E3793-BFE6-45A2-9B7B-E18844431C99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6" creationId="{BC4C4868-CB8F-4AF9-9CDB-8108F2C19B67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18" creationId="{375E0459-6403-40CD-989D-56A4407CA12E}"/>
          </ac:spMkLst>
        </pc:spChg>
        <pc:spChg chg="add">
          <ac:chgData name="Alexander Hahn" userId="56d4792ddc6be58c" providerId="LiveId" clId="{056C6563-87CA-9F41-86EA-9A3B7E1F5939}" dt="2024-06-17T07:42:16.086" v="24" actId="26606"/>
          <ac:spMkLst>
            <pc:docMk/>
            <pc:sldMk cId="3575696004" sldId="260"/>
            <ac:spMk id="20" creationId="{53E5B1A8-3AC9-4BD1-9BBC-78CA94F2D1BA}"/>
          </ac:spMkLst>
        </pc:spChg>
        <pc:picChg chg="add mod">
          <ac:chgData name="Alexander Hahn" userId="56d4792ddc6be58c" providerId="LiveId" clId="{056C6563-87CA-9F41-86EA-9A3B7E1F5939}" dt="2024-06-18T07:10:09.409" v="149" actId="1076"/>
          <ac:picMkLst>
            <pc:docMk/>
            <pc:sldMk cId="3575696004" sldId="260"/>
            <ac:picMk id="4" creationId="{B0D6BA97-3EF3-B59C-33C6-BDF1AD85E8EA}"/>
          </ac:picMkLst>
        </pc:picChg>
        <pc:picChg chg="add del mod">
          <ac:chgData name="Alexander Hahn" userId="56d4792ddc6be58c" providerId="LiveId" clId="{056C6563-87CA-9F41-86EA-9A3B7E1F5939}" dt="2024-06-18T07:08:33.464" v="69" actId="478"/>
          <ac:picMkLst>
            <pc:docMk/>
            <pc:sldMk cId="3575696004" sldId="260"/>
            <ac:picMk id="5" creationId="{4AC05772-16C6-685C-689D-965C8920885D}"/>
          </ac:picMkLst>
        </pc:picChg>
      </pc:sldChg>
      <pc:sldChg chg="addSp delSp modSp new mod ord setBg modClrScheme setClrOvrMap delDesignElem chgLayout">
        <pc:chgData name="Alexander Hahn" userId="56d4792ddc6be58c" providerId="LiveId" clId="{056C6563-87CA-9F41-86EA-9A3B7E1F5939}" dt="2024-06-18T07:27:45.486" v="441" actId="20577"/>
        <pc:sldMkLst>
          <pc:docMk/>
          <pc:sldMk cId="2778858687" sldId="261"/>
        </pc:sldMkLst>
        <pc:spChg chg="mod ord">
          <ac:chgData name="Alexander Hahn" userId="56d4792ddc6be58c" providerId="LiveId" clId="{056C6563-87CA-9F41-86EA-9A3B7E1F5939}" dt="2024-06-18T07:27:45.486" v="441" actId="20577"/>
          <ac:spMkLst>
            <pc:docMk/>
            <pc:sldMk cId="2778858687" sldId="261"/>
            <ac:spMk id="2" creationId="{130DB177-6AA1-7614-CC74-F42141AE8E93}"/>
          </ac:spMkLst>
        </pc:spChg>
        <pc:spChg chg="del mod">
          <ac:chgData name="Alexander Hahn" userId="56d4792ddc6be58c" providerId="LiveId" clId="{056C6563-87CA-9F41-86EA-9A3B7E1F5939}" dt="2024-06-17T07:42:09.043" v="23" actId="478"/>
          <ac:spMkLst>
            <pc:docMk/>
            <pc:sldMk cId="2778858687" sldId="261"/>
            <ac:spMk id="3" creationId="{7A3B3A14-0962-06E0-DD19-BDC4F89B6B5F}"/>
          </ac:spMkLst>
        </pc:spChg>
        <pc:spChg chg="add del mod">
          <ac:chgData name="Alexander Hahn" userId="56d4792ddc6be58c" providerId="LiveId" clId="{056C6563-87CA-9F41-86EA-9A3B7E1F5939}" dt="2024-06-18T07:12:56.082" v="191" actId="478"/>
          <ac:spMkLst>
            <pc:docMk/>
            <pc:sldMk cId="2778858687" sldId="261"/>
            <ac:spMk id="4" creationId="{A36E0ADC-14DA-B858-70DE-78047132197E}"/>
          </ac:spMkLst>
        </pc:spChg>
        <pc:spChg chg="add del mod ord">
          <ac:chgData name="Alexander Hahn" userId="56d4792ddc6be58c" providerId="LiveId" clId="{056C6563-87CA-9F41-86EA-9A3B7E1F5939}" dt="2024-06-18T07:13:08.137" v="194" actId="478"/>
          <ac:spMkLst>
            <pc:docMk/>
            <pc:sldMk cId="2778858687" sldId="261"/>
            <ac:spMk id="5" creationId="{BC1BE9D0-70F9-16E7-D8F6-7D6DB6194C2D}"/>
          </ac:spMkLst>
        </pc:spChg>
        <pc:spChg chg="add del mod ord">
          <ac:chgData name="Alexander Hahn" userId="56d4792ddc6be58c" providerId="LiveId" clId="{056C6563-87CA-9F41-86EA-9A3B7E1F5939}" dt="2024-06-18T07:27:22.951" v="391" actId="700"/>
          <ac:spMkLst>
            <pc:docMk/>
            <pc:sldMk cId="2778858687" sldId="261"/>
            <ac:spMk id="6" creationId="{4FF1ED09-02E9-DD75-AF69-11B01BB2E7B9}"/>
          </ac:spMkLst>
        </pc:spChg>
        <pc:spChg chg="add del mod ord">
          <ac:chgData name="Alexander Hahn" userId="56d4792ddc6be58c" providerId="LiveId" clId="{056C6563-87CA-9F41-86EA-9A3B7E1F5939}" dt="2024-06-17T07:45:10.262" v="50" actId="931"/>
          <ac:spMkLst>
            <pc:docMk/>
            <pc:sldMk cId="2778858687" sldId="261"/>
            <ac:spMk id="7" creationId="{D0444CA0-12E9-3EB3-613B-F25919A6D030}"/>
          </ac:spMkLst>
        </pc:spChg>
        <pc:spChg chg="add del mod ord">
          <ac:chgData name="Alexander Hahn" userId="56d4792ddc6be58c" providerId="LiveId" clId="{056C6563-87CA-9F41-86EA-9A3B7E1F5939}" dt="2024-06-18T07:25:27.921" v="389" actId="478"/>
          <ac:spMkLst>
            <pc:docMk/>
            <pc:sldMk cId="2778858687" sldId="261"/>
            <ac:spMk id="10" creationId="{4AEBE1FA-3905-F796-5E24-E35BD3B214F2}"/>
          </ac:spMkLst>
        </pc:spChg>
        <pc:spChg chg="add del">
          <ac:chgData name="Alexander Hahn" userId="56d4792ddc6be58c" providerId="LiveId" clId="{056C6563-87CA-9F41-86EA-9A3B7E1F5939}" dt="2024-06-17T07:43:00.233" v="32" actId="26606"/>
          <ac:spMkLst>
            <pc:docMk/>
            <pc:sldMk cId="2778858687" sldId="261"/>
            <ac:spMk id="11" creationId="{23D09407-53BC-485E-B4CE-BC5E4FC4B25B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2" creationId="{BC4C4868-CB8F-4AF9-9CDB-8108F2C19B67}"/>
          </ac:spMkLst>
        </pc:spChg>
        <pc:spChg chg="add del">
          <ac:chgData name="Alexander Hahn" userId="56d4792ddc6be58c" providerId="LiveId" clId="{056C6563-87CA-9F41-86EA-9A3B7E1F5939}" dt="2024-06-17T07:43:00.233" v="32" actId="26606"/>
          <ac:spMkLst>
            <pc:docMk/>
            <pc:sldMk cId="2778858687" sldId="261"/>
            <ac:spMk id="13" creationId="{921DB988-49FC-4608-B0A2-E2F3A4019041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4" creationId="{2683ACBE-FDF2-FD18-9473-77E03AFAB946}"/>
          </ac:spMkLst>
        </pc:spChg>
        <pc:spChg chg="add del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16" creationId="{6F5A5072-7B47-4D32-B52A-4EBBF590B8A5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7" creationId="{1B15ED52-F352-441B-82BF-E0EA34836D08}"/>
          </ac:spMkLst>
        </pc:spChg>
        <pc:spChg chg="add del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18" creationId="{9715DAF0-AE1B-46C9-8A6B-DB2AA05AB91D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19" creationId="{3B2E3793-BFE6-45A2-9B7B-E18844431C99}"/>
          </ac:spMkLst>
        </pc:spChg>
        <pc:spChg chg="add del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20" creationId="{6016219D-510E-4184-9090-6D5578A87BD1}"/>
          </ac:spMkLst>
        </pc:spChg>
        <pc:spChg chg="add del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22" creationId="{AFF4A713-7B75-4B21-90D7-5AB19547C728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23" creationId="{375E0459-6403-40CD-989D-56A4407CA12E}"/>
          </ac:spMkLst>
        </pc:spChg>
        <pc:spChg chg="add del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24" creationId="{DC631C0B-6DA6-4E57-8231-CE32B3434A7E}"/>
          </ac:spMkLst>
        </pc:spChg>
        <pc:spChg chg="add del">
          <ac:chgData name="Alexander Hahn" userId="56d4792ddc6be58c" providerId="LiveId" clId="{056C6563-87CA-9F41-86EA-9A3B7E1F5939}" dt="2024-06-17T07:45:25.861" v="54" actId="26606"/>
          <ac:spMkLst>
            <pc:docMk/>
            <pc:sldMk cId="2778858687" sldId="261"/>
            <ac:spMk id="25" creationId="{53E5B1A8-3AC9-4BD1-9BBC-78CA94F2D1BA}"/>
          </ac:spMkLst>
        </pc:spChg>
        <pc:spChg chg="add del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26" creationId="{C29501E6-A978-4A61-9689-9085AF97A53A}"/>
          </ac:spMkLst>
        </pc:spChg>
        <pc:spChg chg="add del">
          <ac:chgData name="Alexander Hahn" userId="56d4792ddc6be58c" providerId="LiveId" clId="{056C6563-87CA-9F41-86EA-9A3B7E1F5939}" dt="2024-06-18T07:13:01.330" v="192" actId="700"/>
          <ac:spMkLst>
            <pc:docMk/>
            <pc:sldMk cId="2778858687" sldId="261"/>
            <ac:spMk id="30" creationId="{A8384FB5-9ADC-4DDC-881B-597D56F5B15D}"/>
          </ac:spMkLst>
        </pc:spChg>
        <pc:spChg chg="add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31" creationId="{0E30439A-8A5B-46EC-8283-9B6B031D40D0}"/>
          </ac:spMkLst>
        </pc:spChg>
        <pc:spChg chg="add del">
          <ac:chgData name="Alexander Hahn" userId="56d4792ddc6be58c" providerId="LiveId" clId="{056C6563-87CA-9F41-86EA-9A3B7E1F5939}" dt="2024-06-18T07:13:01.330" v="192" actId="700"/>
          <ac:spMkLst>
            <pc:docMk/>
            <pc:sldMk cId="2778858687" sldId="261"/>
            <ac:spMk id="32" creationId="{1199E1B1-A8C0-4FE8-A5A8-1CB41D69F857}"/>
          </ac:spMkLst>
        </pc:spChg>
        <pc:spChg chg="add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33" creationId="{5CEAD642-85CF-4750-8432-7C80C901F001}"/>
          </ac:spMkLst>
        </pc:spChg>
        <pc:spChg chg="add del">
          <ac:chgData name="Alexander Hahn" userId="56d4792ddc6be58c" providerId="LiveId" clId="{056C6563-87CA-9F41-86EA-9A3B7E1F5939}" dt="2024-06-18T07:13:01.330" v="192" actId="700"/>
          <ac:spMkLst>
            <pc:docMk/>
            <pc:sldMk cId="2778858687" sldId="261"/>
            <ac:spMk id="34" creationId="{84A8DE83-DE75-4B41-9DB4-A7EC0B0DEC0B}"/>
          </ac:spMkLst>
        </pc:spChg>
        <pc:spChg chg="add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35" creationId="{FA33EEAE-15D5-4119-8C1E-89D943F911EF}"/>
          </ac:spMkLst>
        </pc:spChg>
        <pc:spChg chg="add del">
          <ac:chgData name="Alexander Hahn" userId="56d4792ddc6be58c" providerId="LiveId" clId="{056C6563-87CA-9F41-86EA-9A3B7E1F5939}" dt="2024-06-18T07:13:01.330" v="192" actId="700"/>
          <ac:spMkLst>
            <pc:docMk/>
            <pc:sldMk cId="2778858687" sldId="261"/>
            <ac:spMk id="36" creationId="{A7009A0A-BEF5-4EAC-AF15-E4F9F002E239}"/>
          </ac:spMkLst>
        </pc:spChg>
        <pc:spChg chg="add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37" creationId="{730D8B3B-9B80-4025-B934-26DC7D7CD231}"/>
          </ac:spMkLst>
        </pc:spChg>
        <pc:spChg chg="add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39" creationId="{B5A1B09C-1565-46F8-B70F-621C5EB48A09}"/>
          </ac:spMkLst>
        </pc:spChg>
        <pc:spChg chg="add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41" creationId="{8C516CC8-80AC-446C-A56E-9F54B7210402}"/>
          </ac:spMkLst>
        </pc:spChg>
        <pc:spChg chg="add">
          <ac:chgData name="Alexander Hahn" userId="56d4792ddc6be58c" providerId="LiveId" clId="{056C6563-87CA-9F41-86EA-9A3B7E1F5939}" dt="2024-06-18T07:27:28.400" v="392" actId="26606"/>
          <ac:spMkLst>
            <pc:docMk/>
            <pc:sldMk cId="2778858687" sldId="261"/>
            <ac:spMk id="43" creationId="{53947E58-F088-49F1-A3D1-DEA690192E84}"/>
          </ac:spMkLst>
        </pc:spChg>
        <pc:spChg chg="add del">
          <ac:chgData name="Alexander Hahn" userId="56d4792ddc6be58c" providerId="LiveId" clId="{056C6563-87CA-9F41-86EA-9A3B7E1F5939}" dt="2024-06-18T07:12:40.278" v="153" actId="26606"/>
          <ac:spMkLst>
            <pc:docMk/>
            <pc:sldMk cId="2778858687" sldId="261"/>
            <ac:spMk id="1031" creationId="{32AEEBC8-9D30-42EF-95F2-386C2653FBF0}"/>
          </ac:spMkLst>
        </pc:spChg>
        <pc:spChg chg="add del">
          <ac:chgData name="Alexander Hahn" userId="56d4792ddc6be58c" providerId="LiveId" clId="{056C6563-87CA-9F41-86EA-9A3B7E1F5939}" dt="2024-06-18T07:12:40.278" v="153" actId="26606"/>
          <ac:spMkLst>
            <pc:docMk/>
            <pc:sldMk cId="2778858687" sldId="261"/>
            <ac:spMk id="1033" creationId="{3529E97A-97C3-40EA-8A04-5C02398D568F}"/>
          </ac:spMkLst>
        </pc:spChg>
        <pc:spChg chg="add del">
          <ac:chgData name="Alexander Hahn" userId="56d4792ddc6be58c" providerId="LiveId" clId="{056C6563-87CA-9F41-86EA-9A3B7E1F5939}" dt="2024-06-18T07:12:40.278" v="153" actId="26606"/>
          <ac:spMkLst>
            <pc:docMk/>
            <pc:sldMk cId="2778858687" sldId="261"/>
            <ac:spMk id="1035" creationId="{59FA8C2E-A5A7-4490-927A-7CD58343EDBB}"/>
          </ac:spMkLst>
        </pc:spChg>
        <pc:grpChg chg="add del">
          <ac:chgData name="Alexander Hahn" userId="56d4792ddc6be58c" providerId="LiveId" clId="{056C6563-87CA-9F41-86EA-9A3B7E1F5939}" dt="2024-06-17T07:43:00.233" v="32" actId="26606"/>
          <ac:grpSpMkLst>
            <pc:docMk/>
            <pc:sldMk cId="2778858687" sldId="261"/>
            <ac:grpSpMk id="15" creationId="{E9B930FD-8671-4C4C-ADCF-73AC1D0CD417}"/>
          </ac:grpSpMkLst>
        </pc:grpChg>
        <pc:grpChg chg="add del">
          <ac:chgData name="Alexander Hahn" userId="56d4792ddc6be58c" providerId="LiveId" clId="{056C6563-87CA-9F41-86EA-9A3B7E1F5939}" dt="2024-06-17T07:43:00.233" v="32" actId="26606"/>
          <ac:grpSpMkLst>
            <pc:docMk/>
            <pc:sldMk cId="2778858687" sldId="261"/>
            <ac:grpSpMk id="21" creationId="{383C2651-AE0C-4AE4-8725-E2F9414FE219}"/>
          </ac:grpSpMkLst>
        </pc:grpChg>
        <pc:picChg chg="add del mod">
          <ac:chgData name="Alexander Hahn" userId="56d4792ddc6be58c" providerId="LiveId" clId="{056C6563-87CA-9F41-86EA-9A3B7E1F5939}" dt="2024-06-17T07:42:53.970" v="27" actId="478"/>
          <ac:picMkLst>
            <pc:docMk/>
            <pc:sldMk cId="2778858687" sldId="261"/>
            <ac:picMk id="4" creationId="{84E95883-0562-10F9-5FE5-976BA934D507}"/>
          </ac:picMkLst>
        </pc:picChg>
        <pc:picChg chg="add del mod">
          <ac:chgData name="Alexander Hahn" userId="56d4792ddc6be58c" providerId="LiveId" clId="{056C6563-87CA-9F41-86EA-9A3B7E1F5939}" dt="2024-06-17T07:44:45.920" v="48" actId="478"/>
          <ac:picMkLst>
            <pc:docMk/>
            <pc:sldMk cId="2778858687" sldId="261"/>
            <ac:picMk id="6" creationId="{19930EA2-8AFD-650A-2AAD-9FC0CE8E5F35}"/>
          </ac:picMkLst>
        </pc:picChg>
        <pc:picChg chg="add del mod">
          <ac:chgData name="Alexander Hahn" userId="56d4792ddc6be58c" providerId="LiveId" clId="{056C6563-87CA-9F41-86EA-9A3B7E1F5939}" dt="2024-06-18T07:10:26.030" v="150" actId="478"/>
          <ac:picMkLst>
            <pc:docMk/>
            <pc:sldMk cId="2778858687" sldId="261"/>
            <ac:picMk id="9" creationId="{7852D209-7032-5E85-7580-74635263AA36}"/>
          </ac:picMkLst>
        </pc:picChg>
        <pc:picChg chg="add del mod">
          <ac:chgData name="Alexander Hahn" userId="56d4792ddc6be58c" providerId="LiveId" clId="{056C6563-87CA-9F41-86EA-9A3B7E1F5939}" dt="2024-06-18T07:12:42.294" v="154" actId="478"/>
          <ac:picMkLst>
            <pc:docMk/>
            <pc:sldMk cId="2778858687" sldId="261"/>
            <ac:picMk id="1026" creationId="{91C018E8-427F-1710-9DA0-4425682579A0}"/>
          </ac:picMkLst>
        </pc:picChg>
      </pc:sldChg>
      <pc:sldChg chg="addSp delSp modSp new mod ord setBg">
        <pc:chgData name="Alexander Hahn" userId="56d4792ddc6be58c" providerId="LiveId" clId="{056C6563-87CA-9F41-86EA-9A3B7E1F5939}" dt="2024-06-18T07:25:08.895" v="388" actId="20578"/>
        <pc:sldMkLst>
          <pc:docMk/>
          <pc:sldMk cId="1842017856" sldId="262"/>
        </pc:sldMkLst>
        <pc:spChg chg="mod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2" creationId="{48DF6141-78EB-EC20-2E28-140C34C2ADC3}"/>
          </ac:spMkLst>
        </pc:spChg>
        <pc:spChg chg="del">
          <ac:chgData name="Alexander Hahn" userId="56d4792ddc6be58c" providerId="LiveId" clId="{056C6563-87CA-9F41-86EA-9A3B7E1F5939}" dt="2024-06-17T07:44:39.943" v="46" actId="931"/>
          <ac:spMkLst>
            <pc:docMk/>
            <pc:sldMk cId="1842017856" sldId="262"/>
            <ac:spMk id="3" creationId="{6FC87C11-9911-49D8-365C-1428455D4221}"/>
          </ac:spMkLst>
        </pc:spChg>
        <pc:spChg chg="add del mod">
          <ac:chgData name="Alexander Hahn" userId="56d4792ddc6be58c" providerId="LiveId" clId="{056C6563-87CA-9F41-86EA-9A3B7E1F5939}" dt="2024-06-18T07:15:29.371" v="202"/>
          <ac:spMkLst>
            <pc:docMk/>
            <pc:sldMk cId="1842017856" sldId="262"/>
            <ac:spMk id="4" creationId="{E3B477B6-72E8-C2BC-7558-090DC82974BC}"/>
          </ac:spMkLst>
        </pc:spChg>
        <pc:spChg chg="add del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10" creationId="{A8384FB5-9ADC-4DDC-881B-597D56F5B15D}"/>
          </ac:spMkLst>
        </pc:spChg>
        <pc:spChg chg="add del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12" creationId="{91E5A9A7-95C6-4F4F-B00E-C82E07FE62EF}"/>
          </ac:spMkLst>
        </pc:spChg>
        <pc:spChg chg="add del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14" creationId="{D07DD2DE-F619-49DD-B5E7-03A290FF4ED1}"/>
          </ac:spMkLst>
        </pc:spChg>
        <pc:spChg chg="add del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16" creationId="{85149191-5F60-4A28-AAFF-039F96B0F3EC}"/>
          </ac:spMkLst>
        </pc:spChg>
        <pc:spChg chg="add del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18" creationId="{F8260ED5-17F7-4158-B241-D51DD4CF1B7E}"/>
          </ac:spMkLst>
        </pc:spChg>
        <pc:spChg chg="add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20" creationId="{A8384FB5-9ADC-4DDC-881B-597D56F5B15D}"/>
          </ac:spMkLst>
        </pc:spChg>
        <pc:spChg chg="add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21" creationId="{1199E1B1-A8C0-4FE8-A5A8-1CB41D69F857}"/>
          </ac:spMkLst>
        </pc:spChg>
        <pc:spChg chg="add del">
          <ac:chgData name="Alexander Hahn" userId="56d4792ddc6be58c" providerId="LiveId" clId="{056C6563-87CA-9F41-86EA-9A3B7E1F5939}" dt="2024-06-18T07:15:38.681" v="207" actId="26606"/>
          <ac:spMkLst>
            <pc:docMk/>
            <pc:sldMk cId="1842017856" sldId="262"/>
            <ac:spMk id="22" creationId="{AE197F30-F71D-8B02-8826-021EFDE2125F}"/>
          </ac:spMkLst>
        </pc:spChg>
        <pc:spChg chg="add del">
          <ac:chgData name="Alexander Hahn" userId="56d4792ddc6be58c" providerId="LiveId" clId="{056C6563-87CA-9F41-86EA-9A3B7E1F5939}" dt="2024-06-18T07:15:36.444" v="205" actId="26606"/>
          <ac:spMkLst>
            <pc:docMk/>
            <pc:sldMk cId="1842017856" sldId="262"/>
            <ac:spMk id="23" creationId="{F0DCC097-1DB8-4B6D-85D0-6FBA0E1CA4BA}"/>
          </ac:spMkLst>
        </pc:spChg>
        <pc:spChg chg="add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24" creationId="{84A8DE83-DE75-4B41-9DB4-A7EC0B0DEC0B}"/>
          </ac:spMkLst>
        </pc:spChg>
        <pc:spChg chg="add del">
          <ac:chgData name="Alexander Hahn" userId="56d4792ddc6be58c" providerId="LiveId" clId="{056C6563-87CA-9F41-86EA-9A3B7E1F5939}" dt="2024-06-18T07:15:36.444" v="205" actId="26606"/>
          <ac:spMkLst>
            <pc:docMk/>
            <pc:sldMk cId="1842017856" sldId="262"/>
            <ac:spMk id="25" creationId="{E0B58608-23C8-4441-994D-C6823EEE1DB7}"/>
          </ac:spMkLst>
        </pc:spChg>
        <pc:spChg chg="add">
          <ac:chgData name="Alexander Hahn" userId="56d4792ddc6be58c" providerId="LiveId" clId="{056C6563-87CA-9F41-86EA-9A3B7E1F5939}" dt="2024-06-18T07:15:52.134" v="212" actId="26606"/>
          <ac:spMkLst>
            <pc:docMk/>
            <pc:sldMk cId="1842017856" sldId="262"/>
            <ac:spMk id="26" creationId="{A7009A0A-BEF5-4EAC-AF15-E4F9F002E239}"/>
          </ac:spMkLst>
        </pc:spChg>
        <pc:spChg chg="add del">
          <ac:chgData name="Alexander Hahn" userId="56d4792ddc6be58c" providerId="LiveId" clId="{056C6563-87CA-9F41-86EA-9A3B7E1F5939}" dt="2024-06-18T07:15:38.681" v="207" actId="26606"/>
          <ac:spMkLst>
            <pc:docMk/>
            <pc:sldMk cId="1842017856" sldId="262"/>
            <ac:spMk id="27" creationId="{3B2E3793-BFE6-45A2-9B7B-E18844431C99}"/>
          </ac:spMkLst>
        </pc:spChg>
        <pc:spChg chg="add del">
          <ac:chgData name="Alexander Hahn" userId="56d4792ddc6be58c" providerId="LiveId" clId="{056C6563-87CA-9F41-86EA-9A3B7E1F5939}" dt="2024-06-18T07:15:38.681" v="207" actId="26606"/>
          <ac:spMkLst>
            <pc:docMk/>
            <pc:sldMk cId="1842017856" sldId="262"/>
            <ac:spMk id="28" creationId="{1B15ED52-F352-441B-82BF-E0EA34836D08}"/>
          </ac:spMkLst>
        </pc:spChg>
        <pc:spChg chg="add del">
          <ac:chgData name="Alexander Hahn" userId="56d4792ddc6be58c" providerId="LiveId" clId="{056C6563-87CA-9F41-86EA-9A3B7E1F5939}" dt="2024-06-18T07:15:38.681" v="207" actId="26606"/>
          <ac:spMkLst>
            <pc:docMk/>
            <pc:sldMk cId="1842017856" sldId="262"/>
            <ac:spMk id="29" creationId="{BC4C4868-CB8F-4AF9-9CDB-8108F2C19B67}"/>
          </ac:spMkLst>
        </pc:spChg>
        <pc:spChg chg="add del">
          <ac:chgData name="Alexander Hahn" userId="56d4792ddc6be58c" providerId="LiveId" clId="{056C6563-87CA-9F41-86EA-9A3B7E1F5939}" dt="2024-06-18T07:15:38.681" v="207" actId="26606"/>
          <ac:spMkLst>
            <pc:docMk/>
            <pc:sldMk cId="1842017856" sldId="262"/>
            <ac:spMk id="31" creationId="{375E0459-6403-40CD-989D-56A4407CA12E}"/>
          </ac:spMkLst>
        </pc:spChg>
        <pc:spChg chg="add del">
          <ac:chgData name="Alexander Hahn" userId="56d4792ddc6be58c" providerId="LiveId" clId="{056C6563-87CA-9F41-86EA-9A3B7E1F5939}" dt="2024-06-18T07:15:38.681" v="207" actId="26606"/>
          <ac:spMkLst>
            <pc:docMk/>
            <pc:sldMk cId="1842017856" sldId="262"/>
            <ac:spMk id="33" creationId="{53E5B1A8-3AC9-4BD1-9BBC-78CA94F2D1BA}"/>
          </ac:spMkLst>
        </pc:spChg>
        <pc:spChg chg="add del">
          <ac:chgData name="Alexander Hahn" userId="56d4792ddc6be58c" providerId="LiveId" clId="{056C6563-87CA-9F41-86EA-9A3B7E1F5939}" dt="2024-06-18T07:15:39.084" v="209" actId="26606"/>
          <ac:spMkLst>
            <pc:docMk/>
            <pc:sldMk cId="1842017856" sldId="262"/>
            <ac:spMk id="38" creationId="{23D09407-53BC-485E-B4CE-BC5E4FC4B25B}"/>
          </ac:spMkLst>
        </pc:spChg>
        <pc:spChg chg="add del">
          <ac:chgData name="Alexander Hahn" userId="56d4792ddc6be58c" providerId="LiveId" clId="{056C6563-87CA-9F41-86EA-9A3B7E1F5939}" dt="2024-06-18T07:15:39.084" v="209" actId="26606"/>
          <ac:spMkLst>
            <pc:docMk/>
            <pc:sldMk cId="1842017856" sldId="262"/>
            <ac:spMk id="39" creationId="{921DB988-49FC-4608-B0A2-E2F3A4019041}"/>
          </ac:spMkLst>
        </pc:spChg>
        <pc:spChg chg="add del">
          <ac:chgData name="Alexander Hahn" userId="56d4792ddc6be58c" providerId="LiveId" clId="{056C6563-87CA-9F41-86EA-9A3B7E1F5939}" dt="2024-06-18T07:15:40.236" v="211" actId="26606"/>
          <ac:spMkLst>
            <pc:docMk/>
            <pc:sldMk cId="1842017856" sldId="262"/>
            <ac:spMk id="46" creationId="{5E395AE0-8789-FAD6-A987-32E65C185100}"/>
          </ac:spMkLst>
        </pc:spChg>
        <pc:grpChg chg="add del">
          <ac:chgData name="Alexander Hahn" userId="56d4792ddc6be58c" providerId="LiveId" clId="{056C6563-87CA-9F41-86EA-9A3B7E1F5939}" dt="2024-06-18T07:15:39.084" v="209" actId="26606"/>
          <ac:grpSpMkLst>
            <pc:docMk/>
            <pc:sldMk cId="1842017856" sldId="262"/>
            <ac:grpSpMk id="40" creationId="{E9B930FD-8671-4C4C-ADCF-73AC1D0CD417}"/>
          </ac:grpSpMkLst>
        </pc:grpChg>
        <pc:grpChg chg="add del">
          <ac:chgData name="Alexander Hahn" userId="56d4792ddc6be58c" providerId="LiveId" clId="{056C6563-87CA-9F41-86EA-9A3B7E1F5939}" dt="2024-06-18T07:15:39.084" v="209" actId="26606"/>
          <ac:grpSpMkLst>
            <pc:docMk/>
            <pc:sldMk cId="1842017856" sldId="262"/>
            <ac:grpSpMk id="44" creationId="{383C2651-AE0C-4AE4-8725-E2F9414FE219}"/>
          </ac:grpSpMkLst>
        </pc:grpChg>
        <pc:picChg chg="add del mod">
          <ac:chgData name="Alexander Hahn" userId="56d4792ddc6be58c" providerId="LiveId" clId="{056C6563-87CA-9F41-86EA-9A3B7E1F5939}" dt="2024-06-18T07:15:27.045" v="201" actId="478"/>
          <ac:picMkLst>
            <pc:docMk/>
            <pc:sldMk cId="1842017856" sldId="262"/>
            <ac:picMk id="5" creationId="{DD2A62F2-1783-3A56-90F7-BB257B483076}"/>
          </ac:picMkLst>
        </pc:picChg>
        <pc:picChg chg="add mod">
          <ac:chgData name="Alexander Hahn" userId="56d4792ddc6be58c" providerId="LiveId" clId="{056C6563-87CA-9F41-86EA-9A3B7E1F5939}" dt="2024-06-18T07:15:52.134" v="212" actId="26606"/>
          <ac:picMkLst>
            <pc:docMk/>
            <pc:sldMk cId="1842017856" sldId="262"/>
            <ac:picMk id="7" creationId="{F1480E2A-AF53-0356-C859-20E30727ADCE}"/>
          </ac:picMkLst>
        </pc:picChg>
        <pc:cxnChg chg="add del">
          <ac:chgData name="Alexander Hahn" userId="56d4792ddc6be58c" providerId="LiveId" clId="{056C6563-87CA-9F41-86EA-9A3B7E1F5939}" dt="2024-06-18T07:15:40.236" v="211" actId="26606"/>
          <ac:cxnSpMkLst>
            <pc:docMk/>
            <pc:sldMk cId="1842017856" sldId="262"/>
            <ac:cxnSpMk id="47" creationId="{7667AA61-5C27-F30F-D229-06CBE5709F33}"/>
          </ac:cxnSpMkLst>
        </pc:cxnChg>
      </pc:sldChg>
      <pc:sldChg chg="addSp delSp modSp new mod setBg modClrScheme delDesignElem chgLayout">
        <pc:chgData name="Alexander Hahn" userId="56d4792ddc6be58c" providerId="LiveId" clId="{056C6563-87CA-9F41-86EA-9A3B7E1F5939}" dt="2024-06-17T07:45:59.347" v="68" actId="478"/>
        <pc:sldMkLst>
          <pc:docMk/>
          <pc:sldMk cId="2371211682" sldId="263"/>
        </pc:sldMkLst>
        <pc:spChg chg="mod or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2" creationId="{BA53D2B7-CBDD-FE7B-9218-DD0BD0BF2EFD}"/>
          </ac:spMkLst>
        </pc:spChg>
        <pc:spChg chg="del">
          <ac:chgData name="Alexander Hahn" userId="56d4792ddc6be58c" providerId="LiveId" clId="{056C6563-87CA-9F41-86EA-9A3B7E1F5939}" dt="2024-06-17T07:45:46.755" v="65" actId="26606"/>
          <ac:spMkLst>
            <pc:docMk/>
            <pc:sldMk cId="2371211682" sldId="263"/>
            <ac:spMk id="3" creationId="{11D78857-EF93-CF95-0773-7357136DAA08}"/>
          </ac:spMkLst>
        </pc:spChg>
        <pc:spChg chg="add del mod ord">
          <ac:chgData name="Alexander Hahn" userId="56d4792ddc6be58c" providerId="LiveId" clId="{056C6563-87CA-9F41-86EA-9A3B7E1F5939}" dt="2024-06-17T07:45:59.347" v="68" actId="478"/>
          <ac:spMkLst>
            <pc:docMk/>
            <pc:sldMk cId="2371211682" sldId="263"/>
            <ac:spMk id="4" creationId="{63D6E9B4-87AA-A502-F543-FDF53D7C250C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9" creationId="{8555C5B3-193A-4749-9AFD-682E53CDDE8F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0" creationId="{A8384FB5-9ADC-4DDC-881B-597D56F5B15D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11" creationId="{2EAE06A6-F76A-41C9-827A-C561B004485C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2" creationId="{1199E1B1-A8C0-4FE8-A5A8-1CB41D69F857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13" creationId="{89F9D4E8-0639-444B-949B-9518585061AF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4" creationId="{84A8DE83-DE75-4B41-9DB4-A7EC0B0DEC0B}"/>
          </ac:spMkLst>
        </pc:spChg>
        <pc:spChg chg="add del">
          <ac:chgData name="Alexander Hahn" userId="56d4792ddc6be58c" providerId="LiveId" clId="{056C6563-87CA-9F41-86EA-9A3B7E1F5939}" dt="2024-06-17T07:45:51.771" v="66" actId="700"/>
          <ac:spMkLst>
            <pc:docMk/>
            <pc:sldMk cId="2371211682" sldId="263"/>
            <ac:spMk id="16" creationId="{A7009A0A-BEF5-4EAC-AF15-E4F9F002E239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18" creationId="{7E3DA7A2-ED70-4BBA-AB72-00AD461FA405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20" creationId="{FC485432-3647-4218-B5D3-15D3FA222B13}"/>
          </ac:spMkLst>
        </pc:spChg>
        <pc:spChg chg="add">
          <ac:chgData name="Alexander Hahn" userId="56d4792ddc6be58c" providerId="LiveId" clId="{056C6563-87CA-9F41-86EA-9A3B7E1F5939}" dt="2024-06-17T07:45:56.498" v="67" actId="26606"/>
          <ac:spMkLst>
            <pc:docMk/>
            <pc:sldMk cId="2371211682" sldId="263"/>
            <ac:spMk id="22" creationId="{F4AFDDCA-6ABA-4D23-8A5C-1BF0F4308148}"/>
          </ac:spMkLst>
        </pc:spChg>
        <pc:picChg chg="add mod">
          <ac:chgData name="Alexander Hahn" userId="56d4792ddc6be58c" providerId="LiveId" clId="{056C6563-87CA-9F41-86EA-9A3B7E1F5939}" dt="2024-06-17T07:45:56.498" v="67" actId="26606"/>
          <ac:picMkLst>
            <pc:docMk/>
            <pc:sldMk cId="2371211682" sldId="263"/>
            <ac:picMk id="7" creationId="{2E00259F-4D81-3B5C-2936-AD63977B527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E5DF9-25A5-41C4-9C5B-F878A594F0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6AE5FC-3E78-4732-8ADF-971D8205134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24FD199-466F-485B-86F3-10CA66E89292}" type="parTrans" cxnId="{77D9FE2F-4A75-41B0-904B-C145E869ED37}">
      <dgm:prSet/>
      <dgm:spPr/>
      <dgm:t>
        <a:bodyPr/>
        <a:lstStyle/>
        <a:p>
          <a:endParaRPr lang="en-US"/>
        </a:p>
      </dgm:t>
    </dgm:pt>
    <dgm:pt modelId="{8B57A0A9-1A88-4CB2-AB07-C96732DDC5D0}" type="sibTrans" cxnId="{77D9FE2F-4A75-41B0-904B-C145E869ED37}">
      <dgm:prSet/>
      <dgm:spPr/>
      <dgm:t>
        <a:bodyPr/>
        <a:lstStyle/>
        <a:p>
          <a:endParaRPr lang="en-US"/>
        </a:p>
      </dgm:t>
    </dgm:pt>
    <dgm:pt modelId="{2447158E-B62F-40B9-B4A2-9C5C2F54A29F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405BC-A443-4793-8143-CAAA938D11B7}" type="parTrans" cxnId="{5EEF9E8C-ADAC-4686-B5AC-D977DD620A28}">
      <dgm:prSet/>
      <dgm:spPr/>
      <dgm:t>
        <a:bodyPr/>
        <a:lstStyle/>
        <a:p>
          <a:endParaRPr lang="en-US"/>
        </a:p>
      </dgm:t>
    </dgm:pt>
    <dgm:pt modelId="{5B9C9A6B-09CA-48F3-91AA-CFCDB94F55C7}" type="sibTrans" cxnId="{5EEF9E8C-ADAC-4686-B5AC-D977DD620A28}">
      <dgm:prSet/>
      <dgm:spPr/>
      <dgm:t>
        <a:bodyPr/>
        <a:lstStyle/>
        <a:p>
          <a:endParaRPr lang="en-US"/>
        </a:p>
      </dgm:t>
    </dgm:pt>
    <dgm:pt modelId="{E6F8D4A9-BC56-49C4-8967-D9C21D19BAB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Pfarrhofer: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80344F-17B2-45C2-9A31-904AB97A435C}" type="parTrans" cxnId="{4CEF90B4-DE53-4299-879E-475F75D5ED96}">
      <dgm:prSet/>
      <dgm:spPr/>
      <dgm:t>
        <a:bodyPr/>
        <a:lstStyle/>
        <a:p>
          <a:endParaRPr lang="en-US"/>
        </a:p>
      </dgm:t>
    </dgm:pt>
    <dgm:pt modelId="{02CB213B-663E-4DCD-BEB1-0E3EEF66B440}" type="sibTrans" cxnId="{4CEF90B4-DE53-4299-879E-475F75D5ED96}">
      <dgm:prSet/>
      <dgm:spPr/>
      <dgm:t>
        <a:bodyPr/>
        <a:lstStyle/>
        <a:p>
          <a:endParaRPr lang="en-US"/>
        </a:p>
      </dgm:t>
    </dgm:pt>
    <dgm:pt modelId="{983C3FD4-BD60-4F5B-85A5-C3EDB6DDCC7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>
            <a:lnSpc>
              <a:spcPct val="100000"/>
            </a:lnSpc>
          </a:pPr>
          <a:r>
            <a:rPr lang="de-AT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85F75C2-8DC3-415E-B330-FABFD0C287A6}" type="parTrans" cxnId="{12033FC7-A629-4D62-8C88-47AFA068910A}">
      <dgm:prSet/>
      <dgm:spPr/>
      <dgm:t>
        <a:bodyPr/>
        <a:lstStyle/>
        <a:p>
          <a:endParaRPr lang="en-US"/>
        </a:p>
      </dgm:t>
    </dgm:pt>
    <dgm:pt modelId="{E072591A-3C23-4E27-B40B-B02885C3C611}" type="sibTrans" cxnId="{12033FC7-A629-4D62-8C88-47AFA068910A}">
      <dgm:prSet/>
      <dgm:spPr/>
      <dgm:t>
        <a:bodyPr/>
        <a:lstStyle/>
        <a:p>
          <a:endParaRPr lang="en-US"/>
        </a:p>
      </dgm:t>
    </dgm:pt>
    <dgm:pt modelId="{DB22B534-3966-4835-8661-33CF7DD11F48}" type="pres">
      <dgm:prSet presAssocID="{027E5DF9-25A5-41C4-9C5B-F878A594F072}" presName="root" presStyleCnt="0">
        <dgm:presLayoutVars>
          <dgm:dir/>
          <dgm:resizeHandles val="exact"/>
        </dgm:presLayoutVars>
      </dgm:prSet>
      <dgm:spPr/>
    </dgm:pt>
    <dgm:pt modelId="{9630E910-262C-43C1-A38A-F6CB9BF08978}" type="pres">
      <dgm:prSet presAssocID="{FB6AE5FC-3E78-4732-8ADF-971D82051345}" presName="compNode" presStyleCnt="0"/>
      <dgm:spPr/>
    </dgm:pt>
    <dgm:pt modelId="{6988817C-F989-43EF-9F55-787D324FEDFD}" type="pres">
      <dgm:prSet presAssocID="{FB6AE5FC-3E78-4732-8ADF-971D820513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mit einfarbiger Füllung"/>
        </a:ext>
      </dgm:extLst>
    </dgm:pt>
    <dgm:pt modelId="{18DC1267-1BA3-4E6C-94BD-D7EB1617D8C3}" type="pres">
      <dgm:prSet presAssocID="{FB6AE5FC-3E78-4732-8ADF-971D82051345}" presName="spaceRect" presStyleCnt="0"/>
      <dgm:spPr/>
    </dgm:pt>
    <dgm:pt modelId="{F1F1A432-C1CD-4CA0-A04A-47772DF1CBB8}" type="pres">
      <dgm:prSet presAssocID="{FB6AE5FC-3E78-4732-8ADF-971D82051345}" presName="textRect" presStyleLbl="revTx" presStyleIdx="0" presStyleCnt="4">
        <dgm:presLayoutVars>
          <dgm:chMax val="1"/>
          <dgm:chPref val="1"/>
        </dgm:presLayoutVars>
      </dgm:prSet>
      <dgm:spPr/>
    </dgm:pt>
    <dgm:pt modelId="{3B06BE77-291F-416C-9553-9A59EC9CB9AE}" type="pres">
      <dgm:prSet presAssocID="{8B57A0A9-1A88-4CB2-AB07-C96732DDC5D0}" presName="sibTrans" presStyleCnt="0"/>
      <dgm:spPr/>
    </dgm:pt>
    <dgm:pt modelId="{03E96DEB-8A02-4F5D-AD65-1A40B2AA45C4}" type="pres">
      <dgm:prSet presAssocID="{2447158E-B62F-40B9-B4A2-9C5C2F54A29F}" presName="compNode" presStyleCnt="0"/>
      <dgm:spPr/>
    </dgm:pt>
    <dgm:pt modelId="{ACEDC868-CF64-4C9A-97F9-0761DF216060}" type="pres">
      <dgm:prSet presAssocID="{2447158E-B62F-40B9-B4A2-9C5C2F54A2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design Silhouette"/>
        </a:ext>
      </dgm:extLst>
    </dgm:pt>
    <dgm:pt modelId="{714A9C26-70DC-410D-B7BF-C4A8A87A7803}" type="pres">
      <dgm:prSet presAssocID="{2447158E-B62F-40B9-B4A2-9C5C2F54A29F}" presName="spaceRect" presStyleCnt="0"/>
      <dgm:spPr/>
    </dgm:pt>
    <dgm:pt modelId="{C444B0DE-50A9-41DC-8E50-3BEF955B9A5B}" type="pres">
      <dgm:prSet presAssocID="{2447158E-B62F-40B9-B4A2-9C5C2F54A29F}" presName="textRect" presStyleLbl="revTx" presStyleIdx="1" presStyleCnt="4">
        <dgm:presLayoutVars>
          <dgm:chMax val="1"/>
          <dgm:chPref val="1"/>
        </dgm:presLayoutVars>
      </dgm:prSet>
      <dgm:spPr/>
    </dgm:pt>
    <dgm:pt modelId="{EACB5108-4A3F-4D9C-A4B1-2FC5FFB7D52A}" type="pres">
      <dgm:prSet presAssocID="{5B9C9A6B-09CA-48F3-91AA-CFCDB94F55C7}" presName="sibTrans" presStyleCnt="0"/>
      <dgm:spPr/>
    </dgm:pt>
    <dgm:pt modelId="{0EE81F96-D83E-4C23-8DF5-46FDBBB98213}" type="pres">
      <dgm:prSet presAssocID="{E6F8D4A9-BC56-49C4-8967-D9C21D19BAB1}" presName="compNode" presStyleCnt="0"/>
      <dgm:spPr/>
    </dgm:pt>
    <dgm:pt modelId="{B38686FD-A64C-48A5-B39E-4163057FA165}" type="pres">
      <dgm:prSet presAssocID="{E6F8D4A9-BC56-49C4-8967-D9C21D19BA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Silhouette"/>
        </a:ext>
      </dgm:extLst>
    </dgm:pt>
    <dgm:pt modelId="{3FDCCEE2-ABCB-4228-87C1-1D01C984F2E5}" type="pres">
      <dgm:prSet presAssocID="{E6F8D4A9-BC56-49C4-8967-D9C21D19BAB1}" presName="spaceRect" presStyleCnt="0"/>
      <dgm:spPr/>
    </dgm:pt>
    <dgm:pt modelId="{98C149A7-423E-4356-BA39-D90A89EC940F}" type="pres">
      <dgm:prSet presAssocID="{E6F8D4A9-BC56-49C4-8967-D9C21D19BAB1}" presName="textRect" presStyleLbl="revTx" presStyleIdx="2" presStyleCnt="4">
        <dgm:presLayoutVars>
          <dgm:chMax val="1"/>
          <dgm:chPref val="1"/>
        </dgm:presLayoutVars>
      </dgm:prSet>
      <dgm:spPr/>
    </dgm:pt>
    <dgm:pt modelId="{76B75159-CD34-444B-A11A-67CD6508A0B3}" type="pres">
      <dgm:prSet presAssocID="{02CB213B-663E-4DCD-BEB1-0E3EEF66B440}" presName="sibTrans" presStyleCnt="0"/>
      <dgm:spPr/>
    </dgm:pt>
    <dgm:pt modelId="{D2F7DD3E-94A2-4BBB-B8FC-F9FBBB099727}" type="pres">
      <dgm:prSet presAssocID="{983C3FD4-BD60-4F5B-85A5-C3EDB6DDCC72}" presName="compNode" presStyleCnt="0"/>
      <dgm:spPr/>
    </dgm:pt>
    <dgm:pt modelId="{9B94034A-D629-4EE5-BEFF-9860F8A18189}" type="pres">
      <dgm:prSet presAssocID="{983C3FD4-BD60-4F5B-85A5-C3EDB6DDCC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 Silhouette"/>
        </a:ext>
      </dgm:extLst>
    </dgm:pt>
    <dgm:pt modelId="{CA508020-7911-46E4-8383-448EB174AF3E}" type="pres">
      <dgm:prSet presAssocID="{983C3FD4-BD60-4F5B-85A5-C3EDB6DDCC72}" presName="spaceRect" presStyleCnt="0"/>
      <dgm:spPr/>
    </dgm:pt>
    <dgm:pt modelId="{3975DAD3-702A-44B4-B52A-63A512AA8161}" type="pres">
      <dgm:prSet presAssocID="{983C3FD4-BD60-4F5B-85A5-C3EDB6DDCC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53631A-1285-104B-A022-BD3030F6C95E}" type="presOf" srcId="{027E5DF9-25A5-41C4-9C5B-F878A594F072}" destId="{DB22B534-3966-4835-8661-33CF7DD11F48}" srcOrd="0" destOrd="0" presId="urn:microsoft.com/office/officeart/2018/2/layout/IconLabelList"/>
    <dgm:cxn modelId="{64388725-A8BF-D542-A301-EE6225F61566}" type="presOf" srcId="{FB6AE5FC-3E78-4732-8ADF-971D82051345}" destId="{F1F1A432-C1CD-4CA0-A04A-47772DF1CBB8}" srcOrd="0" destOrd="0" presId="urn:microsoft.com/office/officeart/2018/2/layout/IconLabelList"/>
    <dgm:cxn modelId="{77D9FE2F-4A75-41B0-904B-C145E869ED37}" srcId="{027E5DF9-25A5-41C4-9C5B-F878A594F072}" destId="{FB6AE5FC-3E78-4732-8ADF-971D82051345}" srcOrd="0" destOrd="0" parTransId="{F24FD199-466F-485B-86F3-10CA66E89292}" sibTransId="{8B57A0A9-1A88-4CB2-AB07-C96732DDC5D0}"/>
    <dgm:cxn modelId="{06120980-0F09-2142-95B1-8E40DD2C6097}" type="presOf" srcId="{E6F8D4A9-BC56-49C4-8967-D9C21D19BAB1}" destId="{98C149A7-423E-4356-BA39-D90A89EC940F}" srcOrd="0" destOrd="0" presId="urn:microsoft.com/office/officeart/2018/2/layout/IconLabelList"/>
    <dgm:cxn modelId="{5EEF9E8C-ADAC-4686-B5AC-D977DD620A28}" srcId="{027E5DF9-25A5-41C4-9C5B-F878A594F072}" destId="{2447158E-B62F-40B9-B4A2-9C5C2F54A29F}" srcOrd="1" destOrd="0" parTransId="{580405BC-A443-4793-8143-CAAA938D11B7}" sibTransId="{5B9C9A6B-09CA-48F3-91AA-CFCDB94F55C7}"/>
    <dgm:cxn modelId="{4CEF90B4-DE53-4299-879E-475F75D5ED96}" srcId="{027E5DF9-25A5-41C4-9C5B-F878A594F072}" destId="{E6F8D4A9-BC56-49C4-8967-D9C21D19BAB1}" srcOrd="2" destOrd="0" parTransId="{C280344F-17B2-45C2-9A31-904AB97A435C}" sibTransId="{02CB213B-663E-4DCD-BEB1-0E3EEF66B440}"/>
    <dgm:cxn modelId="{12033FC7-A629-4D62-8C88-47AFA068910A}" srcId="{027E5DF9-25A5-41C4-9C5B-F878A594F072}" destId="{983C3FD4-BD60-4F5B-85A5-C3EDB6DDCC72}" srcOrd="3" destOrd="0" parTransId="{C85F75C2-8DC3-415E-B330-FABFD0C287A6}" sibTransId="{E072591A-3C23-4E27-B40B-B02885C3C611}"/>
    <dgm:cxn modelId="{557B1BD6-C56A-1749-A10B-A3D616171D19}" type="presOf" srcId="{2447158E-B62F-40B9-B4A2-9C5C2F54A29F}" destId="{C444B0DE-50A9-41DC-8E50-3BEF955B9A5B}" srcOrd="0" destOrd="0" presId="urn:microsoft.com/office/officeart/2018/2/layout/IconLabelList"/>
    <dgm:cxn modelId="{EAA69DE5-7806-8843-8246-5CA5709C4046}" type="presOf" srcId="{983C3FD4-BD60-4F5B-85A5-C3EDB6DDCC72}" destId="{3975DAD3-702A-44B4-B52A-63A512AA8161}" srcOrd="0" destOrd="0" presId="urn:microsoft.com/office/officeart/2018/2/layout/IconLabelList"/>
    <dgm:cxn modelId="{3FE4E233-633B-2945-A5CF-D66DC0BC033E}" type="presParOf" srcId="{DB22B534-3966-4835-8661-33CF7DD11F48}" destId="{9630E910-262C-43C1-A38A-F6CB9BF08978}" srcOrd="0" destOrd="0" presId="urn:microsoft.com/office/officeart/2018/2/layout/IconLabelList"/>
    <dgm:cxn modelId="{869D7D58-442F-DC49-A085-FC84F4EB67A5}" type="presParOf" srcId="{9630E910-262C-43C1-A38A-F6CB9BF08978}" destId="{6988817C-F989-43EF-9F55-787D324FEDFD}" srcOrd="0" destOrd="0" presId="urn:microsoft.com/office/officeart/2018/2/layout/IconLabelList"/>
    <dgm:cxn modelId="{B47C0C9C-70C9-864D-A542-515011B0D1E4}" type="presParOf" srcId="{9630E910-262C-43C1-A38A-F6CB9BF08978}" destId="{18DC1267-1BA3-4E6C-94BD-D7EB1617D8C3}" srcOrd="1" destOrd="0" presId="urn:microsoft.com/office/officeart/2018/2/layout/IconLabelList"/>
    <dgm:cxn modelId="{366583A8-4221-0847-AA0F-A77D086535FE}" type="presParOf" srcId="{9630E910-262C-43C1-A38A-F6CB9BF08978}" destId="{F1F1A432-C1CD-4CA0-A04A-47772DF1CBB8}" srcOrd="2" destOrd="0" presId="urn:microsoft.com/office/officeart/2018/2/layout/IconLabelList"/>
    <dgm:cxn modelId="{A20A12E2-0740-4344-BAF8-2C59F015CF96}" type="presParOf" srcId="{DB22B534-3966-4835-8661-33CF7DD11F48}" destId="{3B06BE77-291F-416C-9553-9A59EC9CB9AE}" srcOrd="1" destOrd="0" presId="urn:microsoft.com/office/officeart/2018/2/layout/IconLabelList"/>
    <dgm:cxn modelId="{5941FF99-948C-DA42-863F-75E2D8B02B68}" type="presParOf" srcId="{DB22B534-3966-4835-8661-33CF7DD11F48}" destId="{03E96DEB-8A02-4F5D-AD65-1A40B2AA45C4}" srcOrd="2" destOrd="0" presId="urn:microsoft.com/office/officeart/2018/2/layout/IconLabelList"/>
    <dgm:cxn modelId="{1C083E75-69D6-3C40-9131-B61F3E655CB9}" type="presParOf" srcId="{03E96DEB-8A02-4F5D-AD65-1A40B2AA45C4}" destId="{ACEDC868-CF64-4C9A-97F9-0761DF216060}" srcOrd="0" destOrd="0" presId="urn:microsoft.com/office/officeart/2018/2/layout/IconLabelList"/>
    <dgm:cxn modelId="{4B2652CC-5DF2-DA44-98D8-53B7187C5BF9}" type="presParOf" srcId="{03E96DEB-8A02-4F5D-AD65-1A40B2AA45C4}" destId="{714A9C26-70DC-410D-B7BF-C4A8A87A7803}" srcOrd="1" destOrd="0" presId="urn:microsoft.com/office/officeart/2018/2/layout/IconLabelList"/>
    <dgm:cxn modelId="{A235DAE3-BD59-E145-A92E-9E2C0DB76211}" type="presParOf" srcId="{03E96DEB-8A02-4F5D-AD65-1A40B2AA45C4}" destId="{C444B0DE-50A9-41DC-8E50-3BEF955B9A5B}" srcOrd="2" destOrd="0" presId="urn:microsoft.com/office/officeart/2018/2/layout/IconLabelList"/>
    <dgm:cxn modelId="{9DED35CA-7004-3B48-8969-A12F928BF652}" type="presParOf" srcId="{DB22B534-3966-4835-8661-33CF7DD11F48}" destId="{EACB5108-4A3F-4D9C-A4B1-2FC5FFB7D52A}" srcOrd="3" destOrd="0" presId="urn:microsoft.com/office/officeart/2018/2/layout/IconLabelList"/>
    <dgm:cxn modelId="{64F958FD-44F5-0F49-B8E3-E6FF958DF80F}" type="presParOf" srcId="{DB22B534-3966-4835-8661-33CF7DD11F48}" destId="{0EE81F96-D83E-4C23-8DF5-46FDBBB98213}" srcOrd="4" destOrd="0" presId="urn:microsoft.com/office/officeart/2018/2/layout/IconLabelList"/>
    <dgm:cxn modelId="{E27017BA-6AE5-FB49-935C-E0E7469C8473}" type="presParOf" srcId="{0EE81F96-D83E-4C23-8DF5-46FDBBB98213}" destId="{B38686FD-A64C-48A5-B39E-4163057FA165}" srcOrd="0" destOrd="0" presId="urn:microsoft.com/office/officeart/2018/2/layout/IconLabelList"/>
    <dgm:cxn modelId="{531DC053-CEB6-E84F-94C4-2E0B51199C22}" type="presParOf" srcId="{0EE81F96-D83E-4C23-8DF5-46FDBBB98213}" destId="{3FDCCEE2-ABCB-4228-87C1-1D01C984F2E5}" srcOrd="1" destOrd="0" presId="urn:microsoft.com/office/officeart/2018/2/layout/IconLabelList"/>
    <dgm:cxn modelId="{0301379D-532A-BF46-A65A-6FFF5D031924}" type="presParOf" srcId="{0EE81F96-D83E-4C23-8DF5-46FDBBB98213}" destId="{98C149A7-423E-4356-BA39-D90A89EC940F}" srcOrd="2" destOrd="0" presId="urn:microsoft.com/office/officeart/2018/2/layout/IconLabelList"/>
    <dgm:cxn modelId="{97653DEB-F6F7-DF41-9D05-98734DF137F9}" type="presParOf" srcId="{DB22B534-3966-4835-8661-33CF7DD11F48}" destId="{76B75159-CD34-444B-A11A-67CD6508A0B3}" srcOrd="5" destOrd="0" presId="urn:microsoft.com/office/officeart/2018/2/layout/IconLabelList"/>
    <dgm:cxn modelId="{6F44FA57-D119-2947-8F67-5D0A6CE46278}" type="presParOf" srcId="{DB22B534-3966-4835-8661-33CF7DD11F48}" destId="{D2F7DD3E-94A2-4BBB-B8FC-F9FBBB099727}" srcOrd="6" destOrd="0" presId="urn:microsoft.com/office/officeart/2018/2/layout/IconLabelList"/>
    <dgm:cxn modelId="{F6DCAC03-C3F0-6D48-9D16-4297DBB41554}" type="presParOf" srcId="{D2F7DD3E-94A2-4BBB-B8FC-F9FBBB099727}" destId="{9B94034A-D629-4EE5-BEFF-9860F8A18189}" srcOrd="0" destOrd="0" presId="urn:microsoft.com/office/officeart/2018/2/layout/IconLabelList"/>
    <dgm:cxn modelId="{8B653496-42C9-6441-9EBA-6215FDE2E4CA}" type="presParOf" srcId="{D2F7DD3E-94A2-4BBB-B8FC-F9FBBB099727}" destId="{CA508020-7911-46E4-8383-448EB174AF3E}" srcOrd="1" destOrd="0" presId="urn:microsoft.com/office/officeart/2018/2/layout/IconLabelList"/>
    <dgm:cxn modelId="{FEB820D4-4243-4440-8B96-D1A62513F19D}" type="presParOf" srcId="{D2F7DD3E-94A2-4BBB-B8FC-F9FBBB099727}" destId="{3975DAD3-702A-44B4-B52A-63A512AA8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8817C-F989-43EF-9F55-787D324FEDFD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1A432-C1CD-4CA0-A04A-47772DF1CBB8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00682" y="2175763"/>
        <a:ext cx="2370489" cy="720000"/>
      </dsp:txXfrm>
    </dsp:sp>
    <dsp:sp modelId="{ACEDC868-CF64-4C9A-97F9-0761DF216060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4B0DE-50A9-41DC-8E50-3BEF955B9A5B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886007" y="2175763"/>
        <a:ext cx="2370489" cy="720000"/>
      </dsp:txXfrm>
    </dsp:sp>
    <dsp:sp modelId="{B38686FD-A64C-48A5-B39E-4163057FA165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49A7-423E-4356-BA39-D90A89EC940F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Pfarrhofer: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671332" y="2175763"/>
        <a:ext cx="2370489" cy="720000"/>
      </dsp:txXfrm>
    </dsp:sp>
    <dsp:sp modelId="{9B94034A-D629-4EE5-BEFF-9860F8A18189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5DAD3-702A-44B4-B52A-63A512AA8161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14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8456657" y="2175763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D630A-C034-2842-AB1F-A1B843BC91A7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C298E-B08E-C94D-BC8F-479A81B396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15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C298E-B08E-C94D-BC8F-479A81B3968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752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9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7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34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627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1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1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2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4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40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90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915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DB221A6-2486-4C42-A2DE-093B5CE9B803}" type="datetimeFigureOut">
              <a:rPr lang="de-AT" smtClean="0"/>
              <a:t>18.06.24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3E154F3-8809-B244-9A85-5B52DA5F4C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65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C6A3BA-CB2D-A680-01D5-F97F2371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Stadt Land 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12B59-7B15-7E1B-F8DF-22E836F3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29205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76DAC-8CD8-FE8F-05E7-8D0D7FFF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40EB4-25BA-9AEA-921B-CC0FDB6F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sz="2000" dirty="0"/>
              <a:t>Team</a:t>
            </a:r>
          </a:p>
          <a:p>
            <a:r>
              <a:rPr lang="de-AT" sz="2000" dirty="0"/>
              <a:t>Idee</a:t>
            </a:r>
          </a:p>
          <a:p>
            <a:r>
              <a:rPr lang="de-AT" sz="2000" dirty="0"/>
              <a:t>Technologien</a:t>
            </a:r>
          </a:p>
          <a:p>
            <a:r>
              <a:rPr lang="de-AT" sz="2000" dirty="0" err="1"/>
              <a:t>use-case</a:t>
            </a:r>
            <a:r>
              <a:rPr lang="de-AT" sz="2000" dirty="0"/>
              <a:t> Diagramm</a:t>
            </a:r>
          </a:p>
          <a:p>
            <a:r>
              <a:rPr lang="de-AT" sz="2000" dirty="0" err="1"/>
              <a:t>Clockify</a:t>
            </a:r>
            <a:endParaRPr lang="de-AT" sz="2000" dirty="0"/>
          </a:p>
          <a:p>
            <a:r>
              <a:rPr lang="de-AT" sz="2000" dirty="0"/>
              <a:t>Live Demo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2809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94A66-B49D-CDA7-9AB5-64C68427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7B2070E2-8C00-1436-6BBB-842E1006C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01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2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D6C8044-614B-652D-5396-89C7FE7A0CDD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B292303-B8C8-8513-DA96-210168295CD6}"/>
              </a:ext>
            </a:extLst>
          </p:cNvPr>
          <p:cNvSpPr txBox="1">
            <a:spLocks/>
          </p:cNvSpPr>
          <p:nvPr/>
        </p:nvSpPr>
        <p:spPr>
          <a:xfrm>
            <a:off x="4581727" y="968188"/>
            <a:ext cx="3260598" cy="522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Bekanntes</a:t>
            </a:r>
            <a:r>
              <a:rPr lang="en-US" sz="2000" dirty="0"/>
              <a:t> </a:t>
            </a:r>
            <a:r>
              <a:rPr lang="en-US" sz="2000" dirty="0" err="1"/>
              <a:t>analoges</a:t>
            </a:r>
            <a:r>
              <a:rPr lang="en-US" sz="2000" dirty="0"/>
              <a:t> Spiel: </a:t>
            </a:r>
          </a:p>
          <a:p>
            <a:pPr lvl="1"/>
            <a:r>
              <a:rPr lang="en-US" sz="2000" dirty="0"/>
              <a:t>Stadt – Land – </a:t>
            </a:r>
            <a:r>
              <a:rPr lang="en-US" sz="2000" dirty="0" err="1"/>
              <a:t>Vollpfosten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Online Version:</a:t>
            </a:r>
          </a:p>
          <a:p>
            <a:pPr lvl="1"/>
            <a:r>
              <a:rPr lang="en-US" sz="2000" dirty="0" err="1"/>
              <a:t>Lobbysystem</a:t>
            </a:r>
            <a:endParaRPr lang="en-US" sz="2000" dirty="0"/>
          </a:p>
          <a:p>
            <a:pPr lvl="1"/>
            <a:r>
              <a:rPr lang="en-US" sz="2000" dirty="0" err="1"/>
              <a:t>Charakterauswahl</a:t>
            </a:r>
            <a:endParaRPr lang="en-US" sz="2000" dirty="0"/>
          </a:p>
          <a:p>
            <a:pPr lvl="1"/>
            <a:r>
              <a:rPr lang="en-US" sz="2000" dirty="0"/>
              <a:t>Voting</a:t>
            </a:r>
          </a:p>
          <a:p>
            <a:pPr lvl="1"/>
            <a:r>
              <a:rPr lang="en-US" sz="2000" dirty="0" err="1"/>
              <a:t>Punktesystem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050" name="Picture 2" descr="Denkriesen - Stadt Land Vollpfosten® Classic Edition – &quot;Intelligenz ist  relativ.&quot;' kaufen - Spielwaren">
            <a:extLst>
              <a:ext uri="{FF2B5EF4-FFF2-40B4-BE49-F238E27FC236}">
                <a16:creationId xmlns:a16="http://schemas.microsoft.com/office/drawing/2014/main" id="{F69765AE-B27C-C716-1CBC-65BBE431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DF6141-78EB-EC20-2E28-140C34C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Technologien</a:t>
            </a:r>
          </a:p>
        </p:txBody>
      </p:sp>
      <p:pic>
        <p:nvPicPr>
          <p:cNvPr id="7" name="Inhaltsplatzhalter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1480E2A-AF53-0356-C859-20E30727A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861386"/>
            <a:ext cx="11327549" cy="26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AD24EB-3897-EBA4-4479-0A688399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use-case Diagramm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D6BA97-3EF3-B59C-33C6-BDF1AD85E8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28814" y="465360"/>
            <a:ext cx="5727700" cy="433070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sx="96000" sy="96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7569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DB177-6AA1-7614-CC74-F42141AE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Clockify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3D2B7-CBDD-FE7B-9218-DD0BD0BF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iedergabe">
            <a:extLst>
              <a:ext uri="{FF2B5EF4-FFF2-40B4-BE49-F238E27FC236}">
                <a16:creationId xmlns:a16="http://schemas.microsoft.com/office/drawing/2014/main" id="{2E00259F-4D81-3B5C-2936-AD63977B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538D9D"/>
    </a:hlink>
    <a:folHlink>
      <a:srgbClr val="A573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Macintosh PowerPoint</Application>
  <PresentationFormat>Breitbild</PresentationFormat>
  <Paragraphs>32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Stadt Land Vollpfosten</vt:lpstr>
      <vt:lpstr>Inhalt</vt:lpstr>
      <vt:lpstr>Team</vt:lpstr>
      <vt:lpstr>PowerPoint-Präsentation</vt:lpstr>
      <vt:lpstr>Technologien</vt:lpstr>
      <vt:lpstr>use-case Diagramm</vt:lpstr>
      <vt:lpstr>Clockify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Hahn</dc:creator>
  <cp:lastModifiedBy>Alexander Hahn</cp:lastModifiedBy>
  <cp:revision>1</cp:revision>
  <dcterms:created xsi:type="dcterms:W3CDTF">2024-06-17T07:09:08Z</dcterms:created>
  <dcterms:modified xsi:type="dcterms:W3CDTF">2024-06-18T07:27:51Z</dcterms:modified>
</cp:coreProperties>
</file>