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5" r:id="rId4"/>
    <p:sldId id="263" r:id="rId5"/>
    <p:sldId id="258" r:id="rId6"/>
    <p:sldId id="260" r:id="rId7"/>
    <p:sldId id="259" r:id="rId8"/>
    <p:sldId id="262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bi" id="{FCBC0A4B-8BFC-E143-86C4-0188DEF0DFF4}">
          <p14:sldIdLst>
            <p14:sldId id="256"/>
            <p14:sldId id="257"/>
            <p14:sldId id="265"/>
          </p14:sldIdLst>
        </p14:section>
        <p14:section name="Ali" id="{22DAAA15-A104-544C-8130-2FDF904174D1}">
          <p14:sldIdLst>
            <p14:sldId id="263"/>
            <p14:sldId id="258"/>
          </p14:sldIdLst>
        </p14:section>
        <p14:section name="Raphi" id="{943C0EC4-5446-9040-9734-ACE82145A812}">
          <p14:sldIdLst>
            <p14:sldId id="260"/>
          </p14:sldIdLst>
        </p14:section>
        <p14:section name="Phiz" id="{2628E525-2229-0942-8583-465842BA1F7E}">
          <p14:sldIdLst>
            <p14:sldId id="259"/>
            <p14:sldId id="262"/>
          </p14:sldIdLst>
        </p14:section>
        <p14:section name="Raphi" id="{4F3138E7-C83D-F441-A430-007765361C8F}">
          <p14:sldIdLst>
            <p14:sldId id="261"/>
          </p14:sldIdLst>
        </p14:section>
        <p14:section name="Tobi" id="{941FF533-024B-3642-B420-359C58535C3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8"/>
    <p:restoredTop sz="94690"/>
  </p:normalViewPr>
  <p:slideViewPr>
    <p:cSldViewPr snapToGrid="0">
      <p:cViewPr varScale="1">
        <p:scale>
          <a:sx n="105" d="100"/>
          <a:sy n="105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E5DF9-25A5-41C4-9C5B-F878A594F0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FB6AE5FC-3E78-4732-8ADF-971D82051345}">
      <dgm:prSet custT="1"/>
      <dgm:spPr/>
      <dgm:t>
        <a:bodyPr/>
        <a:lstStyle/>
        <a:p>
          <a:pPr marL="0">
            <a:spcBef>
              <a:spcPts val="0"/>
            </a:spcBef>
          </a:pPr>
          <a:r>
            <a:rPr lang="de-AT" sz="2400" kern="1200" dirty="0">
              <a:latin typeface="Arial" panose="020B0604020202020204" pitchFamily="34" charset="0"/>
              <a:cs typeface="Arial" panose="020B0604020202020204" pitchFamily="34" charset="0"/>
            </a:rPr>
            <a:t>Alexander Hahn:</a:t>
          </a:r>
        </a:p>
        <a:p>
          <a:pPr marL="0">
            <a:spcBef>
              <a:spcPts val="0"/>
            </a:spcBef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Projektführung, Frontend, Design</a:t>
          </a:r>
          <a:endParaRPr lang="en-US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F24FD199-466F-485B-86F3-10CA66E89292}" type="parTrans" cxnId="{77D9FE2F-4A75-41B0-904B-C145E869ED37}">
      <dgm:prSet/>
      <dgm:spPr/>
      <dgm:t>
        <a:bodyPr/>
        <a:lstStyle/>
        <a:p>
          <a:endParaRPr lang="en-US"/>
        </a:p>
      </dgm:t>
    </dgm:pt>
    <dgm:pt modelId="{8B57A0A9-1A88-4CB2-AB07-C96732DDC5D0}" type="sibTrans" cxnId="{77D9FE2F-4A75-41B0-904B-C145E869ED37}">
      <dgm:prSet/>
      <dgm:spPr/>
      <dgm:t>
        <a:bodyPr/>
        <a:lstStyle/>
        <a:p>
          <a:endParaRPr lang="en-US"/>
        </a:p>
      </dgm:t>
    </dgm:pt>
    <dgm:pt modelId="{2447158E-B62F-40B9-B4A2-9C5C2F54A29F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Raphael Reisinger: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Animationen</a:t>
          </a:r>
          <a:endParaRPr lang="en-US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80405BC-A443-4793-8143-CAAA938D11B7}" type="parTrans" cxnId="{5EEF9E8C-ADAC-4686-B5AC-D977DD620A28}">
      <dgm:prSet/>
      <dgm:spPr/>
      <dgm:t>
        <a:bodyPr/>
        <a:lstStyle/>
        <a:p>
          <a:endParaRPr lang="en-US"/>
        </a:p>
      </dgm:t>
    </dgm:pt>
    <dgm:pt modelId="{5B9C9A6B-09CA-48F3-91AA-CFCDB94F55C7}" type="sibTrans" cxnId="{5EEF9E8C-ADAC-4686-B5AC-D977DD620A28}">
      <dgm:prSet/>
      <dgm:spPr/>
      <dgm:t>
        <a:bodyPr/>
        <a:lstStyle/>
        <a:p>
          <a:endParaRPr lang="en-US"/>
        </a:p>
      </dgm:t>
    </dgm:pt>
    <dgm:pt modelId="{E6F8D4A9-BC56-49C4-8967-D9C21D19BAB1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Philip </a:t>
          </a:r>
          <a:r>
            <a:rPr lang="de-AT" sz="2400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Pfarrhofer</a:t>
          </a: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Backend, Server</a:t>
          </a:r>
          <a:endParaRPr lang="en-US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280344F-17B2-45C2-9A31-904AB97A435C}" type="parTrans" cxnId="{4CEF90B4-DE53-4299-879E-475F75D5ED96}">
      <dgm:prSet/>
      <dgm:spPr/>
      <dgm:t>
        <a:bodyPr/>
        <a:lstStyle/>
        <a:p>
          <a:endParaRPr lang="en-US"/>
        </a:p>
      </dgm:t>
    </dgm:pt>
    <dgm:pt modelId="{02CB213B-663E-4DCD-BEB1-0E3EEF66B440}" type="sibTrans" cxnId="{4CEF90B4-DE53-4299-879E-475F75D5ED96}">
      <dgm:prSet/>
      <dgm:spPr/>
      <dgm:t>
        <a:bodyPr/>
        <a:lstStyle/>
        <a:p>
          <a:endParaRPr lang="en-US"/>
        </a:p>
      </dgm:t>
    </dgm:pt>
    <dgm:pt modelId="{983C3FD4-BD60-4F5B-85A5-C3EDB6DDCC72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Tobias Klement: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sz="24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85F75C2-8DC3-415E-B330-FABFD0C287A6}" type="parTrans" cxnId="{12033FC7-A629-4D62-8C88-47AFA068910A}">
      <dgm:prSet/>
      <dgm:spPr/>
      <dgm:t>
        <a:bodyPr/>
        <a:lstStyle/>
        <a:p>
          <a:endParaRPr lang="en-US"/>
        </a:p>
      </dgm:t>
    </dgm:pt>
    <dgm:pt modelId="{E072591A-3C23-4E27-B40B-B02885C3C611}" type="sibTrans" cxnId="{12033FC7-A629-4D62-8C88-47AFA068910A}">
      <dgm:prSet/>
      <dgm:spPr/>
      <dgm:t>
        <a:bodyPr/>
        <a:lstStyle/>
        <a:p>
          <a:endParaRPr lang="en-US"/>
        </a:p>
      </dgm:t>
    </dgm:pt>
    <dgm:pt modelId="{F4A53A02-2805-49B6-881D-22EAED4D8CC1}" type="pres">
      <dgm:prSet presAssocID="{027E5DF9-25A5-41C4-9C5B-F878A594F072}" presName="root" presStyleCnt="0">
        <dgm:presLayoutVars>
          <dgm:dir/>
          <dgm:resizeHandles val="exact"/>
        </dgm:presLayoutVars>
      </dgm:prSet>
      <dgm:spPr/>
    </dgm:pt>
    <dgm:pt modelId="{55F76443-9779-4274-9075-EAE23A66E2AD}" type="pres">
      <dgm:prSet presAssocID="{027E5DF9-25A5-41C4-9C5B-F878A594F072}" presName="container" presStyleCnt="0">
        <dgm:presLayoutVars>
          <dgm:dir/>
          <dgm:resizeHandles val="exact"/>
        </dgm:presLayoutVars>
      </dgm:prSet>
      <dgm:spPr/>
    </dgm:pt>
    <dgm:pt modelId="{0F3336F0-ADAA-41D7-B05D-4EDF3DE0650B}" type="pres">
      <dgm:prSet presAssocID="{FB6AE5FC-3E78-4732-8ADF-971D82051345}" presName="compNode" presStyleCnt="0"/>
      <dgm:spPr/>
    </dgm:pt>
    <dgm:pt modelId="{B5C392D8-E5D5-4A4B-A684-49639EDC065D}" type="pres">
      <dgm:prSet presAssocID="{FB6AE5FC-3E78-4732-8ADF-971D82051345}" presName="iconBgRect" presStyleLbl="bgShp" presStyleIdx="0" presStyleCnt="4"/>
      <dgm:spPr/>
    </dgm:pt>
    <dgm:pt modelId="{3767E6E4-35D8-4714-8180-CF46EFC659EC}" type="pres">
      <dgm:prSet presAssocID="{FB6AE5FC-3E78-4732-8ADF-971D820513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C701550-FB6D-431D-BB69-FE94264A0EFB}" type="pres">
      <dgm:prSet presAssocID="{FB6AE5FC-3E78-4732-8ADF-971D82051345}" presName="spaceRect" presStyleCnt="0"/>
      <dgm:spPr/>
    </dgm:pt>
    <dgm:pt modelId="{E383F68F-857D-4AD1-AF6E-758836648399}" type="pres">
      <dgm:prSet presAssocID="{FB6AE5FC-3E78-4732-8ADF-971D82051345}" presName="textRect" presStyleLbl="revTx" presStyleIdx="0" presStyleCnt="4">
        <dgm:presLayoutVars>
          <dgm:chMax val="1"/>
          <dgm:chPref val="1"/>
        </dgm:presLayoutVars>
      </dgm:prSet>
      <dgm:spPr/>
    </dgm:pt>
    <dgm:pt modelId="{51F8E494-728B-4491-A2DB-A1F27DA57F36}" type="pres">
      <dgm:prSet presAssocID="{8B57A0A9-1A88-4CB2-AB07-C96732DDC5D0}" presName="sibTrans" presStyleLbl="sibTrans2D1" presStyleIdx="0" presStyleCnt="0"/>
      <dgm:spPr/>
    </dgm:pt>
    <dgm:pt modelId="{B6501E74-6983-4269-B8AC-9C61C4BE0038}" type="pres">
      <dgm:prSet presAssocID="{2447158E-B62F-40B9-B4A2-9C5C2F54A29F}" presName="compNode" presStyleCnt="0"/>
      <dgm:spPr/>
    </dgm:pt>
    <dgm:pt modelId="{98565B78-0365-4964-A554-323A6D41A038}" type="pres">
      <dgm:prSet presAssocID="{2447158E-B62F-40B9-B4A2-9C5C2F54A29F}" presName="iconBgRect" presStyleLbl="bgShp" presStyleIdx="1" presStyleCnt="4"/>
      <dgm:spPr/>
    </dgm:pt>
    <dgm:pt modelId="{6EE046A5-5832-46CC-85D7-20F8919AB105}" type="pres">
      <dgm:prSet presAssocID="{2447158E-B62F-40B9-B4A2-9C5C2F54A29F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mit einfarbiger Füllung"/>
        </a:ext>
      </dgm:extLst>
    </dgm:pt>
    <dgm:pt modelId="{42C4A745-85A5-4BD7-8B93-A3C6B30B79F6}" type="pres">
      <dgm:prSet presAssocID="{2447158E-B62F-40B9-B4A2-9C5C2F54A29F}" presName="spaceRect" presStyleCnt="0"/>
      <dgm:spPr/>
    </dgm:pt>
    <dgm:pt modelId="{B8523B4F-3342-47B4-B711-41C27B9E218F}" type="pres">
      <dgm:prSet presAssocID="{2447158E-B62F-40B9-B4A2-9C5C2F54A29F}" presName="textRect" presStyleLbl="revTx" presStyleIdx="1" presStyleCnt="4">
        <dgm:presLayoutVars>
          <dgm:chMax val="1"/>
          <dgm:chPref val="1"/>
        </dgm:presLayoutVars>
      </dgm:prSet>
      <dgm:spPr/>
    </dgm:pt>
    <dgm:pt modelId="{C050DD07-34E2-4BE2-A232-C0F0FBEAA225}" type="pres">
      <dgm:prSet presAssocID="{5B9C9A6B-09CA-48F3-91AA-CFCDB94F55C7}" presName="sibTrans" presStyleLbl="sibTrans2D1" presStyleIdx="0" presStyleCnt="0"/>
      <dgm:spPr/>
    </dgm:pt>
    <dgm:pt modelId="{F9F2444A-2262-4F5A-B5DC-B9769B9CB9C5}" type="pres">
      <dgm:prSet presAssocID="{E6F8D4A9-BC56-49C4-8967-D9C21D19BAB1}" presName="compNode" presStyleCnt="0"/>
      <dgm:spPr/>
    </dgm:pt>
    <dgm:pt modelId="{B625D73C-5F75-4456-92A7-52A4EDF02B85}" type="pres">
      <dgm:prSet presAssocID="{E6F8D4A9-BC56-49C4-8967-D9C21D19BAB1}" presName="iconBgRect" presStyleLbl="bgShp" presStyleIdx="2" presStyleCnt="4"/>
      <dgm:spPr/>
    </dgm:pt>
    <dgm:pt modelId="{043C92F3-20B2-4D14-A9CE-1670F665FA12}" type="pres">
      <dgm:prSet presAssocID="{E6F8D4A9-BC56-49C4-8967-D9C21D19BAB1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65BD33B-72FE-4901-BFAC-C41EEDDD396D}" type="pres">
      <dgm:prSet presAssocID="{E6F8D4A9-BC56-49C4-8967-D9C21D19BAB1}" presName="spaceRect" presStyleCnt="0"/>
      <dgm:spPr/>
    </dgm:pt>
    <dgm:pt modelId="{E8532608-80DB-4F6C-9343-B811AF1561B7}" type="pres">
      <dgm:prSet presAssocID="{E6F8D4A9-BC56-49C4-8967-D9C21D19BAB1}" presName="textRect" presStyleLbl="revTx" presStyleIdx="2" presStyleCnt="4">
        <dgm:presLayoutVars>
          <dgm:chMax val="1"/>
          <dgm:chPref val="1"/>
        </dgm:presLayoutVars>
      </dgm:prSet>
      <dgm:spPr/>
    </dgm:pt>
    <dgm:pt modelId="{CBD39B53-D723-4B42-ACDD-EB85F6549491}" type="pres">
      <dgm:prSet presAssocID="{02CB213B-663E-4DCD-BEB1-0E3EEF66B440}" presName="sibTrans" presStyleLbl="sibTrans2D1" presStyleIdx="0" presStyleCnt="0"/>
      <dgm:spPr/>
    </dgm:pt>
    <dgm:pt modelId="{0F80A390-F943-4860-B49A-3880176D5F74}" type="pres">
      <dgm:prSet presAssocID="{983C3FD4-BD60-4F5B-85A5-C3EDB6DDCC72}" presName="compNode" presStyleCnt="0"/>
      <dgm:spPr/>
    </dgm:pt>
    <dgm:pt modelId="{43318353-0B43-4273-B789-E25DDE75B7B4}" type="pres">
      <dgm:prSet presAssocID="{983C3FD4-BD60-4F5B-85A5-C3EDB6DDCC72}" presName="iconBgRect" presStyleLbl="bgShp" presStyleIdx="3" presStyleCnt="4"/>
      <dgm:spPr/>
    </dgm:pt>
    <dgm:pt modelId="{E46328C9-6CF6-4609-BD77-3C19DC6AAF70}" type="pres">
      <dgm:prSet presAssocID="{983C3FD4-BD60-4F5B-85A5-C3EDB6DDCC72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controller Silhouette"/>
        </a:ext>
      </dgm:extLst>
    </dgm:pt>
    <dgm:pt modelId="{149E1FC7-2FAE-4FA3-8D3C-9D5B5D99D3D6}" type="pres">
      <dgm:prSet presAssocID="{983C3FD4-BD60-4F5B-85A5-C3EDB6DDCC72}" presName="spaceRect" presStyleCnt="0"/>
      <dgm:spPr/>
    </dgm:pt>
    <dgm:pt modelId="{72DC6456-D2A3-4E9C-93C5-FF3B6CCC35DF}" type="pres">
      <dgm:prSet presAssocID="{983C3FD4-BD60-4F5B-85A5-C3EDB6DDCC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298708-D931-4FEA-8EEF-2B25824D1360}" type="presOf" srcId="{8B57A0A9-1A88-4CB2-AB07-C96732DDC5D0}" destId="{51F8E494-728B-4491-A2DB-A1F27DA57F36}" srcOrd="0" destOrd="0" presId="urn:microsoft.com/office/officeart/2018/2/layout/IconCircleList"/>
    <dgm:cxn modelId="{77D9FE2F-4A75-41B0-904B-C145E869ED37}" srcId="{027E5DF9-25A5-41C4-9C5B-F878A594F072}" destId="{FB6AE5FC-3E78-4732-8ADF-971D82051345}" srcOrd="0" destOrd="0" parTransId="{F24FD199-466F-485B-86F3-10CA66E89292}" sibTransId="{8B57A0A9-1A88-4CB2-AB07-C96732DDC5D0}"/>
    <dgm:cxn modelId="{2F035C5C-8487-4321-ACFB-E52D5E907F5C}" type="presOf" srcId="{02CB213B-663E-4DCD-BEB1-0E3EEF66B440}" destId="{CBD39B53-D723-4B42-ACDD-EB85F6549491}" srcOrd="0" destOrd="0" presId="urn:microsoft.com/office/officeart/2018/2/layout/IconCircleList"/>
    <dgm:cxn modelId="{AA1E0B76-896B-4D91-8D2D-F8E6C93FB956}" type="presOf" srcId="{027E5DF9-25A5-41C4-9C5B-F878A594F072}" destId="{F4A53A02-2805-49B6-881D-22EAED4D8CC1}" srcOrd="0" destOrd="0" presId="urn:microsoft.com/office/officeart/2018/2/layout/IconCircleList"/>
    <dgm:cxn modelId="{5EEF9E8C-ADAC-4686-B5AC-D977DD620A28}" srcId="{027E5DF9-25A5-41C4-9C5B-F878A594F072}" destId="{2447158E-B62F-40B9-B4A2-9C5C2F54A29F}" srcOrd="1" destOrd="0" parTransId="{580405BC-A443-4793-8143-CAAA938D11B7}" sibTransId="{5B9C9A6B-09CA-48F3-91AA-CFCDB94F55C7}"/>
    <dgm:cxn modelId="{DFF6F1A6-A62D-4B8B-B112-80BC7542CCAB}" type="presOf" srcId="{E6F8D4A9-BC56-49C4-8967-D9C21D19BAB1}" destId="{E8532608-80DB-4F6C-9343-B811AF1561B7}" srcOrd="0" destOrd="0" presId="urn:microsoft.com/office/officeart/2018/2/layout/IconCircleList"/>
    <dgm:cxn modelId="{4CEF90B4-DE53-4299-879E-475F75D5ED96}" srcId="{027E5DF9-25A5-41C4-9C5B-F878A594F072}" destId="{E6F8D4A9-BC56-49C4-8967-D9C21D19BAB1}" srcOrd="2" destOrd="0" parTransId="{C280344F-17B2-45C2-9A31-904AB97A435C}" sibTransId="{02CB213B-663E-4DCD-BEB1-0E3EEF66B440}"/>
    <dgm:cxn modelId="{12033FC7-A629-4D62-8C88-47AFA068910A}" srcId="{027E5DF9-25A5-41C4-9C5B-F878A594F072}" destId="{983C3FD4-BD60-4F5B-85A5-C3EDB6DDCC72}" srcOrd="3" destOrd="0" parTransId="{C85F75C2-8DC3-415E-B330-FABFD0C287A6}" sibTransId="{E072591A-3C23-4E27-B40B-B02885C3C611}"/>
    <dgm:cxn modelId="{5BF3AAD6-6E58-4169-B964-E3F0CD4C4747}" type="presOf" srcId="{2447158E-B62F-40B9-B4A2-9C5C2F54A29F}" destId="{B8523B4F-3342-47B4-B711-41C27B9E218F}" srcOrd="0" destOrd="0" presId="urn:microsoft.com/office/officeart/2018/2/layout/IconCircleList"/>
    <dgm:cxn modelId="{C0754EDD-4A4D-4EE2-8F7D-66D4225122BE}" type="presOf" srcId="{983C3FD4-BD60-4F5B-85A5-C3EDB6DDCC72}" destId="{72DC6456-D2A3-4E9C-93C5-FF3B6CCC35DF}" srcOrd="0" destOrd="0" presId="urn:microsoft.com/office/officeart/2018/2/layout/IconCircleList"/>
    <dgm:cxn modelId="{C6D612E0-D09A-4B9A-A22B-81B25CA5D4B5}" type="presOf" srcId="{FB6AE5FC-3E78-4732-8ADF-971D82051345}" destId="{E383F68F-857D-4AD1-AF6E-758836648399}" srcOrd="0" destOrd="0" presId="urn:microsoft.com/office/officeart/2018/2/layout/IconCircleList"/>
    <dgm:cxn modelId="{E287CFE1-EA93-4AD6-9E9C-461DC1D4116C}" type="presOf" srcId="{5B9C9A6B-09CA-48F3-91AA-CFCDB94F55C7}" destId="{C050DD07-34E2-4BE2-A232-C0F0FBEAA225}" srcOrd="0" destOrd="0" presId="urn:microsoft.com/office/officeart/2018/2/layout/IconCircleList"/>
    <dgm:cxn modelId="{AEE488F7-8198-48F9-8D7F-3AD79F1028C8}" type="presParOf" srcId="{F4A53A02-2805-49B6-881D-22EAED4D8CC1}" destId="{55F76443-9779-4274-9075-EAE23A66E2AD}" srcOrd="0" destOrd="0" presId="urn:microsoft.com/office/officeart/2018/2/layout/IconCircleList"/>
    <dgm:cxn modelId="{0E33F998-1378-47F9-B4BF-42DC5B84D0C7}" type="presParOf" srcId="{55F76443-9779-4274-9075-EAE23A66E2AD}" destId="{0F3336F0-ADAA-41D7-B05D-4EDF3DE0650B}" srcOrd="0" destOrd="0" presId="urn:microsoft.com/office/officeart/2018/2/layout/IconCircleList"/>
    <dgm:cxn modelId="{A5524992-2A11-4CA1-A99F-2F2FF7B897A8}" type="presParOf" srcId="{0F3336F0-ADAA-41D7-B05D-4EDF3DE0650B}" destId="{B5C392D8-E5D5-4A4B-A684-49639EDC065D}" srcOrd="0" destOrd="0" presId="urn:microsoft.com/office/officeart/2018/2/layout/IconCircleList"/>
    <dgm:cxn modelId="{CA580DD3-AD7B-4E56-BD59-98554EB45EF7}" type="presParOf" srcId="{0F3336F0-ADAA-41D7-B05D-4EDF3DE0650B}" destId="{3767E6E4-35D8-4714-8180-CF46EFC659EC}" srcOrd="1" destOrd="0" presId="urn:microsoft.com/office/officeart/2018/2/layout/IconCircleList"/>
    <dgm:cxn modelId="{A7097FE8-9AB2-441F-8D42-070FC181F5D1}" type="presParOf" srcId="{0F3336F0-ADAA-41D7-B05D-4EDF3DE0650B}" destId="{9C701550-FB6D-431D-BB69-FE94264A0EFB}" srcOrd="2" destOrd="0" presId="urn:microsoft.com/office/officeart/2018/2/layout/IconCircleList"/>
    <dgm:cxn modelId="{4C1428DE-679D-46E8-8A89-A8DF223910EB}" type="presParOf" srcId="{0F3336F0-ADAA-41D7-B05D-4EDF3DE0650B}" destId="{E383F68F-857D-4AD1-AF6E-758836648399}" srcOrd="3" destOrd="0" presId="urn:microsoft.com/office/officeart/2018/2/layout/IconCircleList"/>
    <dgm:cxn modelId="{41AF06C8-87F6-4315-A435-A93FA2227F92}" type="presParOf" srcId="{55F76443-9779-4274-9075-EAE23A66E2AD}" destId="{51F8E494-728B-4491-A2DB-A1F27DA57F36}" srcOrd="1" destOrd="0" presId="urn:microsoft.com/office/officeart/2018/2/layout/IconCircleList"/>
    <dgm:cxn modelId="{E666365E-577A-4020-BF74-1CE71A615974}" type="presParOf" srcId="{55F76443-9779-4274-9075-EAE23A66E2AD}" destId="{B6501E74-6983-4269-B8AC-9C61C4BE0038}" srcOrd="2" destOrd="0" presId="urn:microsoft.com/office/officeart/2018/2/layout/IconCircleList"/>
    <dgm:cxn modelId="{BC278E30-5F1E-4381-B843-3028C025F2A2}" type="presParOf" srcId="{B6501E74-6983-4269-B8AC-9C61C4BE0038}" destId="{98565B78-0365-4964-A554-323A6D41A038}" srcOrd="0" destOrd="0" presId="urn:microsoft.com/office/officeart/2018/2/layout/IconCircleList"/>
    <dgm:cxn modelId="{43192F10-E4B0-4129-BBA3-3A357EFA0800}" type="presParOf" srcId="{B6501E74-6983-4269-B8AC-9C61C4BE0038}" destId="{6EE046A5-5832-46CC-85D7-20F8919AB105}" srcOrd="1" destOrd="0" presId="urn:microsoft.com/office/officeart/2018/2/layout/IconCircleList"/>
    <dgm:cxn modelId="{13E4E430-33D8-4956-A74F-6704D10DF4CC}" type="presParOf" srcId="{B6501E74-6983-4269-B8AC-9C61C4BE0038}" destId="{42C4A745-85A5-4BD7-8B93-A3C6B30B79F6}" srcOrd="2" destOrd="0" presId="urn:microsoft.com/office/officeart/2018/2/layout/IconCircleList"/>
    <dgm:cxn modelId="{BC0F98C6-769A-46D0-AF2C-DCBA7607C814}" type="presParOf" srcId="{B6501E74-6983-4269-B8AC-9C61C4BE0038}" destId="{B8523B4F-3342-47B4-B711-41C27B9E218F}" srcOrd="3" destOrd="0" presId="urn:microsoft.com/office/officeart/2018/2/layout/IconCircleList"/>
    <dgm:cxn modelId="{77CEF7A0-315D-4DFC-ABF3-D50474C0FBB8}" type="presParOf" srcId="{55F76443-9779-4274-9075-EAE23A66E2AD}" destId="{C050DD07-34E2-4BE2-A232-C0F0FBEAA225}" srcOrd="3" destOrd="0" presId="urn:microsoft.com/office/officeart/2018/2/layout/IconCircleList"/>
    <dgm:cxn modelId="{A4757E6E-740D-408A-AEE5-961F83F6F578}" type="presParOf" srcId="{55F76443-9779-4274-9075-EAE23A66E2AD}" destId="{F9F2444A-2262-4F5A-B5DC-B9769B9CB9C5}" srcOrd="4" destOrd="0" presId="urn:microsoft.com/office/officeart/2018/2/layout/IconCircleList"/>
    <dgm:cxn modelId="{D9F7D682-E5DE-4271-89AC-5D6B0869A54F}" type="presParOf" srcId="{F9F2444A-2262-4F5A-B5DC-B9769B9CB9C5}" destId="{B625D73C-5F75-4456-92A7-52A4EDF02B85}" srcOrd="0" destOrd="0" presId="urn:microsoft.com/office/officeart/2018/2/layout/IconCircleList"/>
    <dgm:cxn modelId="{46688112-CA15-44E6-BC34-39F7E49F86DD}" type="presParOf" srcId="{F9F2444A-2262-4F5A-B5DC-B9769B9CB9C5}" destId="{043C92F3-20B2-4D14-A9CE-1670F665FA12}" srcOrd="1" destOrd="0" presId="urn:microsoft.com/office/officeart/2018/2/layout/IconCircleList"/>
    <dgm:cxn modelId="{6DAAE1D5-712E-4FBD-9AAB-2B4662A3F0BA}" type="presParOf" srcId="{F9F2444A-2262-4F5A-B5DC-B9769B9CB9C5}" destId="{165BD33B-72FE-4901-BFAC-C41EEDDD396D}" srcOrd="2" destOrd="0" presId="urn:microsoft.com/office/officeart/2018/2/layout/IconCircleList"/>
    <dgm:cxn modelId="{A39054D9-279F-4E1A-B260-54A5562DCC3D}" type="presParOf" srcId="{F9F2444A-2262-4F5A-B5DC-B9769B9CB9C5}" destId="{E8532608-80DB-4F6C-9343-B811AF1561B7}" srcOrd="3" destOrd="0" presId="urn:microsoft.com/office/officeart/2018/2/layout/IconCircleList"/>
    <dgm:cxn modelId="{07DF374B-308E-42D4-B275-113AEEC6FE4A}" type="presParOf" srcId="{55F76443-9779-4274-9075-EAE23A66E2AD}" destId="{CBD39B53-D723-4B42-ACDD-EB85F6549491}" srcOrd="5" destOrd="0" presId="urn:microsoft.com/office/officeart/2018/2/layout/IconCircleList"/>
    <dgm:cxn modelId="{E52F2C85-86A7-4F3E-88CB-4922745688B5}" type="presParOf" srcId="{55F76443-9779-4274-9075-EAE23A66E2AD}" destId="{0F80A390-F943-4860-B49A-3880176D5F74}" srcOrd="6" destOrd="0" presId="urn:microsoft.com/office/officeart/2018/2/layout/IconCircleList"/>
    <dgm:cxn modelId="{D6E84E8F-7F09-479B-98F6-9254F3C03629}" type="presParOf" srcId="{0F80A390-F943-4860-B49A-3880176D5F74}" destId="{43318353-0B43-4273-B789-E25DDE75B7B4}" srcOrd="0" destOrd="0" presId="urn:microsoft.com/office/officeart/2018/2/layout/IconCircleList"/>
    <dgm:cxn modelId="{B897C454-73A5-4CAF-8C5B-2E1BE1A9B3F1}" type="presParOf" srcId="{0F80A390-F943-4860-B49A-3880176D5F74}" destId="{E46328C9-6CF6-4609-BD77-3C19DC6AAF70}" srcOrd="1" destOrd="0" presId="urn:microsoft.com/office/officeart/2018/2/layout/IconCircleList"/>
    <dgm:cxn modelId="{B510864C-6BA2-4739-92C9-BD6D1A0FCBFB}" type="presParOf" srcId="{0F80A390-F943-4860-B49A-3880176D5F74}" destId="{149E1FC7-2FAE-4FA3-8D3C-9D5B5D99D3D6}" srcOrd="2" destOrd="0" presId="urn:microsoft.com/office/officeart/2018/2/layout/IconCircleList"/>
    <dgm:cxn modelId="{295F3201-DD5A-4A11-8ACF-E5F27B1ADEDA}" type="presParOf" srcId="{0F80A390-F943-4860-B49A-3880176D5F74}" destId="{72DC6456-D2A3-4E9C-93C5-FF3B6CCC35D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392D8-E5D5-4A4B-A684-49639EDC065D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7E6E4-35D8-4714-8180-CF46EFC659EC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3F68F-857D-4AD1-AF6E-758836648399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>
              <a:latin typeface="Arial" panose="020B0604020202020204" pitchFamily="34" charset="0"/>
              <a:cs typeface="Arial" panose="020B0604020202020204" pitchFamily="34" charset="0"/>
            </a:rPr>
            <a:t>Alexander Hahn: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Projektführung, Frontend, Design</a:t>
          </a:r>
          <a:endParaRPr lang="en-US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948202" y="159118"/>
        <a:ext cx="3233964" cy="1371985"/>
      </dsp:txXfrm>
    </dsp:sp>
    <dsp:sp modelId="{98565B78-0365-4964-A554-323A6D41A038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046A5-5832-46CC-85D7-20F8919AB105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23B4F-3342-47B4-B711-41C27B9E218F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Raphael Reisinger: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Animationen</a:t>
          </a:r>
          <a:endParaRPr lang="en-US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7411643" y="159118"/>
        <a:ext cx="3233964" cy="1371985"/>
      </dsp:txXfrm>
    </dsp:sp>
    <dsp:sp modelId="{B625D73C-5F75-4456-92A7-52A4EDF02B85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C92F3-20B2-4D14-A9CE-1670F665FA12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2608-80DB-4F6C-9343-B811AF1561B7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Philip </a:t>
          </a:r>
          <a:r>
            <a:rPr lang="de-AT" sz="2400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Pfarrhofer</a:t>
          </a: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Backend, Server</a:t>
          </a:r>
          <a:endParaRPr lang="en-US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948202" y="2158301"/>
        <a:ext cx="3233964" cy="1371985"/>
      </dsp:txXfrm>
    </dsp:sp>
    <dsp:sp modelId="{43318353-0B43-4273-B789-E25DDE75B7B4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328C9-6CF6-4609-BD77-3C19DC6AAF70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C6456-D2A3-4E9C-93C5-FF3B6CCC35DF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Tobias Klement: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sz="24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7411643" y="2158301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0383F-276E-594D-B692-B1F3CB76A8CF}" type="datetimeFigureOut">
              <a:rPr lang="de-AT" smtClean="0"/>
              <a:t>01.02.2024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29B0-3BB2-0745-8DDE-18DAD66A57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201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29B0-3BB2-0745-8DDE-18DAD66A577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7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01.02.2024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535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01.02.2024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350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01.02.2024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13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01.02.2024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016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01.02.2024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544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01.02.2024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218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01.02.2024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7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01.02.2024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287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01.02.2024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637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01.02.2024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84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01.02.2024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1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C2E3-43D0-0F4B-95D2-FADEC5486F79}" type="datetimeFigureOut">
              <a:rPr lang="de-AT" smtClean="0"/>
              <a:t>01.02.2024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1520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.bp.blogspot.com/-zyHIxS-paZg/Vx5cxcQ6lPI/AAAAAAAABLs/xwalqTwhMQcs758s59JrRJI0MrTiy1ZWgCLcB/s1600/IMAG2050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pierspiele.at/wp-content/uploads/2021/07/papierspiele-stadt-land-fluss-klein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ribbl.i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articphone.com/de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itmeme.com/d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C03D60-7294-FEC6-0573-862FC9B80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AT" sz="4800" dirty="0">
                <a:solidFill>
                  <a:srgbClr val="FFFFFF"/>
                </a:solidFill>
              </a:rPr>
              <a:t>Stadt-Land-Vollpfosten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164EA3-1FD5-EBBA-985F-FDF89C497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AT" dirty="0"/>
              <a:t>Hahn Alexander, Klement Tobias, Pfarrhofer Philip, Reisinger Raphael</a:t>
            </a:r>
          </a:p>
        </p:txBody>
      </p:sp>
    </p:spTree>
    <p:extLst>
      <p:ext uri="{BB962C8B-B14F-4D97-AF65-F5344CB8AC3E}">
        <p14:creationId xmlns:p14="http://schemas.microsoft.com/office/powerpoint/2010/main" val="195079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FD9ABC-FCFA-8326-A0F5-B526974EF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52289"/>
            <a:ext cx="6151654" cy="3900326"/>
          </a:xfrm>
        </p:spPr>
        <p:txBody>
          <a:bodyPr>
            <a:normAutofit/>
          </a:bodyPr>
          <a:lstStyle/>
          <a:p>
            <a:pPr algn="l"/>
            <a:r>
              <a:rPr lang="de-AT" sz="5200"/>
              <a:t>Danke für eure Aufmerksamkeit</a:t>
            </a:r>
          </a:p>
        </p:txBody>
      </p:sp>
      <p:pic>
        <p:nvPicPr>
          <p:cNvPr id="6" name="Graphic 5" descr="Kommentar dringend">
            <a:extLst>
              <a:ext uri="{FF2B5EF4-FFF2-40B4-BE49-F238E27FC236}">
                <a16:creationId xmlns:a16="http://schemas.microsoft.com/office/drawing/2014/main" id="{82C58E4A-7A6A-2B50-3475-3F9A8D90E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283" y="826762"/>
            <a:ext cx="4808101" cy="48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0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FA46A9-F6C5-0E60-15FD-23E7F9E4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de-AT" sz="4000" dirty="0"/>
              <a:t>Inhalt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031FCF-986A-5512-2F24-AD593ED3E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3" r="7172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E41E6-C419-58A0-CEA0-1F30A9CD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2000" dirty="0"/>
              <a:t>Team</a:t>
            </a:r>
          </a:p>
          <a:p>
            <a:pPr>
              <a:lnSpc>
                <a:spcPct val="100000"/>
              </a:lnSpc>
            </a:pPr>
            <a:r>
              <a:rPr lang="de-AT" sz="2000" dirty="0"/>
              <a:t>Idee</a:t>
            </a:r>
          </a:p>
          <a:p>
            <a:pPr>
              <a:lnSpc>
                <a:spcPct val="100000"/>
              </a:lnSpc>
            </a:pPr>
            <a:r>
              <a:rPr lang="de-AT" sz="2000" dirty="0"/>
              <a:t>Multiplayer</a:t>
            </a:r>
          </a:p>
          <a:p>
            <a:pPr>
              <a:lnSpc>
                <a:spcPct val="100000"/>
              </a:lnSpc>
            </a:pPr>
            <a:r>
              <a:rPr lang="de-AT" sz="2000" dirty="0"/>
              <a:t>Charaktererstellung</a:t>
            </a:r>
          </a:p>
          <a:p>
            <a:pPr>
              <a:lnSpc>
                <a:spcPct val="100000"/>
              </a:lnSpc>
            </a:pPr>
            <a:r>
              <a:rPr lang="de-AT" sz="2000" dirty="0"/>
              <a:t>Punkteauswertung</a:t>
            </a:r>
          </a:p>
          <a:p>
            <a:pPr>
              <a:lnSpc>
                <a:spcPct val="100000"/>
              </a:lnSpc>
            </a:pPr>
            <a:r>
              <a:rPr lang="de-AT" sz="2000" dirty="0"/>
              <a:t>Technologien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41D081-444D-47EE-E96C-1AE9E07BC22B}"/>
              </a:ext>
            </a:extLst>
          </p:cNvPr>
          <p:cNvSpPr txBox="1"/>
          <p:nvPr/>
        </p:nvSpPr>
        <p:spPr>
          <a:xfrm>
            <a:off x="20" y="5767911"/>
            <a:ext cx="8115280" cy="64083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blogspot.com</a:t>
            </a:r>
            <a:endParaRPr lang="de-DE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2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C17C6-4E67-7D25-8980-8C69EFF57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02D873-FF40-EC67-1ECB-DC81C359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</a:rPr>
              <a:t>Team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95B93B1-3E64-9399-71CF-5DABDE7D0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77009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9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902742-AB66-7DD5-8FFB-875BE8625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16AF57-43D7-D8EA-7EB7-6488D4BA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e-AT" sz="4000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4E1F9-185E-9AF8-95CA-4BE6897B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6978410" cy="353508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2400" dirty="0"/>
              <a:t>Bekanntes analoges Spiel: </a:t>
            </a:r>
          </a:p>
          <a:p>
            <a:pPr lvl="1">
              <a:lnSpc>
                <a:spcPct val="100000"/>
              </a:lnSpc>
            </a:pPr>
            <a:r>
              <a:rPr lang="de-AT" sz="2000" dirty="0"/>
              <a:t>Stadt – Land – Fluss</a:t>
            </a:r>
          </a:p>
          <a:p>
            <a:pPr>
              <a:lnSpc>
                <a:spcPct val="100000"/>
              </a:lnSpc>
            </a:pPr>
            <a:r>
              <a:rPr lang="de-AT" sz="2400" dirty="0"/>
              <a:t>Online Version:</a:t>
            </a:r>
          </a:p>
          <a:p>
            <a:pPr lvl="1">
              <a:lnSpc>
                <a:spcPct val="100000"/>
              </a:lnSpc>
            </a:pPr>
            <a:r>
              <a:rPr lang="de-AT" sz="2000" dirty="0"/>
              <a:t>Multiplayer</a:t>
            </a:r>
          </a:p>
          <a:p>
            <a:pPr lvl="1">
              <a:lnSpc>
                <a:spcPct val="100000"/>
              </a:lnSpc>
            </a:pPr>
            <a:r>
              <a:rPr lang="de-AT" sz="2000" dirty="0"/>
              <a:t>Charaktererstellung</a:t>
            </a:r>
          </a:p>
          <a:p>
            <a:pPr lvl="1">
              <a:lnSpc>
                <a:spcPct val="100000"/>
              </a:lnSpc>
            </a:pPr>
            <a:r>
              <a:rPr lang="de-AT" sz="2000" dirty="0"/>
              <a:t>Scoreboard</a:t>
            </a:r>
          </a:p>
          <a:p>
            <a:pPr>
              <a:lnSpc>
                <a:spcPct val="100000"/>
              </a:lnSpc>
            </a:pPr>
            <a:r>
              <a:rPr lang="de-AT" sz="2400" dirty="0"/>
              <a:t>Zukünftig:</a:t>
            </a:r>
          </a:p>
          <a:p>
            <a:pPr lvl="1">
              <a:lnSpc>
                <a:spcPct val="100000"/>
              </a:lnSpc>
            </a:pPr>
            <a:r>
              <a:rPr lang="de-AT" sz="2000" dirty="0"/>
              <a:t>Eigene Kategorien</a:t>
            </a:r>
          </a:p>
          <a:p>
            <a:pPr marL="0" indent="0">
              <a:buNone/>
            </a:pPr>
            <a:endParaRPr lang="de-AT" sz="20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tadt Land Fluss - Papierspiele.at">
            <a:extLst>
              <a:ext uri="{FF2B5EF4-FFF2-40B4-BE49-F238E27FC236}">
                <a16:creationId xmlns:a16="http://schemas.microsoft.com/office/drawing/2014/main" id="{FEA4BE1D-AF40-2CE3-E68C-258252E2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7360" y="1359681"/>
            <a:ext cx="4170530" cy="41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3D11CD7-DD49-BC09-9755-AE821B6EFDA6}"/>
              </a:ext>
            </a:extLst>
          </p:cNvPr>
          <p:cNvSpPr txBox="1"/>
          <p:nvPr/>
        </p:nvSpPr>
        <p:spPr>
          <a:xfrm>
            <a:off x="7097360" y="5113158"/>
            <a:ext cx="4170530" cy="4170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stadt-land-fluss</a:t>
            </a:r>
            <a:endParaRPr lang="de-DE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7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nhaltsplatzhalter 4" descr="Ein Bild, das Text, Screenshot, Cartoon, Symbol enthält.&#10;&#10;Automatisch generierte Beschreibung">
            <a:extLst>
              <a:ext uri="{FF2B5EF4-FFF2-40B4-BE49-F238E27FC236}">
                <a16:creationId xmlns:a16="http://schemas.microsoft.com/office/drawing/2014/main" id="{66BD9725-F700-AB71-E3F6-882A44B9D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749300"/>
            <a:ext cx="6696075" cy="42418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2AE8D4-4FC4-A3D1-4770-250B350F253B}"/>
              </a:ext>
            </a:extLst>
          </p:cNvPr>
          <p:cNvSpPr txBox="1"/>
          <p:nvPr/>
        </p:nvSpPr>
        <p:spPr>
          <a:xfrm>
            <a:off x="642938" y="4143375"/>
            <a:ext cx="6696075" cy="8477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skribbl.io</a:t>
            </a:r>
            <a:endParaRPr lang="de-DE" sz="1300">
              <a:solidFill>
                <a:srgbClr val="FFFFFF"/>
              </a:solidFill>
            </a:endParaRPr>
          </a:p>
        </p:txBody>
      </p:sp>
      <p:pic>
        <p:nvPicPr>
          <p:cNvPr id="6" name="Grafik 5" descr="Ein Bild, das Cartoon, Zeichnung, Smiley, Grafiken enthält.&#10;&#10;Automatisch generierte Beschreibung">
            <a:extLst>
              <a:ext uri="{FF2B5EF4-FFF2-40B4-BE49-F238E27FC236}">
                <a16:creationId xmlns:a16="http://schemas.microsoft.com/office/drawing/2014/main" id="{CA68552C-AEA9-8DB2-75B6-C40C56835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625" y="749300"/>
            <a:ext cx="4133850" cy="42418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C7D0654-A7E7-4A75-C3E6-B9ADF5744B0B}"/>
              </a:ext>
            </a:extLst>
          </p:cNvPr>
          <p:cNvSpPr txBox="1"/>
          <p:nvPr/>
        </p:nvSpPr>
        <p:spPr>
          <a:xfrm>
            <a:off x="7413625" y="4143375"/>
            <a:ext cx="4133850" cy="8477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gardic-phone</a:t>
            </a:r>
            <a:endParaRPr lang="de-DE" sz="130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1948A4-0E23-C4B1-5D9A-AC148E6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/>
              <a:t>C</a:t>
            </a:r>
            <a:r>
              <a:rPr lang="en-US" sz="4000" kern="1200" dirty="0" err="1">
                <a:solidFill>
                  <a:schemeClr val="tx1"/>
                </a:solidFill>
              </a:rPr>
              <a:t>harakterauswahl</a:t>
            </a:r>
            <a:endParaRPr lang="en-US" sz="4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1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7B388F-1C9B-1B3B-5712-5ABC446C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</a:rPr>
              <a:t>Score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34AA9F2A-1888-A493-B610-E91ADE30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40310"/>
            <a:ext cx="9724031" cy="4823151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de-AT" sz="2400" dirty="0"/>
              <a:t>Punkteverteilung:</a:t>
            </a:r>
          </a:p>
          <a:p>
            <a:pPr lvl="1">
              <a:lnSpc>
                <a:spcPct val="120000"/>
              </a:lnSpc>
            </a:pPr>
            <a:r>
              <a:rPr lang="de-DE" sz="2000" dirty="0"/>
              <a:t>Dir fällt kein richtiges Wort ein 					  0 Punkte</a:t>
            </a:r>
          </a:p>
          <a:p>
            <a:pPr lvl="1">
              <a:lnSpc>
                <a:spcPct val="120000"/>
              </a:lnSpc>
            </a:pPr>
            <a:r>
              <a:rPr lang="de-DE" sz="2000" dirty="0"/>
              <a:t>Mindestens ein Mitspieler hat dasselbe Wort wie du 		  5 Punkte</a:t>
            </a:r>
          </a:p>
          <a:p>
            <a:pPr lvl="1">
              <a:lnSpc>
                <a:spcPct val="120000"/>
              </a:lnSpc>
            </a:pPr>
            <a:r>
              <a:rPr lang="de-DE" sz="2000" dirty="0"/>
              <a:t>Kein Mitspieler hat dasselbe Wort wie du 				10 Punkte</a:t>
            </a:r>
          </a:p>
          <a:p>
            <a:pPr lvl="1">
              <a:lnSpc>
                <a:spcPct val="120000"/>
              </a:lnSpc>
            </a:pPr>
            <a:r>
              <a:rPr lang="de-DE" sz="2000" dirty="0"/>
              <a:t>Dir ist als Einziger ein Wort in der Kategorie eingefallen 		20 Punkte</a:t>
            </a:r>
          </a:p>
          <a:p>
            <a:pPr lvl="1">
              <a:lnSpc>
                <a:spcPct val="120000"/>
              </a:lnSpc>
            </a:pPr>
            <a:r>
              <a:rPr lang="de-AT" sz="2000" dirty="0"/>
              <a:t>Spezialfelder „Vollpfosten“</a:t>
            </a:r>
          </a:p>
          <a:p>
            <a:pPr lvl="2">
              <a:lnSpc>
                <a:spcPct val="120000"/>
              </a:lnSpc>
            </a:pPr>
            <a:r>
              <a:rPr lang="de-AT" sz="1700" dirty="0"/>
              <a:t>2x Punktezahl</a:t>
            </a:r>
          </a:p>
          <a:p>
            <a:pPr>
              <a:lnSpc>
                <a:spcPct val="120000"/>
              </a:lnSpc>
            </a:pPr>
            <a:r>
              <a:rPr lang="de-AT" sz="2400" dirty="0"/>
              <a:t>Überprüfung der Wörter durch Voting</a:t>
            </a:r>
          </a:p>
          <a:p>
            <a:pPr>
              <a:lnSpc>
                <a:spcPct val="120000"/>
              </a:lnSpc>
            </a:pPr>
            <a:r>
              <a:rPr lang="de-AT" sz="2400" dirty="0"/>
              <a:t>Zukünftig:</a:t>
            </a:r>
          </a:p>
          <a:p>
            <a:pPr lvl="1">
              <a:lnSpc>
                <a:spcPct val="120000"/>
              </a:lnSpc>
            </a:pPr>
            <a:r>
              <a:rPr lang="de-AT" sz="2000" dirty="0"/>
              <a:t>Leaderboard</a:t>
            </a:r>
          </a:p>
        </p:txBody>
      </p:sp>
    </p:spTree>
    <p:extLst>
      <p:ext uri="{BB962C8B-B14F-4D97-AF65-F5344CB8AC3E}">
        <p14:creationId xmlns:p14="http://schemas.microsoft.com/office/powerpoint/2010/main" val="41699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A04918-7D7E-122D-6DD2-02710FAD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627" y="462265"/>
            <a:ext cx="5754896" cy="1655483"/>
          </a:xfrm>
        </p:spPr>
        <p:txBody>
          <a:bodyPr anchor="b">
            <a:normAutofit/>
          </a:bodyPr>
          <a:lstStyle/>
          <a:p>
            <a:r>
              <a:rPr lang="de-AT" sz="4000" dirty="0"/>
              <a:t>Multiplayer</a:t>
            </a:r>
          </a:p>
        </p:txBody>
      </p:sp>
      <p:pic>
        <p:nvPicPr>
          <p:cNvPr id="5" name="Grafik 4" descr="Ein Bild, das Text, Screenshot, Logo, Schrift enthält.&#10;&#10;Automatisch generierte Beschreibung">
            <a:extLst>
              <a:ext uri="{FF2B5EF4-FFF2-40B4-BE49-F238E27FC236}">
                <a16:creationId xmlns:a16="http://schemas.microsoft.com/office/drawing/2014/main" id="{B39F553A-AF38-BF4E-8720-DE6CA14FD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" r="402" b="1"/>
          <a:stretch/>
        </p:blipFill>
        <p:spPr>
          <a:xfrm>
            <a:off x="206477" y="1028701"/>
            <a:ext cx="5643717" cy="433817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2B8F4-1A25-3C7A-4DCA-805D0CD1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808" y="2352106"/>
            <a:ext cx="5754896" cy="3014765"/>
          </a:xfrm>
        </p:spPr>
        <p:txBody>
          <a:bodyPr anchor="t">
            <a:normAutofit/>
          </a:bodyPr>
          <a:lstStyle/>
          <a:p>
            <a:r>
              <a:rPr lang="de-AT" sz="2400" dirty="0"/>
              <a:t>Browser</a:t>
            </a:r>
          </a:p>
          <a:p>
            <a:r>
              <a:rPr lang="de-AT" sz="2400" dirty="0"/>
              <a:t>Private Räume:</a:t>
            </a:r>
          </a:p>
          <a:p>
            <a:pPr lvl="1"/>
            <a:r>
              <a:rPr lang="de-AT" sz="2000" dirty="0"/>
              <a:t>Room-code</a:t>
            </a:r>
          </a:p>
          <a:p>
            <a:pPr lvl="1"/>
            <a:r>
              <a:rPr lang="de-AT" sz="2000" dirty="0"/>
              <a:t>Andere Räume beitreten</a:t>
            </a:r>
          </a:p>
          <a:p>
            <a:endParaRPr lang="de-AT" sz="2000" dirty="0"/>
          </a:p>
          <a:p>
            <a:endParaRPr lang="de-AT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3C94D7A-A543-7CF4-E2C6-F905DD433D80}"/>
              </a:ext>
            </a:extLst>
          </p:cNvPr>
          <p:cNvSpPr txBox="1"/>
          <p:nvPr/>
        </p:nvSpPr>
        <p:spPr>
          <a:xfrm>
            <a:off x="206478" y="5073445"/>
            <a:ext cx="5643716" cy="29342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makeitmeme.com</a:t>
            </a:r>
            <a:endParaRPr lang="de-DE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BA23B-475D-8065-8536-D916F70B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Räume</a:t>
            </a:r>
            <a:r>
              <a:rPr lang="en-US" sz="4000" dirty="0">
                <a:solidFill>
                  <a:srgbClr val="FFFFFF"/>
                </a:solidFill>
              </a:rPr>
              <a:t> System</a:t>
            </a:r>
          </a:p>
        </p:txBody>
      </p:sp>
      <p:pic>
        <p:nvPicPr>
          <p:cNvPr id="3" name="Grafik 2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9C2786AF-CE90-D422-2F64-1D1AD7C7A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66"/>
          <a:stretch/>
        </p:blipFill>
        <p:spPr>
          <a:xfrm>
            <a:off x="964911" y="1995948"/>
            <a:ext cx="6851387" cy="2048069"/>
          </a:xfrm>
          <a:prstGeom prst="rect">
            <a:avLst/>
          </a:prstGeom>
        </p:spPr>
      </p:pic>
      <p:pic>
        <p:nvPicPr>
          <p:cNvPr id="4" name="Grafik 3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104BDDEB-CCC5-8D43-9624-9E0B58CA0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715"/>
          <a:stretch/>
        </p:blipFill>
        <p:spPr>
          <a:xfrm>
            <a:off x="3896264" y="4346836"/>
            <a:ext cx="7648814" cy="20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073923E-B897-70DB-60E4-4ED2D0B9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anchor="ctr"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Technologien</a:t>
            </a:r>
          </a:p>
        </p:txBody>
      </p:sp>
      <p:pic>
        <p:nvPicPr>
          <p:cNvPr id="5" name="Grafik 4" descr="Ein Bild, das Symbol, Logo, Kreis, Schrift enthält.&#10;&#10;Automatisch generierte Beschreibung">
            <a:extLst>
              <a:ext uri="{FF2B5EF4-FFF2-40B4-BE49-F238E27FC236}">
                <a16:creationId xmlns:a16="http://schemas.microsoft.com/office/drawing/2014/main" id="{7A8F39B7-8446-BF44-BB6F-06339E91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47" y="3250017"/>
            <a:ext cx="3061813" cy="1622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0FF71CE-0E9B-1063-32E2-41246F6F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820" y="3131481"/>
            <a:ext cx="3007003" cy="168392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64FD77-C4CF-8A06-DC7F-D72FCB6A5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3166" y="3255695"/>
            <a:ext cx="3061813" cy="156917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613FDFD-6716-167B-2B39-64D575F79998}"/>
              </a:ext>
            </a:extLst>
          </p:cNvPr>
          <p:cNvSpPr txBox="1"/>
          <p:nvPr/>
        </p:nvSpPr>
        <p:spPr>
          <a:xfrm>
            <a:off x="4295440" y="5134115"/>
            <a:ext cx="3797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HTML, CSS &amp;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A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E5B8F12-EC00-95EA-C4B0-4FA19EDEE102}"/>
              </a:ext>
            </a:extLst>
          </p:cNvPr>
          <p:cNvSpPr txBox="1"/>
          <p:nvPr/>
        </p:nvSpPr>
        <p:spPr>
          <a:xfrm>
            <a:off x="9092486" y="5134115"/>
            <a:ext cx="1803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339E95F-200E-5AA8-4C83-479CAC192B7E}"/>
              </a:ext>
            </a:extLst>
          </p:cNvPr>
          <p:cNvSpPr txBox="1"/>
          <p:nvPr/>
        </p:nvSpPr>
        <p:spPr>
          <a:xfrm>
            <a:off x="1002717" y="5134115"/>
            <a:ext cx="29503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PHP &amp;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A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B6334E4-315D-E4B2-0792-D3DE60642631}"/>
              </a:ext>
            </a:extLst>
          </p:cNvPr>
          <p:cNvSpPr txBox="1"/>
          <p:nvPr/>
        </p:nvSpPr>
        <p:spPr>
          <a:xfrm>
            <a:off x="1767029" y="2553159"/>
            <a:ext cx="1509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400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9B2A876-FABC-445D-F939-4252BAD26C48}"/>
              </a:ext>
            </a:extLst>
          </p:cNvPr>
          <p:cNvSpPr txBox="1"/>
          <p:nvPr/>
        </p:nvSpPr>
        <p:spPr>
          <a:xfrm>
            <a:off x="5434780" y="2553159"/>
            <a:ext cx="1519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4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CF7A36A-DFC4-4481-E29C-228E2E5981E3}"/>
              </a:ext>
            </a:extLst>
          </p:cNvPr>
          <p:cNvSpPr txBox="1"/>
          <p:nvPr/>
        </p:nvSpPr>
        <p:spPr>
          <a:xfrm>
            <a:off x="9415040" y="2553159"/>
            <a:ext cx="1158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400" dirty="0"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</a:p>
        </p:txBody>
      </p:sp>
    </p:spTree>
    <p:extLst>
      <p:ext uri="{BB962C8B-B14F-4D97-AF65-F5344CB8AC3E}">
        <p14:creationId xmlns:p14="http://schemas.microsoft.com/office/powerpoint/2010/main" val="108028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182</Words>
  <Application>Microsoft Office PowerPoint</Application>
  <PresentationFormat>Breitbild</PresentationFormat>
  <Paragraphs>59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Stadt-Land-Vollpfosten</vt:lpstr>
      <vt:lpstr>Inhalt</vt:lpstr>
      <vt:lpstr>Team</vt:lpstr>
      <vt:lpstr>Idee</vt:lpstr>
      <vt:lpstr>Charakterauswahl</vt:lpstr>
      <vt:lpstr>Score</vt:lpstr>
      <vt:lpstr>Multiplayer</vt:lpstr>
      <vt:lpstr>Räume System</vt:lpstr>
      <vt:lpstr>Technologien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Hahn</dc:creator>
  <cp:lastModifiedBy>Pfarrhofer Philip</cp:lastModifiedBy>
  <cp:revision>39</cp:revision>
  <dcterms:created xsi:type="dcterms:W3CDTF">2024-01-18T10:25:45Z</dcterms:created>
  <dcterms:modified xsi:type="dcterms:W3CDTF">2024-02-01T07:36:46Z</dcterms:modified>
</cp:coreProperties>
</file>