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6563-87CA-9F41-86EA-9A3B7E1F5939}" v="9" dt="2024-06-17T07:16:3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69"/>
  </p:normalViewPr>
  <p:slideViewPr>
    <p:cSldViewPr snapToGrid="0">
      <p:cViewPr varScale="1">
        <p:scale>
          <a:sx n="113" d="100"/>
          <a:sy n="113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E5DF9-25A5-41C4-9C5B-F878A594F0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6AE5FC-3E78-4732-8ADF-971D8205134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24FD199-466F-485B-86F3-10CA66E89292}" type="parTrans" cxnId="{77D9FE2F-4A75-41B0-904B-C145E869ED37}">
      <dgm:prSet/>
      <dgm:spPr/>
      <dgm:t>
        <a:bodyPr/>
        <a:lstStyle/>
        <a:p>
          <a:endParaRPr lang="en-US"/>
        </a:p>
      </dgm:t>
    </dgm:pt>
    <dgm:pt modelId="{8B57A0A9-1A88-4CB2-AB07-C96732DDC5D0}" type="sibTrans" cxnId="{77D9FE2F-4A75-41B0-904B-C145E869ED37}">
      <dgm:prSet/>
      <dgm:spPr/>
      <dgm:t>
        <a:bodyPr/>
        <a:lstStyle/>
        <a:p>
          <a:endParaRPr lang="en-US"/>
        </a:p>
      </dgm:t>
    </dgm:pt>
    <dgm:pt modelId="{2447158E-B62F-40B9-B4A2-9C5C2F54A29F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405BC-A443-4793-8143-CAAA938D11B7}" type="parTrans" cxnId="{5EEF9E8C-ADAC-4686-B5AC-D977DD620A28}">
      <dgm:prSet/>
      <dgm:spPr/>
      <dgm:t>
        <a:bodyPr/>
        <a:lstStyle/>
        <a:p>
          <a:endParaRPr lang="en-US"/>
        </a:p>
      </dgm:t>
    </dgm:pt>
    <dgm:pt modelId="{5B9C9A6B-09CA-48F3-91AA-CFCDB94F55C7}" type="sibTrans" cxnId="{5EEF9E8C-ADAC-4686-B5AC-D977DD620A28}">
      <dgm:prSet/>
      <dgm:spPr/>
      <dgm:t>
        <a:bodyPr/>
        <a:lstStyle/>
        <a:p>
          <a:endParaRPr lang="en-US"/>
        </a:p>
      </dgm:t>
    </dgm:pt>
    <dgm:pt modelId="{E6F8D4A9-BC56-49C4-8967-D9C21D19BAB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Pfarrhofer: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80344F-17B2-45C2-9A31-904AB97A435C}" type="parTrans" cxnId="{4CEF90B4-DE53-4299-879E-475F75D5ED96}">
      <dgm:prSet/>
      <dgm:spPr/>
      <dgm:t>
        <a:bodyPr/>
        <a:lstStyle/>
        <a:p>
          <a:endParaRPr lang="en-US"/>
        </a:p>
      </dgm:t>
    </dgm:pt>
    <dgm:pt modelId="{02CB213B-663E-4DCD-BEB1-0E3EEF66B440}" type="sibTrans" cxnId="{4CEF90B4-DE53-4299-879E-475F75D5ED96}">
      <dgm:prSet/>
      <dgm:spPr/>
      <dgm:t>
        <a:bodyPr/>
        <a:lstStyle/>
        <a:p>
          <a:endParaRPr lang="en-US"/>
        </a:p>
      </dgm:t>
    </dgm:pt>
    <dgm:pt modelId="{983C3FD4-BD60-4F5B-85A5-C3EDB6DDCC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85F75C2-8DC3-415E-B330-FABFD0C287A6}" type="parTrans" cxnId="{12033FC7-A629-4D62-8C88-47AFA068910A}">
      <dgm:prSet/>
      <dgm:spPr/>
      <dgm:t>
        <a:bodyPr/>
        <a:lstStyle/>
        <a:p>
          <a:endParaRPr lang="en-US"/>
        </a:p>
      </dgm:t>
    </dgm:pt>
    <dgm:pt modelId="{E072591A-3C23-4E27-B40B-B02885C3C611}" type="sibTrans" cxnId="{12033FC7-A629-4D62-8C88-47AFA068910A}">
      <dgm:prSet/>
      <dgm:spPr/>
      <dgm:t>
        <a:bodyPr/>
        <a:lstStyle/>
        <a:p>
          <a:endParaRPr lang="en-US"/>
        </a:p>
      </dgm:t>
    </dgm:pt>
    <dgm:pt modelId="{DB22B534-3966-4835-8661-33CF7DD11F48}" type="pres">
      <dgm:prSet presAssocID="{027E5DF9-25A5-41C4-9C5B-F878A594F072}" presName="root" presStyleCnt="0">
        <dgm:presLayoutVars>
          <dgm:dir/>
          <dgm:resizeHandles val="exact"/>
        </dgm:presLayoutVars>
      </dgm:prSet>
      <dgm:spPr/>
    </dgm:pt>
    <dgm:pt modelId="{9630E910-262C-43C1-A38A-F6CB9BF08978}" type="pres">
      <dgm:prSet presAssocID="{FB6AE5FC-3E78-4732-8ADF-971D82051345}" presName="compNode" presStyleCnt="0"/>
      <dgm:spPr/>
    </dgm:pt>
    <dgm:pt modelId="{6988817C-F989-43EF-9F55-787D324FEDFD}" type="pres">
      <dgm:prSet presAssocID="{FB6AE5FC-3E78-4732-8ADF-971D820513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mit einfarbiger Füllung"/>
        </a:ext>
      </dgm:extLst>
    </dgm:pt>
    <dgm:pt modelId="{18DC1267-1BA3-4E6C-94BD-D7EB1617D8C3}" type="pres">
      <dgm:prSet presAssocID="{FB6AE5FC-3E78-4732-8ADF-971D82051345}" presName="spaceRect" presStyleCnt="0"/>
      <dgm:spPr/>
    </dgm:pt>
    <dgm:pt modelId="{F1F1A432-C1CD-4CA0-A04A-47772DF1CBB8}" type="pres">
      <dgm:prSet presAssocID="{FB6AE5FC-3E78-4732-8ADF-971D82051345}" presName="textRect" presStyleLbl="revTx" presStyleIdx="0" presStyleCnt="4">
        <dgm:presLayoutVars>
          <dgm:chMax val="1"/>
          <dgm:chPref val="1"/>
        </dgm:presLayoutVars>
      </dgm:prSet>
      <dgm:spPr/>
    </dgm:pt>
    <dgm:pt modelId="{3B06BE77-291F-416C-9553-9A59EC9CB9AE}" type="pres">
      <dgm:prSet presAssocID="{8B57A0A9-1A88-4CB2-AB07-C96732DDC5D0}" presName="sibTrans" presStyleCnt="0"/>
      <dgm:spPr/>
    </dgm:pt>
    <dgm:pt modelId="{03E96DEB-8A02-4F5D-AD65-1A40B2AA45C4}" type="pres">
      <dgm:prSet presAssocID="{2447158E-B62F-40B9-B4A2-9C5C2F54A29F}" presName="compNode" presStyleCnt="0"/>
      <dgm:spPr/>
    </dgm:pt>
    <dgm:pt modelId="{ACEDC868-CF64-4C9A-97F9-0761DF216060}" type="pres">
      <dgm:prSet presAssocID="{2447158E-B62F-40B9-B4A2-9C5C2F54A2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 Silhouette"/>
        </a:ext>
      </dgm:extLst>
    </dgm:pt>
    <dgm:pt modelId="{714A9C26-70DC-410D-B7BF-C4A8A87A7803}" type="pres">
      <dgm:prSet presAssocID="{2447158E-B62F-40B9-B4A2-9C5C2F54A29F}" presName="spaceRect" presStyleCnt="0"/>
      <dgm:spPr/>
    </dgm:pt>
    <dgm:pt modelId="{C444B0DE-50A9-41DC-8E50-3BEF955B9A5B}" type="pres">
      <dgm:prSet presAssocID="{2447158E-B62F-40B9-B4A2-9C5C2F54A29F}" presName="textRect" presStyleLbl="revTx" presStyleIdx="1" presStyleCnt="4">
        <dgm:presLayoutVars>
          <dgm:chMax val="1"/>
          <dgm:chPref val="1"/>
        </dgm:presLayoutVars>
      </dgm:prSet>
      <dgm:spPr/>
    </dgm:pt>
    <dgm:pt modelId="{EACB5108-4A3F-4D9C-A4B1-2FC5FFB7D52A}" type="pres">
      <dgm:prSet presAssocID="{5B9C9A6B-09CA-48F3-91AA-CFCDB94F55C7}" presName="sibTrans" presStyleCnt="0"/>
      <dgm:spPr/>
    </dgm:pt>
    <dgm:pt modelId="{0EE81F96-D83E-4C23-8DF5-46FDBBB98213}" type="pres">
      <dgm:prSet presAssocID="{E6F8D4A9-BC56-49C4-8967-D9C21D19BAB1}" presName="compNode" presStyleCnt="0"/>
      <dgm:spPr/>
    </dgm:pt>
    <dgm:pt modelId="{B38686FD-A64C-48A5-B39E-4163057FA165}" type="pres">
      <dgm:prSet presAssocID="{E6F8D4A9-BC56-49C4-8967-D9C21D19BA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3FDCCEE2-ABCB-4228-87C1-1D01C984F2E5}" type="pres">
      <dgm:prSet presAssocID="{E6F8D4A9-BC56-49C4-8967-D9C21D19BAB1}" presName="spaceRect" presStyleCnt="0"/>
      <dgm:spPr/>
    </dgm:pt>
    <dgm:pt modelId="{98C149A7-423E-4356-BA39-D90A89EC940F}" type="pres">
      <dgm:prSet presAssocID="{E6F8D4A9-BC56-49C4-8967-D9C21D19BAB1}" presName="textRect" presStyleLbl="revTx" presStyleIdx="2" presStyleCnt="4">
        <dgm:presLayoutVars>
          <dgm:chMax val="1"/>
          <dgm:chPref val="1"/>
        </dgm:presLayoutVars>
      </dgm:prSet>
      <dgm:spPr/>
    </dgm:pt>
    <dgm:pt modelId="{76B75159-CD34-444B-A11A-67CD6508A0B3}" type="pres">
      <dgm:prSet presAssocID="{02CB213B-663E-4DCD-BEB1-0E3EEF66B440}" presName="sibTrans" presStyleCnt="0"/>
      <dgm:spPr/>
    </dgm:pt>
    <dgm:pt modelId="{D2F7DD3E-94A2-4BBB-B8FC-F9FBBB099727}" type="pres">
      <dgm:prSet presAssocID="{983C3FD4-BD60-4F5B-85A5-C3EDB6DDCC72}" presName="compNode" presStyleCnt="0"/>
      <dgm:spPr/>
    </dgm:pt>
    <dgm:pt modelId="{9B94034A-D629-4EE5-BEFF-9860F8A18189}" type="pres">
      <dgm:prSet presAssocID="{983C3FD4-BD60-4F5B-85A5-C3EDB6DDCC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CA508020-7911-46E4-8383-448EB174AF3E}" type="pres">
      <dgm:prSet presAssocID="{983C3FD4-BD60-4F5B-85A5-C3EDB6DDCC72}" presName="spaceRect" presStyleCnt="0"/>
      <dgm:spPr/>
    </dgm:pt>
    <dgm:pt modelId="{3975DAD3-702A-44B4-B52A-63A512AA8161}" type="pres">
      <dgm:prSet presAssocID="{983C3FD4-BD60-4F5B-85A5-C3EDB6DDCC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53631A-1285-104B-A022-BD3030F6C95E}" type="presOf" srcId="{027E5DF9-25A5-41C4-9C5B-F878A594F072}" destId="{DB22B534-3966-4835-8661-33CF7DD11F48}" srcOrd="0" destOrd="0" presId="urn:microsoft.com/office/officeart/2018/2/layout/IconLabelList"/>
    <dgm:cxn modelId="{64388725-A8BF-D542-A301-EE6225F61566}" type="presOf" srcId="{FB6AE5FC-3E78-4732-8ADF-971D82051345}" destId="{F1F1A432-C1CD-4CA0-A04A-47772DF1CBB8}" srcOrd="0" destOrd="0" presId="urn:microsoft.com/office/officeart/2018/2/layout/IconLabelList"/>
    <dgm:cxn modelId="{77D9FE2F-4A75-41B0-904B-C145E869ED37}" srcId="{027E5DF9-25A5-41C4-9C5B-F878A594F072}" destId="{FB6AE5FC-3E78-4732-8ADF-971D82051345}" srcOrd="0" destOrd="0" parTransId="{F24FD199-466F-485B-86F3-10CA66E89292}" sibTransId="{8B57A0A9-1A88-4CB2-AB07-C96732DDC5D0}"/>
    <dgm:cxn modelId="{06120980-0F09-2142-95B1-8E40DD2C6097}" type="presOf" srcId="{E6F8D4A9-BC56-49C4-8967-D9C21D19BAB1}" destId="{98C149A7-423E-4356-BA39-D90A89EC940F}" srcOrd="0" destOrd="0" presId="urn:microsoft.com/office/officeart/2018/2/layout/IconLabelList"/>
    <dgm:cxn modelId="{5EEF9E8C-ADAC-4686-B5AC-D977DD620A28}" srcId="{027E5DF9-25A5-41C4-9C5B-F878A594F072}" destId="{2447158E-B62F-40B9-B4A2-9C5C2F54A29F}" srcOrd="1" destOrd="0" parTransId="{580405BC-A443-4793-8143-CAAA938D11B7}" sibTransId="{5B9C9A6B-09CA-48F3-91AA-CFCDB94F55C7}"/>
    <dgm:cxn modelId="{4CEF90B4-DE53-4299-879E-475F75D5ED96}" srcId="{027E5DF9-25A5-41C4-9C5B-F878A594F072}" destId="{E6F8D4A9-BC56-49C4-8967-D9C21D19BAB1}" srcOrd="2" destOrd="0" parTransId="{C280344F-17B2-45C2-9A31-904AB97A435C}" sibTransId="{02CB213B-663E-4DCD-BEB1-0E3EEF66B440}"/>
    <dgm:cxn modelId="{12033FC7-A629-4D62-8C88-47AFA068910A}" srcId="{027E5DF9-25A5-41C4-9C5B-F878A594F072}" destId="{983C3FD4-BD60-4F5B-85A5-C3EDB6DDCC72}" srcOrd="3" destOrd="0" parTransId="{C85F75C2-8DC3-415E-B330-FABFD0C287A6}" sibTransId="{E072591A-3C23-4E27-B40B-B02885C3C611}"/>
    <dgm:cxn modelId="{557B1BD6-C56A-1749-A10B-A3D616171D19}" type="presOf" srcId="{2447158E-B62F-40B9-B4A2-9C5C2F54A29F}" destId="{C444B0DE-50A9-41DC-8E50-3BEF955B9A5B}" srcOrd="0" destOrd="0" presId="urn:microsoft.com/office/officeart/2018/2/layout/IconLabelList"/>
    <dgm:cxn modelId="{EAA69DE5-7806-8843-8246-5CA5709C4046}" type="presOf" srcId="{983C3FD4-BD60-4F5B-85A5-C3EDB6DDCC72}" destId="{3975DAD3-702A-44B4-B52A-63A512AA8161}" srcOrd="0" destOrd="0" presId="urn:microsoft.com/office/officeart/2018/2/layout/IconLabelList"/>
    <dgm:cxn modelId="{3FE4E233-633B-2945-A5CF-D66DC0BC033E}" type="presParOf" srcId="{DB22B534-3966-4835-8661-33CF7DD11F48}" destId="{9630E910-262C-43C1-A38A-F6CB9BF08978}" srcOrd="0" destOrd="0" presId="urn:microsoft.com/office/officeart/2018/2/layout/IconLabelList"/>
    <dgm:cxn modelId="{869D7D58-442F-DC49-A085-FC84F4EB67A5}" type="presParOf" srcId="{9630E910-262C-43C1-A38A-F6CB9BF08978}" destId="{6988817C-F989-43EF-9F55-787D324FEDFD}" srcOrd="0" destOrd="0" presId="urn:microsoft.com/office/officeart/2018/2/layout/IconLabelList"/>
    <dgm:cxn modelId="{B47C0C9C-70C9-864D-A542-515011B0D1E4}" type="presParOf" srcId="{9630E910-262C-43C1-A38A-F6CB9BF08978}" destId="{18DC1267-1BA3-4E6C-94BD-D7EB1617D8C3}" srcOrd="1" destOrd="0" presId="urn:microsoft.com/office/officeart/2018/2/layout/IconLabelList"/>
    <dgm:cxn modelId="{366583A8-4221-0847-AA0F-A77D086535FE}" type="presParOf" srcId="{9630E910-262C-43C1-A38A-F6CB9BF08978}" destId="{F1F1A432-C1CD-4CA0-A04A-47772DF1CBB8}" srcOrd="2" destOrd="0" presId="urn:microsoft.com/office/officeart/2018/2/layout/IconLabelList"/>
    <dgm:cxn modelId="{A20A12E2-0740-4344-BAF8-2C59F015CF96}" type="presParOf" srcId="{DB22B534-3966-4835-8661-33CF7DD11F48}" destId="{3B06BE77-291F-416C-9553-9A59EC9CB9AE}" srcOrd="1" destOrd="0" presId="urn:microsoft.com/office/officeart/2018/2/layout/IconLabelList"/>
    <dgm:cxn modelId="{5941FF99-948C-DA42-863F-75E2D8B02B68}" type="presParOf" srcId="{DB22B534-3966-4835-8661-33CF7DD11F48}" destId="{03E96DEB-8A02-4F5D-AD65-1A40B2AA45C4}" srcOrd="2" destOrd="0" presId="urn:microsoft.com/office/officeart/2018/2/layout/IconLabelList"/>
    <dgm:cxn modelId="{1C083E75-69D6-3C40-9131-B61F3E655CB9}" type="presParOf" srcId="{03E96DEB-8A02-4F5D-AD65-1A40B2AA45C4}" destId="{ACEDC868-CF64-4C9A-97F9-0761DF216060}" srcOrd="0" destOrd="0" presId="urn:microsoft.com/office/officeart/2018/2/layout/IconLabelList"/>
    <dgm:cxn modelId="{4B2652CC-5DF2-DA44-98D8-53B7187C5BF9}" type="presParOf" srcId="{03E96DEB-8A02-4F5D-AD65-1A40B2AA45C4}" destId="{714A9C26-70DC-410D-B7BF-C4A8A87A7803}" srcOrd="1" destOrd="0" presId="urn:microsoft.com/office/officeart/2018/2/layout/IconLabelList"/>
    <dgm:cxn modelId="{A235DAE3-BD59-E145-A92E-9E2C0DB76211}" type="presParOf" srcId="{03E96DEB-8A02-4F5D-AD65-1A40B2AA45C4}" destId="{C444B0DE-50A9-41DC-8E50-3BEF955B9A5B}" srcOrd="2" destOrd="0" presId="urn:microsoft.com/office/officeart/2018/2/layout/IconLabelList"/>
    <dgm:cxn modelId="{9DED35CA-7004-3B48-8969-A12F928BF652}" type="presParOf" srcId="{DB22B534-3966-4835-8661-33CF7DD11F48}" destId="{EACB5108-4A3F-4D9C-A4B1-2FC5FFB7D52A}" srcOrd="3" destOrd="0" presId="urn:microsoft.com/office/officeart/2018/2/layout/IconLabelList"/>
    <dgm:cxn modelId="{64F958FD-44F5-0F49-B8E3-E6FF958DF80F}" type="presParOf" srcId="{DB22B534-3966-4835-8661-33CF7DD11F48}" destId="{0EE81F96-D83E-4C23-8DF5-46FDBBB98213}" srcOrd="4" destOrd="0" presId="urn:microsoft.com/office/officeart/2018/2/layout/IconLabelList"/>
    <dgm:cxn modelId="{E27017BA-6AE5-FB49-935C-E0E7469C8473}" type="presParOf" srcId="{0EE81F96-D83E-4C23-8DF5-46FDBBB98213}" destId="{B38686FD-A64C-48A5-B39E-4163057FA165}" srcOrd="0" destOrd="0" presId="urn:microsoft.com/office/officeart/2018/2/layout/IconLabelList"/>
    <dgm:cxn modelId="{531DC053-CEB6-E84F-94C4-2E0B51199C22}" type="presParOf" srcId="{0EE81F96-D83E-4C23-8DF5-46FDBBB98213}" destId="{3FDCCEE2-ABCB-4228-87C1-1D01C984F2E5}" srcOrd="1" destOrd="0" presId="urn:microsoft.com/office/officeart/2018/2/layout/IconLabelList"/>
    <dgm:cxn modelId="{0301379D-532A-BF46-A65A-6FFF5D031924}" type="presParOf" srcId="{0EE81F96-D83E-4C23-8DF5-46FDBBB98213}" destId="{98C149A7-423E-4356-BA39-D90A89EC940F}" srcOrd="2" destOrd="0" presId="urn:microsoft.com/office/officeart/2018/2/layout/IconLabelList"/>
    <dgm:cxn modelId="{97653DEB-F6F7-DF41-9D05-98734DF137F9}" type="presParOf" srcId="{DB22B534-3966-4835-8661-33CF7DD11F48}" destId="{76B75159-CD34-444B-A11A-67CD6508A0B3}" srcOrd="5" destOrd="0" presId="urn:microsoft.com/office/officeart/2018/2/layout/IconLabelList"/>
    <dgm:cxn modelId="{6F44FA57-D119-2947-8F67-5D0A6CE46278}" type="presParOf" srcId="{DB22B534-3966-4835-8661-33CF7DD11F48}" destId="{D2F7DD3E-94A2-4BBB-B8FC-F9FBBB099727}" srcOrd="6" destOrd="0" presId="urn:microsoft.com/office/officeart/2018/2/layout/IconLabelList"/>
    <dgm:cxn modelId="{F6DCAC03-C3F0-6D48-9D16-4297DBB41554}" type="presParOf" srcId="{D2F7DD3E-94A2-4BBB-B8FC-F9FBBB099727}" destId="{9B94034A-D629-4EE5-BEFF-9860F8A18189}" srcOrd="0" destOrd="0" presId="urn:microsoft.com/office/officeart/2018/2/layout/IconLabelList"/>
    <dgm:cxn modelId="{8B653496-42C9-6441-9EBA-6215FDE2E4CA}" type="presParOf" srcId="{D2F7DD3E-94A2-4BBB-B8FC-F9FBBB099727}" destId="{CA508020-7911-46E4-8383-448EB174AF3E}" srcOrd="1" destOrd="0" presId="urn:microsoft.com/office/officeart/2018/2/layout/IconLabelList"/>
    <dgm:cxn modelId="{FEB820D4-4243-4440-8B96-D1A62513F19D}" type="presParOf" srcId="{D2F7DD3E-94A2-4BBB-B8FC-F9FBBB099727}" destId="{3975DAD3-702A-44B4-B52A-63A512AA8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8817C-F989-43EF-9F55-787D324FEDFD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1A432-C1CD-4CA0-A04A-47772DF1CBB8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0682" y="2175763"/>
        <a:ext cx="2370489" cy="720000"/>
      </dsp:txXfrm>
    </dsp:sp>
    <dsp:sp modelId="{ACEDC868-CF64-4C9A-97F9-0761DF21606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4B0DE-50A9-41DC-8E50-3BEF955B9A5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86007" y="2175763"/>
        <a:ext cx="2370489" cy="720000"/>
      </dsp:txXfrm>
    </dsp:sp>
    <dsp:sp modelId="{B38686FD-A64C-48A5-B39E-4163057FA165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49A7-423E-4356-BA39-D90A89EC940F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Pfarrhofer: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671332" y="2175763"/>
        <a:ext cx="2370489" cy="720000"/>
      </dsp:txXfrm>
    </dsp:sp>
    <dsp:sp modelId="{9B94034A-D629-4EE5-BEFF-9860F8A18189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5DAD3-702A-44B4-B52A-63A512AA8161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9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7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34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627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1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1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2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4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40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90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915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65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ierspiele.at/wp-content/uploads/2021/07/papierspiele-stadt-land-fluss-klein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C6A3BA-CB2D-A680-01D5-F97F2371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Stadt Land 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12B59-7B15-7E1B-F8DF-22E836F3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29205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76DAC-8CD8-FE8F-05E7-8D0D7FFF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40EB4-25BA-9AEA-921B-CC0FDB6F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sz="2000"/>
              <a:t>Team</a:t>
            </a:r>
          </a:p>
          <a:p>
            <a:r>
              <a:rPr lang="de-AT" sz="2000"/>
              <a:t>Idee</a:t>
            </a:r>
          </a:p>
          <a:p>
            <a:r>
              <a:rPr lang="de-AT" sz="2000"/>
              <a:t>use-case Diagramm</a:t>
            </a:r>
          </a:p>
          <a:p>
            <a:r>
              <a:rPr lang="de-AT" sz="2000"/>
              <a:t>Technologien(Github Screenshot)</a:t>
            </a:r>
          </a:p>
          <a:p>
            <a:r>
              <a:rPr lang="de-AT" sz="2000"/>
              <a:t>Live Demo</a:t>
            </a:r>
          </a:p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22809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94A66-B49D-CDA7-9AB5-64C68427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B2070E2-8C00-1436-6BBB-842E1006C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3379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2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030">
            <a:extLst>
              <a:ext uri="{FF2B5EF4-FFF2-40B4-BE49-F238E27FC236}">
                <a16:creationId xmlns:a16="http://schemas.microsoft.com/office/drawing/2014/main" id="{6519A4E8-8A8A-78E4-8F4B-C0C739CE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D6C8044-614B-652D-5396-89C7FE7A0CDD}"/>
              </a:ext>
            </a:extLst>
          </p:cNvPr>
          <p:cNvSpPr txBox="1">
            <a:spLocks/>
          </p:cNvSpPr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000"/>
              <a:t>Idee</a:t>
            </a:r>
            <a:endParaRPr lang="de-AT" sz="4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B292303-B8C8-8513-DA96-210168295CD6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978410" cy="3535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AT" sz="2400"/>
              <a:t>Bekanntes analoges Spiel: 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Stadt – Land – Fluss</a:t>
            </a:r>
          </a:p>
          <a:p>
            <a:pPr>
              <a:lnSpc>
                <a:spcPct val="100000"/>
              </a:lnSpc>
            </a:pPr>
            <a:r>
              <a:rPr lang="de-AT" sz="2400"/>
              <a:t>Online Version: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Multiplayer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Charaktererstellung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Scoreboard</a:t>
            </a:r>
          </a:p>
          <a:p>
            <a:pPr>
              <a:lnSpc>
                <a:spcPct val="100000"/>
              </a:lnSpc>
            </a:pPr>
            <a:r>
              <a:rPr lang="de-AT" sz="2400"/>
              <a:t>Zukünftig:</a:t>
            </a:r>
          </a:p>
          <a:p>
            <a:pPr lvl="1">
              <a:lnSpc>
                <a:spcPct val="100000"/>
              </a:lnSpc>
            </a:pPr>
            <a:r>
              <a:rPr lang="de-AT" sz="2000"/>
              <a:t>Eigene Kategorien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sz="2000" dirty="0"/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CDC14DFF-7DF8-D25C-2881-94EC65E3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9462AFEF-68BA-BDFD-3454-E5E6CCB6C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36">
            <a:extLst>
              <a:ext uri="{FF2B5EF4-FFF2-40B4-BE49-F238E27FC236}">
                <a16:creationId xmlns:a16="http://schemas.microsoft.com/office/drawing/2014/main" id="{8A402376-CC3B-0BAA-C8B4-54824EBB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9E5ABCD2-0D68-91DE-1869-94CBFB96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Stadt Land Fluss - Papierspiele.at">
            <a:extLst>
              <a:ext uri="{FF2B5EF4-FFF2-40B4-BE49-F238E27FC236}">
                <a16:creationId xmlns:a16="http://schemas.microsoft.com/office/drawing/2014/main" id="{444A99C5-CF23-804A-F83E-67BBD63F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360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4BC82BF-6600-5D0A-C5EF-8861743E8622}"/>
              </a:ext>
            </a:extLst>
          </p:cNvPr>
          <p:cNvSpPr txBox="1"/>
          <p:nvPr/>
        </p:nvSpPr>
        <p:spPr>
          <a:xfrm>
            <a:off x="7097360" y="5113158"/>
            <a:ext cx="4170530" cy="4170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stadt-land-fluss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D24EB-3897-EBA4-4479-0A68839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use-case</a:t>
            </a:r>
            <a:r>
              <a:rPr lang="de-AT" dirty="0"/>
              <a:t> 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580C3-CE9C-28CC-4035-2B54CE7D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69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Macintosh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Stadt Land Vollpfosten</vt:lpstr>
      <vt:lpstr>Inhalt</vt:lpstr>
      <vt:lpstr>Team</vt:lpstr>
      <vt:lpstr>PowerPoint-Präsentation</vt:lpstr>
      <vt:lpstr>use-case 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Hahn</dc:creator>
  <cp:lastModifiedBy>Alexander Hahn</cp:lastModifiedBy>
  <cp:revision>1</cp:revision>
  <dcterms:created xsi:type="dcterms:W3CDTF">2024-06-17T07:09:08Z</dcterms:created>
  <dcterms:modified xsi:type="dcterms:W3CDTF">2024-06-17T07:28:31Z</dcterms:modified>
</cp:coreProperties>
</file>