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09505a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09505a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09505ad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09505ad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09505ad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09505ad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09505ad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d09505ad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09505ad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d09505ad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d09505ad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d09505ad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041900" y="1899450"/>
            <a:ext cx="45126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/>
              <a:t>StockGT</a:t>
            </a:r>
            <a:endParaRPr sz="58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026400" y="4299075"/>
            <a:ext cx="30273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web de piezas de calidad premium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¿Qué es StockGT?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StockGT es una web en la que puedes consultar los precios de numerosos productos de automoción, ayudando a miles de usuarios a la hora de elegir sus piezas para su coche.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825" y="2394750"/>
            <a:ext cx="2818350" cy="2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¿Es una tienda?</a:t>
            </a:r>
            <a:endParaRPr sz="39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Hasta la fecha, no disponemos de un sistema de compra-venta en nuestra web, aunque sin embargo, es una funcionalidad que se espera implementar en un futuro.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Hasta que esa funcionalidad se implemente, tenemos pensado incluir los enlaces a los productos que mostramos.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¿Cumple StockGT con los criterios de usabilidad y accesibilidad?</a:t>
            </a:r>
            <a:endParaRPr sz="39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788075"/>
            <a:ext cx="7038900" cy="26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StockGT ha pasado el test de usabilidad (WCAG) y ha obtenido la calificación de AA, es una web dinámica, intuitiva, fácil de usar y minimalista.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Nuestra web crecerá y cumpliremos más criterios de accesibilidad para los usuarios que más necesiten las funciones de este tipo.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50" y="3486750"/>
            <a:ext cx="3193850" cy="16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Apariencia de StockGT (Colores y tipografía)</a:t>
            </a:r>
            <a:endParaRPr sz="390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150200"/>
            <a:ext cx="7038900" cy="3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Nuestra página es una página actual y por lo tanto necesita un toque de minimalismo, pero no olvidamos a nuestros usuarios, a nosotros nos gusta el mundo de los coches y por lo tanto, el toque grotesco y agresivo debe estar sí o sí presente.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El logo de StockGT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logo de StockGT ha sido realizado con Canva y evoca la silueta simplificada y minimalista de un deportivo, más específicamente, a cualquier apasionado o conocedor de este mundo, les evocará la apariencia de un Ferrari, específicamente el 488.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 parte ha sido escogida con mucho cuidado, los colores son suaves y generan serenidad en los ojos de quién lo contempla.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50" y="16566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¿Y las licencias de uso del material?</a:t>
            </a:r>
            <a:endParaRPr sz="390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licencias de uso de los elementos multimedia que aparecen en la web son CC (Creative Commons) incluso algunas de dominio público.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3186113"/>
            <a:ext cx="38385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Presentación en pantalla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StockGT</vt:lpstr>
      <vt:lpstr>¿Qué es StockGT?</vt:lpstr>
      <vt:lpstr>¿Es una tienda?</vt:lpstr>
      <vt:lpstr>¿Cumple StockGT con los criterios de usabilidad y accesibilidad?</vt:lpstr>
      <vt:lpstr>Apariencia de StockGT (Colores y tipografía)</vt:lpstr>
      <vt:lpstr>El logo de StockGT</vt:lpstr>
      <vt:lpstr>¿Y las licencias de uso del material?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StockGT</dc:title>
  <cp:lastModifiedBy>DAW Mañana</cp:lastModifiedBy>
  <cp:revision>1</cp:revision>
  <dcterms:modified xsi:type="dcterms:W3CDTF">2023-02-16T09:01:58Z</dcterms:modified>
</cp:coreProperties>
</file>