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16" r:id="rId2"/>
    <p:sldId id="258" r:id="rId3"/>
    <p:sldId id="259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75" autoAdjust="0"/>
  </p:normalViewPr>
  <p:slideViewPr>
    <p:cSldViewPr snapToGrid="0">
      <p:cViewPr varScale="1">
        <p:scale>
          <a:sx n="98" d="100"/>
          <a:sy n="98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B0348-9F3A-4346-BB0F-CC740D3F62E6}" type="datetimeFigureOut">
              <a:rPr lang="en-US" smtClean="0"/>
              <a:t>11/9/2016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3C3F-B68C-41F1-A0BB-A809BF4E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2089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Note that </a:t>
            </a:r>
            <a:r>
              <a:rPr lang="en-US" dirty="0" err="1" smtClean="0"/>
              <a:t>AdministratorTeacher</a:t>
            </a:r>
            <a:r>
              <a:rPr lang="en-US" baseline="0" dirty="0" smtClean="0"/>
              <a:t> class inherits from 2 classes – multiple inheritance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The</a:t>
            </a:r>
            <a:r>
              <a:rPr lang="en-US" baseline="0" dirty="0" smtClean="0"/>
              <a:t> above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this results in a bunch of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So private</a:t>
            </a:r>
            <a:r>
              <a:rPr lang="en-US" baseline="0" dirty="0" smtClean="0"/>
              <a:t> data members of the class became protected now to allow access by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 Note that earnings and </a:t>
            </a:r>
            <a:r>
              <a:rPr lang="en-US" dirty="0" err="1" smtClean="0"/>
              <a:t>toString</a:t>
            </a:r>
            <a:r>
              <a:rPr lang="en-US" baseline="0" dirty="0" smtClean="0"/>
              <a:t> functions are from the base class </a:t>
            </a:r>
            <a:r>
              <a:rPr lang="en-US" baseline="0" dirty="0" err="1" smtClean="0"/>
              <a:t>CommissionEmployee</a:t>
            </a:r>
            <a:r>
              <a:rPr lang="en-US" baseline="0" dirty="0" smtClean="0"/>
              <a:t> – and they are qualified appropriately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3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Ob:</a:t>
            </a:r>
            <a:r>
              <a:rPr lang="en-US" baseline="0" dirty="0" smtClean="0"/>
              <a:t> important and maybe a reason </a:t>
            </a:r>
            <a:r>
              <a:rPr lang="en-US" baseline="0" smtClean="0"/>
              <a:t>for running out </a:t>
            </a:r>
            <a:r>
              <a:rPr lang="en-US" baseline="0" dirty="0" smtClean="0"/>
              <a:t>of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43C3F-B68C-41F1-A0BB-A809BF4E057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052B-198F-4736-ADCC-9FEF73E1BD0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E8B4-78DD-4E39-A6B5-38705AA11B35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73B3-685E-4ECE-8E4E-6D0DD77813BD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086D-B20E-48EA-9CB9-9CCE2D6B126C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115E-94A9-44A5-9ABB-4211F082F5FF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8E99-F276-4158-B9B0-111DD58EAEAC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9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01A3-3347-4F88-9E73-C06E41885FDA}" type="datetime1">
              <a:rPr lang="en-US" smtClean="0"/>
              <a:t>11/9/2016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E9C0-81AE-43DF-8F06-C8054D67B0A1}" type="datetime1">
              <a:rPr lang="en-US" smtClean="0"/>
              <a:t>11/9/2016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1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39ED-E6AF-4E48-B8BD-7F9BDEABFFCC}" type="datetime1">
              <a:rPr lang="en-US" smtClean="0"/>
              <a:t>11/9/2016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2C3F-3861-4205-B7EB-9210832510FA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DBB7-EA43-44A0-9779-AC741C7D1E4C}" type="datetime1">
              <a:rPr lang="en-US" smtClean="0"/>
              <a:t>11/9/2016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89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7580-2FEF-4445-AF5F-675DBAB83061}" type="datetime1">
              <a:rPr lang="en-US" smtClean="0"/>
              <a:t>11/9/2016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43012-C9D5-4D4A-A605-F6C71F814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Object-Oriented Programming: Inheritance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11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0"/>
            <a:ext cx="9729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7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1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3" y="0"/>
            <a:ext cx="10072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7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1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9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23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46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12192000" cy="55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0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8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3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6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0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6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3"/>
            <a:ext cx="12192000" cy="60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9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25"/>
            <a:ext cx="12192000" cy="6075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20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3" y="0"/>
            <a:ext cx="115839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6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13"/>
            <a:ext cx="1219200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7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0"/>
            <a:ext cx="108378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8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12192000" cy="4402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6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325"/>
            <a:ext cx="12192000" cy="4957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2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8" y="0"/>
            <a:ext cx="100536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1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8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38"/>
            <a:ext cx="12192000" cy="63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5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76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650"/>
            <a:ext cx="12192000" cy="3821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7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4950"/>
            <a:ext cx="121920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5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1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1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8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6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3425"/>
            <a:ext cx="12192000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5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192000" cy="6843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0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8" y="0"/>
            <a:ext cx="10728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1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863"/>
            <a:ext cx="12192000" cy="6262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3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4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8"/>
            <a:ext cx="12192000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31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075"/>
            <a:ext cx="12192000" cy="54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893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0"/>
            <a:ext cx="11723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2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59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8" y="0"/>
            <a:ext cx="9001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5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325"/>
            <a:ext cx="12192000" cy="5211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5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0"/>
            <a:ext cx="11264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0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1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313" y="0"/>
            <a:ext cx="9729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43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cpphtp10_10</Template>
  <TotalTime>43</TotalTime>
  <Words>762</Words>
  <Application>Microsoft Office PowerPoint</Application>
  <PresentationFormat>Widescreen</PresentationFormat>
  <Paragraphs>71</Paragraphs>
  <Slides>55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Goudy Sans Medium</vt:lpstr>
      <vt:lpstr>Theme1</vt:lpstr>
      <vt:lpstr>Object-Oriented Programming: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Christos GraikosC</cp:lastModifiedBy>
  <cp:revision>10</cp:revision>
  <dcterms:created xsi:type="dcterms:W3CDTF">2016-07-20T18:55:57Z</dcterms:created>
  <dcterms:modified xsi:type="dcterms:W3CDTF">2016-11-09T17:14:20Z</dcterms:modified>
</cp:coreProperties>
</file>