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32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89" autoAdjust="0"/>
  </p:normalViewPr>
  <p:slideViewPr>
    <p:cSldViewPr snapToGrid="0">
      <p:cViewPr varScale="1">
        <p:scale>
          <a:sx n="94" d="100"/>
          <a:sy n="94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C509-4C04-4CF2-AA3A-5B4391C85D5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E5E86-EEED-4CD8-B62B-D6512F8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0360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E5E86-EEED-4CD8-B62B-D6512F8EE4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93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Ob: NO IMPLEMENTATION OF EARNING FUNCTION</a:t>
            </a:r>
            <a:r>
              <a:rPr lang="en-US" baseline="0" smtClean="0"/>
              <a:t> –THAT’S WHY PURE VIRTUAL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E5E86-EEED-4CD8-B62B-D6512F8EE4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15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GetBaseSalary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SetBaseSalary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are both functions of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BasePlusCommissionEmployeeObject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Attempts to access them through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employeeptr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syntax error. Earnings is a PURE  virtual function in the base class, so the derived class earnings function is called – dynamic binding through pointers. Talk about the IS-A relationship in combination with base and derived class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E5E86-EEED-4CD8-B62B-D6512F8EE4B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9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To use </a:t>
            </a:r>
            <a:r>
              <a:rPr lang="en-US" dirty="0" err="1" smtClean="0"/>
              <a:t>typeid</a:t>
            </a:r>
            <a:r>
              <a:rPr lang="en-US" dirty="0" smtClean="0"/>
              <a:t>, the program needs to include header &lt;</a:t>
            </a:r>
            <a:r>
              <a:rPr lang="en-US" dirty="0" err="1" smtClean="0"/>
              <a:t>typeinfo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E5E86-EEED-4CD8-B62B-D6512F8EE4B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8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Formula for base salaried commission employee – </a:t>
            </a:r>
            <a:r>
              <a:rPr lang="en-US" dirty="0" err="1" smtClean="0"/>
              <a:t>grosssales</a:t>
            </a:r>
            <a:r>
              <a:rPr lang="en-US" dirty="0" smtClean="0"/>
              <a:t>*</a:t>
            </a:r>
            <a:r>
              <a:rPr lang="en-US" dirty="0" err="1" smtClean="0"/>
              <a:t>commissionrate</a:t>
            </a:r>
            <a:r>
              <a:rPr lang="en-US" dirty="0" smtClean="0"/>
              <a:t> + increased base salary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E5E86-EEED-4CD8-B62B-D6512F8EE4B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7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</a:t>
            </a:r>
            <a:r>
              <a:rPr lang="en-GB" baseline="0" dirty="0"/>
              <a:t> The difference is that in the last invocation there is no base salary (base class object function invocation)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E5E86-EEED-4CD8-B62B-D6512F8EE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Only the other way is allowed – base class object pointer to hold</a:t>
            </a:r>
            <a:r>
              <a:rPr lang="en-GB" baseline="0" dirty="0"/>
              <a:t> the address of a derived class object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E5E86-EEED-4CD8-B62B-D6512F8EE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27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</a:t>
            </a:r>
            <a:r>
              <a:rPr lang="en-GB" dirty="0" err="1"/>
              <a:t>getBaseSalary</a:t>
            </a:r>
            <a:r>
              <a:rPr lang="en-GB" dirty="0"/>
              <a:t> and </a:t>
            </a:r>
            <a:r>
              <a:rPr lang="en-GB" dirty="0" err="1"/>
              <a:t>setBaseSalary</a:t>
            </a:r>
            <a:r>
              <a:rPr lang="en-GB" baseline="0" dirty="0"/>
              <a:t> functions of the derived class only. Access to these is not allowed through a base class pointer – despite this pointer holding the address of a derived class object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E5E86-EEED-4CD8-B62B-D6512F8EE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21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Derived class</a:t>
            </a:r>
            <a:r>
              <a:rPr lang="en-GB" baseline="0" dirty="0"/>
              <a:t> only has the specialisation functions and data members. All other functions and data members reside in base class.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E5E86-EEED-4CD8-B62B-D6512F8EE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Note that </a:t>
            </a:r>
            <a:r>
              <a:rPr lang="en-GB" dirty="0" err="1"/>
              <a:t>toString</a:t>
            </a:r>
            <a:r>
              <a:rPr lang="en-GB" dirty="0"/>
              <a:t> function was declared virtual in inheriting class but its virtual characterization is pushed down to the base class hierarchy.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E5E86-EEED-4CD8-B62B-D6512F8EE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Expand on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E5E86-EEED-4CD8-B62B-D6512F8EE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22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show an example with figure 12.7 - 3 slides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E5E86-EEED-4CD8-B62B-D6512F8EE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6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From general to specific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E5E86-EEED-4CD8-B62B-D6512F8EE4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2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8D10-DD11-4202-9278-0A3918AA1FA2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8B8C-8291-457E-AF92-733AD36F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9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BB7B-77A4-4D8A-B1FA-E9D00992BB09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8B8C-8291-457E-AF92-733AD36F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3F25-470A-4641-9463-F54EC7556C1F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8B8C-8291-457E-AF92-733AD36F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67B-4446-4159-B4C6-EAA3362D6523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8B8C-8291-457E-AF92-733AD36F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260B-BF7C-4A1D-9CFC-5A418EBC59BB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8B8C-8291-457E-AF92-733AD36F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DB2A-CC5F-47EC-BB51-3B1FA46EFB6E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8B8C-8291-457E-AF92-733AD36F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A68-97E7-4A03-8AFA-DC5355D50B23}" type="datetime1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8B8C-8291-457E-AF92-733AD36F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EE76-1915-4E53-9BD5-EF3E39AA417A}" type="datetime1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8B8C-8291-457E-AF92-733AD36F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6E72-3E4B-4C07-B981-C4A568ADFE41}" type="datetime1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8B8C-8291-457E-AF92-733AD36F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2BED-750F-4BD9-BB2A-03D390EDC531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8B8C-8291-457E-AF92-733AD36F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3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018-B0F2-40E9-AA5B-C998AAC3C902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8B8C-8291-457E-AF92-733AD36F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7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12AD9-F615-4376-B48C-E91716B25AA5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F8B8C-8291-457E-AF92-733AD36F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Object-Oriented Programming: Polymorphism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/>
              <a:t>Based on Chapter 12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310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1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5" y="0"/>
            <a:ext cx="10280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720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13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" y="0"/>
            <a:ext cx="105854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173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031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15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0"/>
            <a:ext cx="11942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8412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59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561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12192000" cy="385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321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775"/>
            <a:ext cx="12192000" cy="38528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121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075"/>
            <a:ext cx="12192000" cy="3878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870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0"/>
            <a:ext cx="116411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68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046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8"/>
            <a:ext cx="12192000" cy="682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3447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8465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23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0"/>
            <a:ext cx="9499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7456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0"/>
            <a:ext cx="108378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1629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25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817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3841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0"/>
            <a:ext cx="99488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9985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0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7136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788"/>
            <a:ext cx="12192000" cy="44148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1122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575"/>
            <a:ext cx="12192000" cy="27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4536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31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2888"/>
            <a:ext cx="12192000" cy="38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853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0"/>
            <a:ext cx="105108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744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413"/>
            <a:ext cx="12192000" cy="330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7604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488"/>
            <a:ext cx="12192000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055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3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150"/>
            <a:ext cx="12192000" cy="39481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2504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913"/>
            <a:ext cx="12192000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9742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263"/>
            <a:ext cx="12192000" cy="57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92471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" y="0"/>
            <a:ext cx="10126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4238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3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8" y="0"/>
            <a:ext cx="10029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8876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0701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4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3501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076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050"/>
            <a:ext cx="12192000" cy="60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0608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4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3439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7380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1267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9991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3272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48009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013"/>
            <a:ext cx="121920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3028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4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2062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73422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980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688"/>
            <a:ext cx="12192000" cy="60150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2920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91468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1550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5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88948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8626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0"/>
            <a:ext cx="112569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620651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0"/>
            <a:ext cx="11709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6706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13" y="0"/>
            <a:ext cx="9729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77861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688"/>
            <a:ext cx="12192000" cy="62690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5835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13"/>
            <a:ext cx="12192000" cy="65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01258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0"/>
            <a:ext cx="118633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9849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57770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13"/>
            <a:ext cx="12192000" cy="65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8972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6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" y="0"/>
            <a:ext cx="88693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34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488"/>
            <a:ext cx="12192000" cy="38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12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6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02686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6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75139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6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01084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6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08987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69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0"/>
            <a:ext cx="111061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76849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7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0"/>
            <a:ext cx="12192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4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675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372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2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65080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cpphtp10_11</Template>
  <TotalTime>203</TotalTime>
  <Words>1102</Words>
  <Application>Microsoft Office PowerPoint</Application>
  <PresentationFormat>Widescreen</PresentationFormat>
  <Paragraphs>96</Paragraphs>
  <Slides>68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Goudy Sans Medium</vt:lpstr>
      <vt:lpstr>Theme1</vt:lpstr>
      <vt:lpstr>Object-Oriented Programming: 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Programming: Polymorphism</dc:title>
  <dc:creator>Paul Deitel</dc:creator>
  <cp:lastModifiedBy>Christos GraikosC</cp:lastModifiedBy>
  <cp:revision>23</cp:revision>
  <dcterms:created xsi:type="dcterms:W3CDTF">2016-07-20T19:04:05Z</dcterms:created>
  <dcterms:modified xsi:type="dcterms:W3CDTF">2016-11-15T17:56:35Z</dcterms:modified>
</cp:coreProperties>
</file>