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sldIdLst>
    <p:sldId id="307" r:id="rId2"/>
    <p:sldId id="258" r:id="rId3"/>
    <p:sldId id="259" r:id="rId4"/>
    <p:sldId id="260"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Lst>
  <p:sldSz cx="12192000" cy="6858000"/>
  <p:notesSz cx="6858000" cy="9144000"/>
  <p:photoAlbum/>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675" autoAdjust="0"/>
  </p:normalViewPr>
  <p:slideViewPr>
    <p:cSldViewPr snapToGrid="0">
      <p:cViewPr varScale="1">
        <p:scale>
          <a:sx n="98" d="100"/>
          <a:sy n="98" d="100"/>
        </p:scale>
        <p:origin x="43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547CCB-0818-4AB2-AB0E-92BCFC6B35D4}" type="datetimeFigureOut">
              <a:rPr lang="en-US" smtClean="0"/>
              <a:t>11/16/2016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B3642A-93B0-4595-9DA4-EB0064359C26}" type="slidenum">
              <a:rPr lang="en-US" smtClean="0"/>
              <a:t>‹#›</a:t>
            </a:fld>
            <a:endParaRPr lang="en-US"/>
          </a:p>
        </p:txBody>
      </p:sp>
    </p:spTree>
    <p:extLst>
      <p:ext uri="{BB962C8B-B14F-4D97-AF65-F5344CB8AC3E}">
        <p14:creationId xmlns:p14="http://schemas.microsoft.com/office/powerpoint/2010/main" val="848113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E3AFF98-033A-4CF3-885F-5D750793F76E}" type="slidenum">
              <a:rPr lang="en-US" altLang="en-US" smtClean="0"/>
              <a:pPr/>
              <a:t>1</a:t>
            </a:fld>
            <a:endParaRPr lang="en-US" altLang="en-US" dirty="0"/>
          </a:p>
        </p:txBody>
      </p:sp>
    </p:spTree>
    <p:extLst>
      <p:ext uri="{BB962C8B-B14F-4D97-AF65-F5344CB8AC3E}">
        <p14:creationId xmlns:p14="http://schemas.microsoft.com/office/powerpoint/2010/main" val="1644610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 important</a:t>
            </a:r>
            <a:r>
              <a:rPr lang="en-US" baseline="0" dirty="0" smtClean="0"/>
              <a:t> for width setting – that’s why we need to continuously </a:t>
            </a:r>
            <a:r>
              <a:rPr lang="en-US" baseline="0" dirty="0" err="1" smtClean="0"/>
              <a:t>setwidth</a:t>
            </a:r>
            <a:r>
              <a:rPr lang="en-US" baseline="0" dirty="0" smtClean="0"/>
              <a:t>(X)</a:t>
            </a:r>
            <a:endParaRPr lang="en-US" dirty="0"/>
          </a:p>
        </p:txBody>
      </p:sp>
      <p:sp>
        <p:nvSpPr>
          <p:cNvPr id="4" name="Slide Number Placeholder 3"/>
          <p:cNvSpPr>
            <a:spLocks noGrp="1"/>
          </p:cNvSpPr>
          <p:nvPr>
            <p:ph type="sldNum" sz="quarter" idx="10"/>
          </p:nvPr>
        </p:nvSpPr>
        <p:spPr/>
        <p:txBody>
          <a:bodyPr/>
          <a:lstStyle/>
          <a:p>
            <a:fld id="{03B3642A-93B0-4595-9DA4-EB0064359C26}" type="slidenum">
              <a:rPr lang="en-US" smtClean="0"/>
              <a:t>20</a:t>
            </a:fld>
            <a:endParaRPr lang="en-US"/>
          </a:p>
        </p:txBody>
      </p:sp>
    </p:spTree>
    <p:extLst>
      <p:ext uri="{BB962C8B-B14F-4D97-AF65-F5344CB8AC3E}">
        <p14:creationId xmlns:p14="http://schemas.microsoft.com/office/powerpoint/2010/main" val="49058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 width is always incrementing by 1 and prints from inwards towards width.</a:t>
            </a:r>
            <a:r>
              <a:rPr lang="en-US" baseline="0" dirty="0" smtClean="0"/>
              <a:t> </a:t>
            </a:r>
            <a:r>
              <a:rPr lang="en-US" baseline="0" dirty="0" err="1" smtClean="0"/>
              <a:t>Cin.get</a:t>
            </a:r>
            <a:r>
              <a:rPr lang="en-US" baseline="0" dirty="0" smtClean="0"/>
              <a:t>(5) always reads the next 5 characters from input.  </a:t>
            </a:r>
            <a:endParaRPr lang="en-US" dirty="0"/>
          </a:p>
        </p:txBody>
      </p:sp>
      <p:sp>
        <p:nvSpPr>
          <p:cNvPr id="4" name="Slide Number Placeholder 3"/>
          <p:cNvSpPr>
            <a:spLocks noGrp="1"/>
          </p:cNvSpPr>
          <p:nvPr>
            <p:ph type="sldNum" sz="quarter" idx="10"/>
          </p:nvPr>
        </p:nvSpPr>
        <p:spPr/>
        <p:txBody>
          <a:bodyPr/>
          <a:lstStyle/>
          <a:p>
            <a:fld id="{03B3642A-93B0-4595-9DA4-EB0064359C26}" type="slidenum">
              <a:rPr lang="en-US" smtClean="0"/>
              <a:t>23</a:t>
            </a:fld>
            <a:endParaRPr lang="en-US"/>
          </a:p>
        </p:txBody>
      </p:sp>
    </p:spTree>
    <p:extLst>
      <p:ext uri="{BB962C8B-B14F-4D97-AF65-F5344CB8AC3E}">
        <p14:creationId xmlns:p14="http://schemas.microsoft.com/office/powerpoint/2010/main" val="24238738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 </a:t>
            </a:r>
            <a:r>
              <a:rPr lang="en-US" dirty="0" err="1" smtClean="0"/>
              <a:t>showbase</a:t>
            </a:r>
            <a:r>
              <a:rPr lang="en-US" dirty="0" smtClean="0"/>
              <a:t> will output</a:t>
            </a:r>
            <a:r>
              <a:rPr lang="en-US" baseline="0" dirty="0" smtClean="0"/>
              <a:t> hexadecimal baes (left justified here) as 0x or 0X depending on if uppercase stream manipulator has been set or not. The value of the variable x will be right justified in the field.</a:t>
            </a:r>
            <a:endParaRPr lang="en-US" dirty="0"/>
          </a:p>
        </p:txBody>
      </p:sp>
      <p:sp>
        <p:nvSpPr>
          <p:cNvPr id="4" name="Slide Number Placeholder 3"/>
          <p:cNvSpPr>
            <a:spLocks noGrp="1"/>
          </p:cNvSpPr>
          <p:nvPr>
            <p:ph type="sldNum" sz="quarter" idx="10"/>
          </p:nvPr>
        </p:nvSpPr>
        <p:spPr/>
        <p:txBody>
          <a:bodyPr/>
          <a:lstStyle/>
          <a:p>
            <a:fld id="{03B3642A-93B0-4595-9DA4-EB0064359C26}" type="slidenum">
              <a:rPr lang="en-US" smtClean="0"/>
              <a:t>35</a:t>
            </a:fld>
            <a:endParaRPr lang="en-US"/>
          </a:p>
        </p:txBody>
      </p:sp>
    </p:spTree>
    <p:extLst>
      <p:ext uri="{BB962C8B-B14F-4D97-AF65-F5344CB8AC3E}">
        <p14:creationId xmlns:p14="http://schemas.microsoft.com/office/powerpoint/2010/main" val="31154517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 Octal has a leading zero, hex has a leading 0x or 0X depending on if uppercase stream manipulator has been set.</a:t>
            </a:r>
            <a:endParaRPr lang="en-US" dirty="0"/>
          </a:p>
        </p:txBody>
      </p:sp>
      <p:sp>
        <p:nvSpPr>
          <p:cNvPr id="4" name="Slide Number Placeholder 3"/>
          <p:cNvSpPr>
            <a:spLocks noGrp="1"/>
          </p:cNvSpPr>
          <p:nvPr>
            <p:ph type="sldNum" sz="quarter" idx="10"/>
          </p:nvPr>
        </p:nvSpPr>
        <p:spPr/>
        <p:txBody>
          <a:bodyPr/>
          <a:lstStyle/>
          <a:p>
            <a:fld id="{03B3642A-93B0-4595-9DA4-EB0064359C26}" type="slidenum">
              <a:rPr lang="en-US" smtClean="0"/>
              <a:t>37</a:t>
            </a:fld>
            <a:endParaRPr lang="en-US"/>
          </a:p>
        </p:txBody>
      </p:sp>
    </p:spTree>
    <p:extLst>
      <p:ext uri="{BB962C8B-B14F-4D97-AF65-F5344CB8AC3E}">
        <p14:creationId xmlns:p14="http://schemas.microsoft.com/office/powerpoint/2010/main" val="3310644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 in fixed </a:t>
            </a:r>
            <a:r>
              <a:rPr lang="en-US" smtClean="0"/>
              <a:t>stream </a:t>
            </a:r>
            <a:r>
              <a:rPr lang="en-US" smtClean="0"/>
              <a:t>manipulators</a:t>
            </a:r>
            <a:r>
              <a:rPr lang="en-US" baseline="0" smtClean="0"/>
              <a:t>, </a:t>
            </a:r>
            <a:r>
              <a:rPr lang="en-US" dirty="0" smtClean="0"/>
              <a:t>the number of decimal</a:t>
            </a:r>
            <a:r>
              <a:rPr lang="en-US" baseline="0" dirty="0" smtClean="0"/>
              <a:t> digits is specified by the set precision stream manipulator. In the last output there is an error. It should have been 0.001234</a:t>
            </a:r>
            <a:endParaRPr lang="en-US" dirty="0"/>
          </a:p>
        </p:txBody>
      </p:sp>
      <p:sp>
        <p:nvSpPr>
          <p:cNvPr id="4" name="Slide Number Placeholder 3"/>
          <p:cNvSpPr>
            <a:spLocks noGrp="1"/>
          </p:cNvSpPr>
          <p:nvPr>
            <p:ph type="sldNum" sz="quarter" idx="10"/>
          </p:nvPr>
        </p:nvSpPr>
        <p:spPr/>
        <p:txBody>
          <a:bodyPr/>
          <a:lstStyle/>
          <a:p>
            <a:fld id="{03B3642A-93B0-4595-9DA4-EB0064359C26}" type="slidenum">
              <a:rPr lang="en-US" smtClean="0"/>
              <a:t>39</a:t>
            </a:fld>
            <a:endParaRPr lang="en-US"/>
          </a:p>
        </p:txBody>
      </p:sp>
    </p:spTree>
    <p:extLst>
      <p:ext uri="{BB962C8B-B14F-4D97-AF65-F5344CB8AC3E}">
        <p14:creationId xmlns:p14="http://schemas.microsoft.com/office/powerpoint/2010/main" val="8672726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 </a:t>
            </a:r>
            <a:r>
              <a:rPr lang="en-US" dirty="0" err="1" smtClean="0"/>
              <a:t>oct</a:t>
            </a:r>
            <a:r>
              <a:rPr lang="en-US" dirty="0" smtClean="0"/>
              <a:t> base will be for the integer number, scientific</a:t>
            </a:r>
            <a:r>
              <a:rPr lang="en-US" baseline="0" dirty="0" smtClean="0"/>
              <a:t> base will be for the double number</a:t>
            </a:r>
            <a:endParaRPr lang="en-US" dirty="0"/>
          </a:p>
        </p:txBody>
      </p:sp>
      <p:sp>
        <p:nvSpPr>
          <p:cNvPr id="4" name="Slide Number Placeholder 3"/>
          <p:cNvSpPr>
            <a:spLocks noGrp="1"/>
          </p:cNvSpPr>
          <p:nvPr>
            <p:ph type="sldNum" sz="quarter" idx="10"/>
          </p:nvPr>
        </p:nvSpPr>
        <p:spPr/>
        <p:txBody>
          <a:bodyPr/>
          <a:lstStyle/>
          <a:p>
            <a:fld id="{03B3642A-93B0-4595-9DA4-EB0064359C26}" type="slidenum">
              <a:rPr lang="en-US" smtClean="0"/>
              <a:t>44</a:t>
            </a:fld>
            <a:endParaRPr lang="en-US"/>
          </a:p>
        </p:txBody>
      </p:sp>
    </p:spTree>
    <p:extLst>
      <p:ext uri="{BB962C8B-B14F-4D97-AF65-F5344CB8AC3E}">
        <p14:creationId xmlns:p14="http://schemas.microsoft.com/office/powerpoint/2010/main" val="30403103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 fail is for input of a different data</a:t>
            </a:r>
            <a:r>
              <a:rPr lang="en-US" baseline="0" dirty="0" smtClean="0"/>
              <a:t> type</a:t>
            </a:r>
            <a:r>
              <a:rPr lang="en-US" dirty="0" smtClean="0"/>
              <a:t> – </a:t>
            </a:r>
            <a:r>
              <a:rPr lang="en-US" dirty="0" err="1" smtClean="0"/>
              <a:t>e.g</a:t>
            </a:r>
            <a:r>
              <a:rPr lang="en-US" dirty="0" smtClean="0"/>
              <a:t> string instead of integer, bad() if for disk read failures and loss of data. </a:t>
            </a:r>
            <a:r>
              <a:rPr lang="en-US" dirty="0" err="1" smtClean="0"/>
              <a:t>Rdstate</a:t>
            </a:r>
            <a:r>
              <a:rPr lang="en-US" dirty="0" smtClean="0"/>
              <a:t>() returns the overall</a:t>
            </a:r>
            <a:r>
              <a:rPr lang="en-US" baseline="0" dirty="0" smtClean="0"/>
              <a:t> error state of the system</a:t>
            </a:r>
            <a:r>
              <a:rPr lang="en-US" dirty="0" smtClean="0"/>
              <a:t>  [how many of </a:t>
            </a:r>
            <a:r>
              <a:rPr lang="en-US" dirty="0" err="1" smtClean="0"/>
              <a:t>eof</a:t>
            </a:r>
            <a:r>
              <a:rPr lang="en-US" dirty="0" smtClean="0"/>
              <a:t>(),</a:t>
            </a:r>
            <a:r>
              <a:rPr lang="en-US" baseline="0" dirty="0" smtClean="0"/>
              <a:t> fail() and bad() have returned zeros – false). Good() returns 1 if all the </a:t>
            </a:r>
            <a:r>
              <a:rPr lang="en-US" baseline="0" dirty="0" err="1" smtClean="0"/>
              <a:t>eof</a:t>
            </a:r>
            <a:r>
              <a:rPr lang="en-US" baseline="0" dirty="0" smtClean="0"/>
              <a:t>(),bad(),fail() return zero – false. </a:t>
            </a:r>
            <a:endParaRPr lang="en-US" dirty="0"/>
          </a:p>
        </p:txBody>
      </p:sp>
      <p:sp>
        <p:nvSpPr>
          <p:cNvPr id="4" name="Slide Number Placeholder 3"/>
          <p:cNvSpPr>
            <a:spLocks noGrp="1"/>
          </p:cNvSpPr>
          <p:nvPr>
            <p:ph type="sldNum" sz="quarter" idx="10"/>
          </p:nvPr>
        </p:nvSpPr>
        <p:spPr/>
        <p:txBody>
          <a:bodyPr/>
          <a:lstStyle/>
          <a:p>
            <a:fld id="{03B3642A-93B0-4595-9DA4-EB0064359C26}" type="slidenum">
              <a:rPr lang="en-US" smtClean="0"/>
              <a:t>48</a:t>
            </a:fld>
            <a:endParaRPr lang="en-US"/>
          </a:p>
        </p:txBody>
      </p:sp>
    </p:spTree>
    <p:extLst>
      <p:ext uri="{BB962C8B-B14F-4D97-AF65-F5344CB8AC3E}">
        <p14:creationId xmlns:p14="http://schemas.microsoft.com/office/powerpoint/2010/main" val="1191755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 The address printed is</a:t>
            </a:r>
            <a:r>
              <a:rPr lang="en-US" baseline="0" dirty="0" smtClean="0"/>
              <a:t> implementation dependent</a:t>
            </a:r>
            <a:endParaRPr lang="en-US" dirty="0"/>
          </a:p>
        </p:txBody>
      </p:sp>
      <p:sp>
        <p:nvSpPr>
          <p:cNvPr id="4" name="Slide Number Placeholder 3"/>
          <p:cNvSpPr>
            <a:spLocks noGrp="1"/>
          </p:cNvSpPr>
          <p:nvPr>
            <p:ph type="sldNum" sz="quarter" idx="10"/>
          </p:nvPr>
        </p:nvSpPr>
        <p:spPr/>
        <p:txBody>
          <a:bodyPr/>
          <a:lstStyle/>
          <a:p>
            <a:fld id="{03B3642A-93B0-4595-9DA4-EB0064359C26}" type="slidenum">
              <a:rPr lang="en-US" smtClean="0"/>
              <a:t>8</a:t>
            </a:fld>
            <a:endParaRPr lang="en-US"/>
          </a:p>
        </p:txBody>
      </p:sp>
    </p:spTree>
    <p:extLst>
      <p:ext uri="{BB962C8B-B14F-4D97-AF65-F5344CB8AC3E}">
        <p14:creationId xmlns:p14="http://schemas.microsoft.com/office/powerpoint/2010/main" val="3912337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 get and put functions accept white space characters. Character has to be an integer in order to test against EOF. We do not use characters since in many platforms chars are non-negative values and EOF is typically -1.</a:t>
            </a:r>
            <a:endParaRPr lang="en-US" dirty="0"/>
          </a:p>
        </p:txBody>
      </p:sp>
      <p:sp>
        <p:nvSpPr>
          <p:cNvPr id="4" name="Slide Number Placeholder 3"/>
          <p:cNvSpPr>
            <a:spLocks noGrp="1"/>
          </p:cNvSpPr>
          <p:nvPr>
            <p:ph type="sldNum" sz="quarter" idx="10"/>
          </p:nvPr>
        </p:nvSpPr>
        <p:spPr/>
        <p:txBody>
          <a:bodyPr/>
          <a:lstStyle/>
          <a:p>
            <a:fld id="{03B3642A-93B0-4595-9DA4-EB0064359C26}" type="slidenum">
              <a:rPr lang="en-US" smtClean="0"/>
              <a:t>9</a:t>
            </a:fld>
            <a:endParaRPr lang="en-US"/>
          </a:p>
        </p:txBody>
      </p:sp>
    </p:spTree>
    <p:extLst>
      <p:ext uri="{BB962C8B-B14F-4D97-AF65-F5344CB8AC3E}">
        <p14:creationId xmlns:p14="http://schemas.microsoft.com/office/powerpoint/2010/main" val="3718696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 </a:t>
            </a:r>
            <a:r>
              <a:rPr lang="en-US" dirty="0" err="1" smtClean="0"/>
              <a:t>cin</a:t>
            </a:r>
            <a:r>
              <a:rPr lang="en-US" dirty="0" smtClean="0"/>
              <a:t> reads (extracts from input stream) until whitespace is encountered. </a:t>
            </a:r>
            <a:r>
              <a:rPr lang="en-US" dirty="0" err="1" smtClean="0"/>
              <a:t>Cin.get</a:t>
            </a:r>
            <a:r>
              <a:rPr lang="en-US" dirty="0" smtClean="0"/>
              <a:t>()</a:t>
            </a:r>
            <a:r>
              <a:rPr lang="en-US" baseline="0" dirty="0" smtClean="0"/>
              <a:t> has arguments a char array and its size – it reads the rest of the input string. Since \n is still in the input stream (not the buffer2 array) , use </a:t>
            </a:r>
            <a:r>
              <a:rPr lang="en-US" baseline="0" dirty="0" err="1" smtClean="0"/>
              <a:t>cin.ignore</a:t>
            </a:r>
            <a:r>
              <a:rPr lang="en-US" baseline="0" dirty="0" smtClean="0"/>
              <a:t>() to clear the input stream. </a:t>
            </a:r>
            <a:endParaRPr lang="en-US" dirty="0"/>
          </a:p>
        </p:txBody>
      </p:sp>
      <p:sp>
        <p:nvSpPr>
          <p:cNvPr id="4" name="Slide Number Placeholder 3"/>
          <p:cNvSpPr>
            <a:spLocks noGrp="1"/>
          </p:cNvSpPr>
          <p:nvPr>
            <p:ph type="sldNum" sz="quarter" idx="10"/>
          </p:nvPr>
        </p:nvSpPr>
        <p:spPr/>
        <p:txBody>
          <a:bodyPr/>
          <a:lstStyle/>
          <a:p>
            <a:fld id="{03B3642A-93B0-4595-9DA4-EB0064359C26}" type="slidenum">
              <a:rPr lang="en-US" smtClean="0"/>
              <a:t>11</a:t>
            </a:fld>
            <a:endParaRPr lang="en-US"/>
          </a:p>
        </p:txBody>
      </p:sp>
    </p:spTree>
    <p:extLst>
      <p:ext uri="{BB962C8B-B14F-4D97-AF65-F5344CB8AC3E}">
        <p14:creationId xmlns:p14="http://schemas.microsoft.com/office/powerpoint/2010/main" val="2700391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 </a:t>
            </a:r>
            <a:r>
              <a:rPr lang="en-US" dirty="0" err="1" smtClean="0"/>
              <a:t>getline</a:t>
            </a:r>
            <a:r>
              <a:rPr lang="en-US" dirty="0" smtClean="0"/>
              <a:t> removes \n from input stream. \n not stored in buffer array. Compare this to </a:t>
            </a:r>
            <a:r>
              <a:rPr lang="en-US" dirty="0" err="1" smtClean="0"/>
              <a:t>cin.get</a:t>
            </a:r>
            <a:r>
              <a:rPr lang="en-US" dirty="0" smtClean="0"/>
              <a:t>(buffer2,</a:t>
            </a:r>
            <a:r>
              <a:rPr lang="en-US" baseline="0" dirty="0" smtClean="0"/>
              <a:t> size);</a:t>
            </a:r>
            <a:endParaRPr lang="en-US" dirty="0"/>
          </a:p>
        </p:txBody>
      </p:sp>
      <p:sp>
        <p:nvSpPr>
          <p:cNvPr id="4" name="Slide Number Placeholder 3"/>
          <p:cNvSpPr>
            <a:spLocks noGrp="1"/>
          </p:cNvSpPr>
          <p:nvPr>
            <p:ph type="sldNum" sz="quarter" idx="10"/>
          </p:nvPr>
        </p:nvSpPr>
        <p:spPr/>
        <p:txBody>
          <a:bodyPr/>
          <a:lstStyle/>
          <a:p>
            <a:fld id="{03B3642A-93B0-4595-9DA4-EB0064359C26}" type="slidenum">
              <a:rPr lang="en-US" smtClean="0"/>
              <a:t>13</a:t>
            </a:fld>
            <a:endParaRPr lang="en-US"/>
          </a:p>
        </p:txBody>
      </p:sp>
    </p:spTree>
    <p:extLst>
      <p:ext uri="{BB962C8B-B14F-4D97-AF65-F5344CB8AC3E}">
        <p14:creationId xmlns:p14="http://schemas.microsoft.com/office/powerpoint/2010/main" val="1317503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 </a:t>
            </a:r>
            <a:r>
              <a:rPr lang="en-US" dirty="0" err="1" smtClean="0"/>
              <a:t>cin.gcount</a:t>
            </a:r>
            <a:r>
              <a:rPr lang="en-US" dirty="0" smtClean="0"/>
              <a:t>() determines the number</a:t>
            </a:r>
            <a:r>
              <a:rPr lang="en-US" baseline="0" dirty="0" smtClean="0"/>
              <a:t> of characters to write from the buffer.</a:t>
            </a:r>
            <a:endParaRPr lang="en-US" dirty="0"/>
          </a:p>
        </p:txBody>
      </p:sp>
      <p:sp>
        <p:nvSpPr>
          <p:cNvPr id="4" name="Slide Number Placeholder 3"/>
          <p:cNvSpPr>
            <a:spLocks noGrp="1"/>
          </p:cNvSpPr>
          <p:nvPr>
            <p:ph type="sldNum" sz="quarter" idx="10"/>
          </p:nvPr>
        </p:nvSpPr>
        <p:spPr/>
        <p:txBody>
          <a:bodyPr/>
          <a:lstStyle/>
          <a:p>
            <a:fld id="{03B3642A-93B0-4595-9DA4-EB0064359C26}" type="slidenum">
              <a:rPr lang="en-US" smtClean="0"/>
              <a:t>14</a:t>
            </a:fld>
            <a:endParaRPr lang="en-US"/>
          </a:p>
        </p:txBody>
      </p:sp>
    </p:spTree>
    <p:extLst>
      <p:ext uri="{BB962C8B-B14F-4D97-AF65-F5344CB8AC3E}">
        <p14:creationId xmlns:p14="http://schemas.microsoft.com/office/powerpoint/2010/main" val="10619396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 </a:t>
            </a:r>
            <a:r>
              <a:rPr lang="en-US" dirty="0" err="1" smtClean="0"/>
              <a:t>setbase</a:t>
            </a:r>
            <a:r>
              <a:rPr lang="en-US" dirty="0" smtClean="0"/>
              <a:t> function defined in &lt;</a:t>
            </a:r>
            <a:r>
              <a:rPr lang="en-US" dirty="0" err="1" smtClean="0"/>
              <a:t>iomanip</a:t>
            </a:r>
            <a:r>
              <a:rPr lang="en-US" dirty="0" smtClean="0"/>
              <a:t>&gt;  system header file and can set number bases to 10,8,16 etc. If set base was not used to revert back to base 10, the next </a:t>
            </a:r>
            <a:r>
              <a:rPr lang="en-US" dirty="0" err="1" smtClean="0"/>
              <a:t>cout</a:t>
            </a:r>
            <a:r>
              <a:rPr lang="en-US" dirty="0" smtClean="0"/>
              <a:t> of a number would still be in base</a:t>
            </a:r>
            <a:r>
              <a:rPr lang="en-US" baseline="0" dirty="0" smtClean="0"/>
              <a:t> 8. </a:t>
            </a:r>
            <a:endParaRPr lang="en-US" dirty="0"/>
          </a:p>
        </p:txBody>
      </p:sp>
      <p:sp>
        <p:nvSpPr>
          <p:cNvPr id="4" name="Slide Number Placeholder 3"/>
          <p:cNvSpPr>
            <a:spLocks noGrp="1"/>
          </p:cNvSpPr>
          <p:nvPr>
            <p:ph type="sldNum" sz="quarter" idx="10"/>
          </p:nvPr>
        </p:nvSpPr>
        <p:spPr/>
        <p:txBody>
          <a:bodyPr/>
          <a:lstStyle/>
          <a:p>
            <a:fld id="{03B3642A-93B0-4595-9DA4-EB0064359C26}" type="slidenum">
              <a:rPr lang="en-US" smtClean="0"/>
              <a:t>15</a:t>
            </a:fld>
            <a:endParaRPr lang="en-US"/>
          </a:p>
        </p:txBody>
      </p:sp>
    </p:spTree>
    <p:extLst>
      <p:ext uri="{BB962C8B-B14F-4D97-AF65-F5344CB8AC3E}">
        <p14:creationId xmlns:p14="http://schemas.microsoft.com/office/powerpoint/2010/main" val="725241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 </a:t>
            </a:r>
            <a:r>
              <a:rPr lang="en-US" dirty="0" err="1" smtClean="0"/>
              <a:t>cout.precision</a:t>
            </a:r>
            <a:r>
              <a:rPr lang="en-US" dirty="0" smtClean="0"/>
              <a:t>(places) defined in &lt;</a:t>
            </a:r>
            <a:r>
              <a:rPr lang="en-US" dirty="0" err="1" smtClean="0"/>
              <a:t>iostream</a:t>
            </a:r>
            <a:r>
              <a:rPr lang="en-US" dirty="0" smtClean="0"/>
              <a:t>&gt;.</a:t>
            </a:r>
            <a:r>
              <a:rPr lang="en-US" baseline="0" dirty="0" smtClean="0"/>
              <a:t> </a:t>
            </a:r>
            <a:r>
              <a:rPr lang="en-US" baseline="0" dirty="0" err="1" smtClean="0"/>
              <a:t>Cout.precision</a:t>
            </a:r>
            <a:r>
              <a:rPr lang="en-US" baseline="0" dirty="0" smtClean="0"/>
              <a:t> with no arguments restores the default precision settings. </a:t>
            </a:r>
            <a:endParaRPr lang="en-US" dirty="0"/>
          </a:p>
        </p:txBody>
      </p:sp>
      <p:sp>
        <p:nvSpPr>
          <p:cNvPr id="4" name="Slide Number Placeholder 3"/>
          <p:cNvSpPr>
            <a:spLocks noGrp="1"/>
          </p:cNvSpPr>
          <p:nvPr>
            <p:ph type="sldNum" sz="quarter" idx="10"/>
          </p:nvPr>
        </p:nvSpPr>
        <p:spPr/>
        <p:txBody>
          <a:bodyPr/>
          <a:lstStyle/>
          <a:p>
            <a:fld id="{03B3642A-93B0-4595-9DA4-EB0064359C26}" type="slidenum">
              <a:rPr lang="en-US" smtClean="0"/>
              <a:t>17</a:t>
            </a:fld>
            <a:endParaRPr lang="en-US"/>
          </a:p>
        </p:txBody>
      </p:sp>
    </p:spTree>
    <p:extLst>
      <p:ext uri="{BB962C8B-B14F-4D97-AF65-F5344CB8AC3E}">
        <p14:creationId xmlns:p14="http://schemas.microsoft.com/office/powerpoint/2010/main" val="1918937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 </a:t>
            </a:r>
            <a:r>
              <a:rPr lang="en-US" dirty="0" err="1" smtClean="0"/>
              <a:t>setprecision</a:t>
            </a:r>
            <a:r>
              <a:rPr lang="en-US" dirty="0" smtClean="0"/>
              <a:t>(places) defined in &lt;</a:t>
            </a:r>
            <a:r>
              <a:rPr lang="en-US" dirty="0" err="1" smtClean="0"/>
              <a:t>iomanip</a:t>
            </a:r>
            <a:r>
              <a:rPr lang="en-US" dirty="0" smtClean="0"/>
              <a:t>&gt;</a:t>
            </a:r>
            <a:endParaRPr lang="en-US" dirty="0"/>
          </a:p>
        </p:txBody>
      </p:sp>
      <p:sp>
        <p:nvSpPr>
          <p:cNvPr id="4" name="Slide Number Placeholder 3"/>
          <p:cNvSpPr>
            <a:spLocks noGrp="1"/>
          </p:cNvSpPr>
          <p:nvPr>
            <p:ph type="sldNum" sz="quarter" idx="10"/>
          </p:nvPr>
        </p:nvSpPr>
        <p:spPr/>
        <p:txBody>
          <a:bodyPr/>
          <a:lstStyle/>
          <a:p>
            <a:fld id="{03B3642A-93B0-4595-9DA4-EB0064359C26}" type="slidenum">
              <a:rPr lang="en-US" smtClean="0"/>
              <a:t>18</a:t>
            </a:fld>
            <a:endParaRPr lang="en-US"/>
          </a:p>
        </p:txBody>
      </p:sp>
    </p:spTree>
    <p:extLst>
      <p:ext uri="{BB962C8B-B14F-4D97-AF65-F5344CB8AC3E}">
        <p14:creationId xmlns:p14="http://schemas.microsoft.com/office/powerpoint/2010/main" val="1254408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698B592-99D7-492B-925D-FE57710FE434}" type="datetime1">
              <a:rPr lang="en-US" smtClean="0"/>
              <a:t>11/16/2016</a:t>
            </a:fld>
            <a:endParaRPr lang="en-US"/>
          </a:p>
        </p:txBody>
      </p:sp>
      <p:sp>
        <p:nvSpPr>
          <p:cNvPr id="5" name="Footer Placeholder 4"/>
          <p:cNvSpPr>
            <a:spLocks noGrp="1"/>
          </p:cNvSpPr>
          <p:nvPr>
            <p:ph type="ftr" sz="quarter" idx="11"/>
          </p:nvPr>
        </p:nvSpPr>
        <p:spPr/>
        <p:txBody>
          <a:bodyPr/>
          <a:lstStyle/>
          <a:p>
            <a:r>
              <a:rPr lang="en-US" smtClean="0"/>
              <a:t>©1992-2017 by Pearson Education, Inc. All Rights Reserved.</a:t>
            </a:r>
            <a:endParaRPr lang="en-US"/>
          </a:p>
        </p:txBody>
      </p:sp>
      <p:sp>
        <p:nvSpPr>
          <p:cNvPr id="6" name="Slide Number Placeholder 5"/>
          <p:cNvSpPr>
            <a:spLocks noGrp="1"/>
          </p:cNvSpPr>
          <p:nvPr>
            <p:ph type="sldNum" sz="quarter" idx="12"/>
          </p:nvPr>
        </p:nvSpPr>
        <p:spPr/>
        <p:txBody>
          <a:bodyPr/>
          <a:lstStyle/>
          <a:p>
            <a:fld id="{B64C6D03-129C-451F-B612-189D2F937A2C}" type="slidenum">
              <a:rPr lang="en-US" smtClean="0"/>
              <a:t>‹#›</a:t>
            </a:fld>
            <a:endParaRPr lang="en-US"/>
          </a:p>
        </p:txBody>
      </p:sp>
    </p:spTree>
    <p:extLst>
      <p:ext uri="{BB962C8B-B14F-4D97-AF65-F5344CB8AC3E}">
        <p14:creationId xmlns:p14="http://schemas.microsoft.com/office/powerpoint/2010/main" val="2459783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263FD88-B0AB-4BF0-9422-B058F71F9BAD}" type="datetime1">
              <a:rPr lang="en-US" smtClean="0"/>
              <a:t>11/16/2016</a:t>
            </a:fld>
            <a:endParaRPr lang="en-US"/>
          </a:p>
        </p:txBody>
      </p:sp>
      <p:sp>
        <p:nvSpPr>
          <p:cNvPr id="5" name="Footer Placeholder 4"/>
          <p:cNvSpPr>
            <a:spLocks noGrp="1"/>
          </p:cNvSpPr>
          <p:nvPr>
            <p:ph type="ftr" sz="quarter" idx="11"/>
          </p:nvPr>
        </p:nvSpPr>
        <p:spPr/>
        <p:txBody>
          <a:bodyPr/>
          <a:lstStyle/>
          <a:p>
            <a:r>
              <a:rPr lang="en-US" smtClean="0"/>
              <a:t>©1992-2017 by Pearson Education, Inc. All Rights Reserved.</a:t>
            </a:r>
            <a:endParaRPr lang="en-US"/>
          </a:p>
        </p:txBody>
      </p:sp>
      <p:sp>
        <p:nvSpPr>
          <p:cNvPr id="6" name="Slide Number Placeholder 5"/>
          <p:cNvSpPr>
            <a:spLocks noGrp="1"/>
          </p:cNvSpPr>
          <p:nvPr>
            <p:ph type="sldNum" sz="quarter" idx="12"/>
          </p:nvPr>
        </p:nvSpPr>
        <p:spPr/>
        <p:txBody>
          <a:bodyPr/>
          <a:lstStyle/>
          <a:p>
            <a:fld id="{B64C6D03-129C-451F-B612-189D2F937A2C}" type="slidenum">
              <a:rPr lang="en-US" smtClean="0"/>
              <a:t>‹#›</a:t>
            </a:fld>
            <a:endParaRPr lang="en-US"/>
          </a:p>
        </p:txBody>
      </p:sp>
    </p:spTree>
    <p:extLst>
      <p:ext uri="{BB962C8B-B14F-4D97-AF65-F5344CB8AC3E}">
        <p14:creationId xmlns:p14="http://schemas.microsoft.com/office/powerpoint/2010/main" val="3631603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688E001-0C17-4470-B7EB-2B63FEA5CCB3}" type="datetime1">
              <a:rPr lang="en-US" smtClean="0"/>
              <a:t>11/16/2016</a:t>
            </a:fld>
            <a:endParaRPr lang="en-US"/>
          </a:p>
        </p:txBody>
      </p:sp>
      <p:sp>
        <p:nvSpPr>
          <p:cNvPr id="5" name="Footer Placeholder 4"/>
          <p:cNvSpPr>
            <a:spLocks noGrp="1"/>
          </p:cNvSpPr>
          <p:nvPr>
            <p:ph type="ftr" sz="quarter" idx="11"/>
          </p:nvPr>
        </p:nvSpPr>
        <p:spPr/>
        <p:txBody>
          <a:bodyPr/>
          <a:lstStyle/>
          <a:p>
            <a:r>
              <a:rPr lang="en-US" smtClean="0"/>
              <a:t>©1992-2017 by Pearson Education, Inc. All Rights Reserved.</a:t>
            </a:r>
            <a:endParaRPr lang="en-US"/>
          </a:p>
        </p:txBody>
      </p:sp>
      <p:sp>
        <p:nvSpPr>
          <p:cNvPr id="6" name="Slide Number Placeholder 5"/>
          <p:cNvSpPr>
            <a:spLocks noGrp="1"/>
          </p:cNvSpPr>
          <p:nvPr>
            <p:ph type="sldNum" sz="quarter" idx="12"/>
          </p:nvPr>
        </p:nvSpPr>
        <p:spPr/>
        <p:txBody>
          <a:bodyPr/>
          <a:lstStyle/>
          <a:p>
            <a:fld id="{B64C6D03-129C-451F-B612-189D2F937A2C}" type="slidenum">
              <a:rPr lang="en-US" smtClean="0"/>
              <a:t>‹#›</a:t>
            </a:fld>
            <a:endParaRPr lang="en-US"/>
          </a:p>
        </p:txBody>
      </p:sp>
    </p:spTree>
    <p:extLst>
      <p:ext uri="{BB962C8B-B14F-4D97-AF65-F5344CB8AC3E}">
        <p14:creationId xmlns:p14="http://schemas.microsoft.com/office/powerpoint/2010/main" val="3652207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A19BBB-15CF-43C2-8187-A6356ED8DEA8}" type="datetime1">
              <a:rPr lang="en-US" smtClean="0"/>
              <a:t>11/16/2016</a:t>
            </a:fld>
            <a:endParaRPr lang="en-US"/>
          </a:p>
        </p:txBody>
      </p:sp>
      <p:sp>
        <p:nvSpPr>
          <p:cNvPr id="5" name="Footer Placeholder 4"/>
          <p:cNvSpPr>
            <a:spLocks noGrp="1"/>
          </p:cNvSpPr>
          <p:nvPr>
            <p:ph type="ftr" sz="quarter" idx="11"/>
          </p:nvPr>
        </p:nvSpPr>
        <p:spPr/>
        <p:txBody>
          <a:bodyPr/>
          <a:lstStyle/>
          <a:p>
            <a:r>
              <a:rPr lang="en-US" smtClean="0"/>
              <a:t>©1992-2017 by Pearson Education, Inc. All Rights Reserved.</a:t>
            </a:r>
            <a:endParaRPr lang="en-US"/>
          </a:p>
        </p:txBody>
      </p:sp>
      <p:sp>
        <p:nvSpPr>
          <p:cNvPr id="6" name="Slide Number Placeholder 5"/>
          <p:cNvSpPr>
            <a:spLocks noGrp="1"/>
          </p:cNvSpPr>
          <p:nvPr>
            <p:ph type="sldNum" sz="quarter" idx="12"/>
          </p:nvPr>
        </p:nvSpPr>
        <p:spPr/>
        <p:txBody>
          <a:bodyPr/>
          <a:lstStyle/>
          <a:p>
            <a:fld id="{B64C6D03-129C-451F-B612-189D2F937A2C}" type="slidenum">
              <a:rPr lang="en-US" smtClean="0"/>
              <a:t>‹#›</a:t>
            </a:fld>
            <a:endParaRPr lang="en-US"/>
          </a:p>
        </p:txBody>
      </p:sp>
    </p:spTree>
    <p:extLst>
      <p:ext uri="{BB962C8B-B14F-4D97-AF65-F5344CB8AC3E}">
        <p14:creationId xmlns:p14="http://schemas.microsoft.com/office/powerpoint/2010/main" val="3988418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421C66-48E4-43AC-8000-3461BEC6E199}" type="datetime1">
              <a:rPr lang="en-US" smtClean="0"/>
              <a:t>11/16/2016</a:t>
            </a:fld>
            <a:endParaRPr lang="en-US"/>
          </a:p>
        </p:txBody>
      </p:sp>
      <p:sp>
        <p:nvSpPr>
          <p:cNvPr id="5" name="Footer Placeholder 4"/>
          <p:cNvSpPr>
            <a:spLocks noGrp="1"/>
          </p:cNvSpPr>
          <p:nvPr>
            <p:ph type="ftr" sz="quarter" idx="11"/>
          </p:nvPr>
        </p:nvSpPr>
        <p:spPr/>
        <p:txBody>
          <a:bodyPr/>
          <a:lstStyle/>
          <a:p>
            <a:r>
              <a:rPr lang="en-US" smtClean="0"/>
              <a:t>©1992-2017 by Pearson Education, Inc. All Rights Reserved.</a:t>
            </a:r>
            <a:endParaRPr lang="en-US"/>
          </a:p>
        </p:txBody>
      </p:sp>
      <p:sp>
        <p:nvSpPr>
          <p:cNvPr id="6" name="Slide Number Placeholder 5"/>
          <p:cNvSpPr>
            <a:spLocks noGrp="1"/>
          </p:cNvSpPr>
          <p:nvPr>
            <p:ph type="sldNum" sz="quarter" idx="12"/>
          </p:nvPr>
        </p:nvSpPr>
        <p:spPr/>
        <p:txBody>
          <a:bodyPr/>
          <a:lstStyle/>
          <a:p>
            <a:fld id="{B64C6D03-129C-451F-B612-189D2F937A2C}" type="slidenum">
              <a:rPr lang="en-US" smtClean="0"/>
              <a:t>‹#›</a:t>
            </a:fld>
            <a:endParaRPr lang="en-US"/>
          </a:p>
        </p:txBody>
      </p:sp>
    </p:spTree>
    <p:extLst>
      <p:ext uri="{BB962C8B-B14F-4D97-AF65-F5344CB8AC3E}">
        <p14:creationId xmlns:p14="http://schemas.microsoft.com/office/powerpoint/2010/main" val="397661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C4A76F8-F742-4A3E-A580-C338AA4B9123}" type="datetime1">
              <a:rPr lang="en-US" smtClean="0"/>
              <a:t>11/16/2016</a:t>
            </a:fld>
            <a:endParaRPr lang="en-US"/>
          </a:p>
        </p:txBody>
      </p:sp>
      <p:sp>
        <p:nvSpPr>
          <p:cNvPr id="6" name="Footer Placeholder 5"/>
          <p:cNvSpPr>
            <a:spLocks noGrp="1"/>
          </p:cNvSpPr>
          <p:nvPr>
            <p:ph type="ftr" sz="quarter" idx="11"/>
          </p:nvPr>
        </p:nvSpPr>
        <p:spPr/>
        <p:txBody>
          <a:bodyPr/>
          <a:lstStyle/>
          <a:p>
            <a:r>
              <a:rPr lang="en-US" smtClean="0"/>
              <a:t>©1992-2017 by Pearson Education, Inc. All Rights Reserved.</a:t>
            </a:r>
            <a:endParaRPr lang="en-US"/>
          </a:p>
        </p:txBody>
      </p:sp>
      <p:sp>
        <p:nvSpPr>
          <p:cNvPr id="7" name="Slide Number Placeholder 6"/>
          <p:cNvSpPr>
            <a:spLocks noGrp="1"/>
          </p:cNvSpPr>
          <p:nvPr>
            <p:ph type="sldNum" sz="quarter" idx="12"/>
          </p:nvPr>
        </p:nvSpPr>
        <p:spPr/>
        <p:txBody>
          <a:bodyPr/>
          <a:lstStyle/>
          <a:p>
            <a:fld id="{B64C6D03-129C-451F-B612-189D2F937A2C}" type="slidenum">
              <a:rPr lang="en-US" smtClean="0"/>
              <a:t>‹#›</a:t>
            </a:fld>
            <a:endParaRPr lang="en-US"/>
          </a:p>
        </p:txBody>
      </p:sp>
    </p:spTree>
    <p:extLst>
      <p:ext uri="{BB962C8B-B14F-4D97-AF65-F5344CB8AC3E}">
        <p14:creationId xmlns:p14="http://schemas.microsoft.com/office/powerpoint/2010/main" val="4108012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E4FF01F-8F18-4F92-AAE9-CB980D79FE37}" type="datetime1">
              <a:rPr lang="en-US" smtClean="0"/>
              <a:t>11/16/2016</a:t>
            </a:fld>
            <a:endParaRPr lang="en-US"/>
          </a:p>
        </p:txBody>
      </p:sp>
      <p:sp>
        <p:nvSpPr>
          <p:cNvPr id="8" name="Footer Placeholder 7"/>
          <p:cNvSpPr>
            <a:spLocks noGrp="1"/>
          </p:cNvSpPr>
          <p:nvPr>
            <p:ph type="ftr" sz="quarter" idx="11"/>
          </p:nvPr>
        </p:nvSpPr>
        <p:spPr/>
        <p:txBody>
          <a:bodyPr/>
          <a:lstStyle/>
          <a:p>
            <a:r>
              <a:rPr lang="en-US" smtClean="0"/>
              <a:t>©1992-2017 by Pearson Education, Inc. All Rights Reserved.</a:t>
            </a:r>
            <a:endParaRPr lang="en-US"/>
          </a:p>
        </p:txBody>
      </p:sp>
      <p:sp>
        <p:nvSpPr>
          <p:cNvPr id="9" name="Slide Number Placeholder 8"/>
          <p:cNvSpPr>
            <a:spLocks noGrp="1"/>
          </p:cNvSpPr>
          <p:nvPr>
            <p:ph type="sldNum" sz="quarter" idx="12"/>
          </p:nvPr>
        </p:nvSpPr>
        <p:spPr/>
        <p:txBody>
          <a:bodyPr/>
          <a:lstStyle/>
          <a:p>
            <a:fld id="{B64C6D03-129C-451F-B612-189D2F937A2C}" type="slidenum">
              <a:rPr lang="en-US" smtClean="0"/>
              <a:t>‹#›</a:t>
            </a:fld>
            <a:endParaRPr lang="en-US"/>
          </a:p>
        </p:txBody>
      </p:sp>
    </p:spTree>
    <p:extLst>
      <p:ext uri="{BB962C8B-B14F-4D97-AF65-F5344CB8AC3E}">
        <p14:creationId xmlns:p14="http://schemas.microsoft.com/office/powerpoint/2010/main" val="2933466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5C29DA2-01E3-407F-942F-2027014BB256}" type="datetime1">
              <a:rPr lang="en-US" smtClean="0"/>
              <a:t>11/16/2016</a:t>
            </a:fld>
            <a:endParaRPr lang="en-US"/>
          </a:p>
        </p:txBody>
      </p:sp>
      <p:sp>
        <p:nvSpPr>
          <p:cNvPr id="4" name="Footer Placeholder 3"/>
          <p:cNvSpPr>
            <a:spLocks noGrp="1"/>
          </p:cNvSpPr>
          <p:nvPr>
            <p:ph type="ftr" sz="quarter" idx="11"/>
          </p:nvPr>
        </p:nvSpPr>
        <p:spPr/>
        <p:txBody>
          <a:bodyPr/>
          <a:lstStyle/>
          <a:p>
            <a:r>
              <a:rPr lang="en-US" smtClean="0"/>
              <a:t>©1992-2017 by Pearson Education, Inc. All Rights Reserved.</a:t>
            </a:r>
            <a:endParaRPr lang="en-US"/>
          </a:p>
        </p:txBody>
      </p:sp>
      <p:sp>
        <p:nvSpPr>
          <p:cNvPr id="5" name="Slide Number Placeholder 4"/>
          <p:cNvSpPr>
            <a:spLocks noGrp="1"/>
          </p:cNvSpPr>
          <p:nvPr>
            <p:ph type="sldNum" sz="quarter" idx="12"/>
          </p:nvPr>
        </p:nvSpPr>
        <p:spPr/>
        <p:txBody>
          <a:bodyPr/>
          <a:lstStyle/>
          <a:p>
            <a:fld id="{B64C6D03-129C-451F-B612-189D2F937A2C}" type="slidenum">
              <a:rPr lang="en-US" smtClean="0"/>
              <a:t>‹#›</a:t>
            </a:fld>
            <a:endParaRPr lang="en-US"/>
          </a:p>
        </p:txBody>
      </p:sp>
    </p:spTree>
    <p:extLst>
      <p:ext uri="{BB962C8B-B14F-4D97-AF65-F5344CB8AC3E}">
        <p14:creationId xmlns:p14="http://schemas.microsoft.com/office/powerpoint/2010/main" val="4293867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AE495F-8437-4F96-9B07-464151EFE06E}" type="datetime1">
              <a:rPr lang="en-US" smtClean="0"/>
              <a:t>11/16/2016</a:t>
            </a:fld>
            <a:endParaRPr lang="en-US"/>
          </a:p>
        </p:txBody>
      </p:sp>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
        <p:nvSpPr>
          <p:cNvPr id="4" name="Slide Number Placeholder 3"/>
          <p:cNvSpPr>
            <a:spLocks noGrp="1"/>
          </p:cNvSpPr>
          <p:nvPr>
            <p:ph type="sldNum" sz="quarter" idx="12"/>
          </p:nvPr>
        </p:nvSpPr>
        <p:spPr/>
        <p:txBody>
          <a:bodyPr/>
          <a:lstStyle/>
          <a:p>
            <a:fld id="{B64C6D03-129C-451F-B612-189D2F937A2C}" type="slidenum">
              <a:rPr lang="en-US" smtClean="0"/>
              <a:t>‹#›</a:t>
            </a:fld>
            <a:endParaRPr lang="en-US"/>
          </a:p>
        </p:txBody>
      </p:sp>
    </p:spTree>
    <p:extLst>
      <p:ext uri="{BB962C8B-B14F-4D97-AF65-F5344CB8AC3E}">
        <p14:creationId xmlns:p14="http://schemas.microsoft.com/office/powerpoint/2010/main" val="2744077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BD6D78-CE4C-4E77-8D79-02A16A1EF88F}" type="datetime1">
              <a:rPr lang="en-US" smtClean="0"/>
              <a:t>11/16/2016</a:t>
            </a:fld>
            <a:endParaRPr lang="en-US"/>
          </a:p>
        </p:txBody>
      </p:sp>
      <p:sp>
        <p:nvSpPr>
          <p:cNvPr id="6" name="Footer Placeholder 5"/>
          <p:cNvSpPr>
            <a:spLocks noGrp="1"/>
          </p:cNvSpPr>
          <p:nvPr>
            <p:ph type="ftr" sz="quarter" idx="11"/>
          </p:nvPr>
        </p:nvSpPr>
        <p:spPr/>
        <p:txBody>
          <a:bodyPr/>
          <a:lstStyle/>
          <a:p>
            <a:r>
              <a:rPr lang="en-US" smtClean="0"/>
              <a:t>©1992-2017 by Pearson Education, Inc. All Rights Reserved.</a:t>
            </a:r>
            <a:endParaRPr lang="en-US"/>
          </a:p>
        </p:txBody>
      </p:sp>
      <p:sp>
        <p:nvSpPr>
          <p:cNvPr id="7" name="Slide Number Placeholder 6"/>
          <p:cNvSpPr>
            <a:spLocks noGrp="1"/>
          </p:cNvSpPr>
          <p:nvPr>
            <p:ph type="sldNum" sz="quarter" idx="12"/>
          </p:nvPr>
        </p:nvSpPr>
        <p:spPr/>
        <p:txBody>
          <a:bodyPr/>
          <a:lstStyle/>
          <a:p>
            <a:fld id="{B64C6D03-129C-451F-B612-189D2F937A2C}" type="slidenum">
              <a:rPr lang="en-US" smtClean="0"/>
              <a:t>‹#›</a:t>
            </a:fld>
            <a:endParaRPr lang="en-US"/>
          </a:p>
        </p:txBody>
      </p:sp>
    </p:spTree>
    <p:extLst>
      <p:ext uri="{BB962C8B-B14F-4D97-AF65-F5344CB8AC3E}">
        <p14:creationId xmlns:p14="http://schemas.microsoft.com/office/powerpoint/2010/main" val="3444745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42ED25-6EFD-4677-90F8-EBA5FB61951F}" type="datetime1">
              <a:rPr lang="en-US" smtClean="0"/>
              <a:t>11/16/2016</a:t>
            </a:fld>
            <a:endParaRPr lang="en-US"/>
          </a:p>
        </p:txBody>
      </p:sp>
      <p:sp>
        <p:nvSpPr>
          <p:cNvPr id="6" name="Footer Placeholder 5"/>
          <p:cNvSpPr>
            <a:spLocks noGrp="1"/>
          </p:cNvSpPr>
          <p:nvPr>
            <p:ph type="ftr" sz="quarter" idx="11"/>
          </p:nvPr>
        </p:nvSpPr>
        <p:spPr/>
        <p:txBody>
          <a:bodyPr/>
          <a:lstStyle/>
          <a:p>
            <a:r>
              <a:rPr lang="en-US" smtClean="0"/>
              <a:t>©1992-2017 by Pearson Education, Inc. All Rights Reserved.</a:t>
            </a:r>
            <a:endParaRPr lang="en-US"/>
          </a:p>
        </p:txBody>
      </p:sp>
      <p:sp>
        <p:nvSpPr>
          <p:cNvPr id="7" name="Slide Number Placeholder 6"/>
          <p:cNvSpPr>
            <a:spLocks noGrp="1"/>
          </p:cNvSpPr>
          <p:nvPr>
            <p:ph type="sldNum" sz="quarter" idx="12"/>
          </p:nvPr>
        </p:nvSpPr>
        <p:spPr/>
        <p:txBody>
          <a:bodyPr/>
          <a:lstStyle/>
          <a:p>
            <a:fld id="{B64C6D03-129C-451F-B612-189D2F937A2C}" type="slidenum">
              <a:rPr lang="en-US" smtClean="0"/>
              <a:t>‹#›</a:t>
            </a:fld>
            <a:endParaRPr lang="en-US"/>
          </a:p>
        </p:txBody>
      </p:sp>
    </p:spTree>
    <p:extLst>
      <p:ext uri="{BB962C8B-B14F-4D97-AF65-F5344CB8AC3E}">
        <p14:creationId xmlns:p14="http://schemas.microsoft.com/office/powerpoint/2010/main" val="2567001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908626-908B-4F4B-87AD-0E71F00A55C9}" type="datetime1">
              <a:rPr lang="en-US" smtClean="0"/>
              <a:t>11/16/2016</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©1992-2017 by Pearson Education, Inc. All Rights Reserved.</a:t>
            </a:r>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4C6D03-129C-451F-B612-189D2F937A2C}" type="slidenum">
              <a:rPr lang="en-US" smtClean="0"/>
              <a:t>‹#›</a:t>
            </a:fld>
            <a:endParaRPr lang="en-US"/>
          </a:p>
        </p:txBody>
      </p:sp>
    </p:spTree>
    <p:extLst>
      <p:ext uri="{BB962C8B-B14F-4D97-AF65-F5344CB8AC3E}">
        <p14:creationId xmlns:p14="http://schemas.microsoft.com/office/powerpoint/2010/main" val="19986068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auto">
              <a:spcAft>
                <a:spcPts val="0"/>
              </a:spcAft>
              <a:defRPr/>
            </a:pPr>
            <a:r>
              <a:rPr lang="en-US" dirty="0" smtClean="0">
                <a:solidFill>
                  <a:srgbClr val="3380E6"/>
                </a:solidFill>
                <a:latin typeface="Goudy Sans Medium"/>
              </a:rPr>
              <a:t>Stream </a:t>
            </a:r>
            <a:r>
              <a:rPr lang="en-US" dirty="0" err="1" smtClean="0">
                <a:solidFill>
                  <a:srgbClr val="3380E6"/>
                </a:solidFill>
                <a:latin typeface="Goudy Sans Medium"/>
              </a:rPr>
              <a:t>Input/Output</a:t>
            </a:r>
            <a:endParaRPr lang="en-US" dirty="0" smtClean="0">
              <a:solidFill>
                <a:srgbClr val="3380E6"/>
              </a:solidFill>
              <a:latin typeface="Goudy Sans Medium"/>
            </a:endParaRPr>
          </a:p>
        </p:txBody>
      </p:sp>
      <p:sp>
        <p:nvSpPr>
          <p:cNvPr id="10243" name="Subtitle 3"/>
          <p:cNvSpPr>
            <a:spLocks noGrp="1"/>
          </p:cNvSpPr>
          <p:nvPr>
            <p:ph type="subTitle" idx="1"/>
          </p:nvPr>
        </p:nvSpPr>
        <p:spPr/>
        <p:txBody>
          <a:bodyPr/>
          <a:lstStyle/>
          <a:p>
            <a:pPr marR="0"/>
            <a:r>
              <a:rPr lang="en-US" altLang="en-US" dirty="0" smtClean="0"/>
              <a:t>Based on Chapter 13 of C++ How to Program, 10/e</a:t>
            </a:r>
          </a:p>
        </p:txBody>
      </p:sp>
      <p:sp>
        <p:nvSpPr>
          <p:cNvPr id="5" name="Footer Placeholder 4"/>
          <p:cNvSpPr>
            <a:spLocks noGrp="1"/>
          </p:cNvSpPr>
          <p:nvPr>
            <p:ph type="ftr" sz="quarter" idx="11"/>
          </p:nvPr>
        </p:nvSpPr>
        <p:spPr/>
        <p:txBody>
          <a:bodyPr/>
          <a:lstStyle/>
          <a:p>
            <a:pPr>
              <a:defRPr/>
            </a:pPr>
            <a:r>
              <a:rPr lang="en-US" dirty="0" smtClean="0"/>
              <a:t>©1992-2017 by Pearson Education, Inc. All Rights Reserved.</a:t>
            </a:r>
            <a:endParaRPr lang="en-US" dirty="0"/>
          </a:p>
        </p:txBody>
      </p:sp>
    </p:spTree>
    <p:extLst>
      <p:ext uri="{BB962C8B-B14F-4D97-AF65-F5344CB8AC3E}">
        <p14:creationId xmlns:p14="http://schemas.microsoft.com/office/powerpoint/2010/main" val="19768934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3_Page_1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96988"/>
            <a:ext cx="12192000" cy="4262437"/>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932985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3_Page_12"/>
          <p:cNvPicPr>
            <a:picLocks noGrp="1" noChangeAspect="1"/>
          </p:cNvPicPr>
          <p:nvPr isPhoto="1"/>
        </p:nvPicPr>
        <p:blipFill>
          <a:blip r:embed="rId3" cstate="print">
            <a:lum/>
            <a:extLst>
              <a:ext uri="{28A0092B-C50C-407E-A947-70E740481C1C}">
                <a14:useLocalDpi xmlns:a14="http://schemas.microsoft.com/office/drawing/2010/main" val="0"/>
              </a:ext>
            </a:extLst>
          </a:blip>
          <a:stretch>
            <a:fillRect/>
          </a:stretch>
        </p:blipFill>
        <p:spPr>
          <a:xfrm>
            <a:off x="1362075" y="0"/>
            <a:ext cx="9466263"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468460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3_Page_1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96988"/>
            <a:ext cx="12192000" cy="4262437"/>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039946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3_Page_14"/>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1136650" y="0"/>
            <a:ext cx="9917113"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809436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3_Page_15"/>
          <p:cNvPicPr>
            <a:picLocks noGrp="1" noChangeAspect="1"/>
          </p:cNvPicPr>
          <p:nvPr isPhoto="1"/>
        </p:nvPicPr>
        <p:blipFill>
          <a:blip r:embed="rId3" cstate="print">
            <a:lum/>
            <a:extLst>
              <a:ext uri="{28A0092B-C50C-407E-A947-70E740481C1C}">
                <a14:useLocalDpi xmlns:a14="http://schemas.microsoft.com/office/drawing/2010/main" val="0"/>
              </a:ext>
            </a:extLst>
          </a:blip>
          <a:stretch>
            <a:fillRect/>
          </a:stretch>
        </p:blipFill>
        <p:spPr>
          <a:xfrm>
            <a:off x="1308100" y="0"/>
            <a:ext cx="9574213"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602698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3_Page_16"/>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844550" y="0"/>
            <a:ext cx="10502900"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561031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3_Page_1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843088"/>
            <a:ext cx="12192000" cy="3171825"/>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142908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3_Page_18"/>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431800" y="0"/>
            <a:ext cx="11328400"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553227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3_Page_19"/>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1187450"/>
            <a:ext cx="12192000" cy="4481513"/>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580031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3_Page_2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244600" y="0"/>
            <a:ext cx="9701213"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158520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3_Page_0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189038" y="0"/>
            <a:ext cx="9812337"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251745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3_Page_21"/>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944563"/>
            <a:ext cx="12192000" cy="4967287"/>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6688924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3_Page_2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52600"/>
            <a:ext cx="12192000" cy="33528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6139792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3_Page_2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31800" y="0"/>
            <a:ext cx="11328400"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1248230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3_Page_24"/>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481013"/>
            <a:ext cx="12192000" cy="5894387"/>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9094993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3_Page_2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47700" y="0"/>
            <a:ext cx="10896600"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6214499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3_Page_2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47700" y="0"/>
            <a:ext cx="10896600"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4258137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3_Page_2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843088"/>
            <a:ext cx="12192000" cy="3171825"/>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6517743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3_Page_2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379413" y="0"/>
            <a:ext cx="11433175"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7556241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3_Page_2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952500" y="0"/>
            <a:ext cx="10287000"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4197333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3_Page_3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871538" y="0"/>
            <a:ext cx="10448925"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991493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3_Page_0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862013" y="0"/>
            <a:ext cx="10467975"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9359857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3_Page_3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996950"/>
            <a:ext cx="12192000" cy="4862513"/>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7516636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3_Page_3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47700" y="0"/>
            <a:ext cx="10896600"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6520427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3_Page_3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96988"/>
            <a:ext cx="12192000" cy="4262437"/>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8637343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3_Page_3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30238"/>
            <a:ext cx="12192000" cy="5597525"/>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42437656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3_Page_3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874713" y="0"/>
            <a:ext cx="10440987"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9463385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3_Page_36"/>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466725" y="0"/>
            <a:ext cx="11256963"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9800133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3_Page_3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720725"/>
            <a:ext cx="12192000" cy="5414963"/>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6519136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3_Page_38"/>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968375" y="0"/>
            <a:ext cx="10253663"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8426926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3_Page_3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055688" y="0"/>
            <a:ext cx="10079037"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3173082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3_Page_40"/>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1133475"/>
            <a:ext cx="12192000" cy="459105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903829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3_Page_0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34975"/>
            <a:ext cx="12192000" cy="598805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5946722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3_Page_4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576263" y="0"/>
            <a:ext cx="11037887"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42488097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3_Page_4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825625"/>
            <a:ext cx="12192000" cy="3205163"/>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7725181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3_Page_4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01613" y="0"/>
            <a:ext cx="11787187"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6301290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3_Page_4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00013"/>
            <a:ext cx="12192000" cy="6656387"/>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2892525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3_Page_45"/>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28575"/>
            <a:ext cx="12192000" cy="680085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7779540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3_Page_4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08013"/>
            <a:ext cx="12192000" cy="5641975"/>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5470259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3_Page_4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890588"/>
            <a:ext cx="12192000" cy="5076825"/>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8916552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3_Page_4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8575"/>
            <a:ext cx="12192000" cy="680085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452986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3_Page_49"/>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171450"/>
            <a:ext cx="12192000" cy="6513513"/>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813614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3_Page_5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334963" y="0"/>
            <a:ext cx="11522075"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000965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3_Page_0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638300"/>
            <a:ext cx="12192000" cy="35814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266069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3_Page_0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79588"/>
            <a:ext cx="12192000" cy="3298825"/>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308418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3_Page_0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300288"/>
            <a:ext cx="12192000" cy="2257425"/>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656967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3_Page_09"/>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150813" y="0"/>
            <a:ext cx="11888787"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729658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3_Page_10"/>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844550" y="0"/>
            <a:ext cx="10502900"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4157464187"/>
      </p:ext>
    </p:extLst>
  </p:cSld>
  <p:clrMapOvr>
    <a:masterClrMapping/>
  </p:clrMapOvr>
</p:sld>
</file>

<file path=ppt/theme/theme1.xml><?xml version="1.0" encoding="utf-8"?>
<a:theme xmlns:a="http://schemas.openxmlformats.org/drawingml/2006/main" name="Theme1">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3DE4FA8F-8ACA-45D7-93E4-7534A5F48D5B}" vid="{D4CC59B7-4017-4F3C-84AE-F6ED526978D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cpphtp10_12</Template>
  <TotalTime>266</TotalTime>
  <Words>1082</Words>
  <Application>Microsoft Office PowerPoint</Application>
  <PresentationFormat>Widescreen</PresentationFormat>
  <Paragraphs>82</Paragraphs>
  <Slides>49</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Calibri</vt:lpstr>
      <vt:lpstr>Calibri Light</vt:lpstr>
      <vt:lpstr>Goudy Sans Medium</vt:lpstr>
      <vt:lpstr>Theme1</vt:lpstr>
      <vt:lpstr>Stream Input/Output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Stream Input/Output</dc:title>
  <dc:creator>Paul Deitel</dc:creator>
  <cp:lastModifiedBy>Christos GraikosC</cp:lastModifiedBy>
  <cp:revision>21</cp:revision>
  <dcterms:created xsi:type="dcterms:W3CDTF">2016-07-20T19:08:02Z</dcterms:created>
  <dcterms:modified xsi:type="dcterms:W3CDTF">2016-11-16T20:38:55Z</dcterms:modified>
</cp:coreProperties>
</file>