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315" r:id="rId2"/>
    <p:sldId id="258" r:id="rId3"/>
    <p:sldId id="259" r:id="rId4"/>
    <p:sldId id="260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7" autoAdjust="0"/>
  </p:normalViewPr>
  <p:slideViewPr>
    <p:cSldViewPr snapToGrid="0">
      <p:cViewPr varScale="1">
        <p:scale>
          <a:sx n="62" d="100"/>
          <a:sy n="62" d="100"/>
        </p:scale>
        <p:origin x="1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02A40-2A60-496C-999E-823192881DD1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33D04-8DB3-484F-AC1E-309D39F55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150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The program outputs one record at a time using the write function of object </a:t>
            </a:r>
            <a:r>
              <a:rPr lang="en-GB" dirty="0" err="1"/>
              <a:t>fstream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The read function from the </a:t>
            </a:r>
            <a:r>
              <a:rPr lang="en-GB" dirty="0" err="1"/>
              <a:t>inCredit</a:t>
            </a:r>
            <a:r>
              <a:rPr lang="en-GB" dirty="0"/>
              <a:t> </a:t>
            </a:r>
            <a:r>
              <a:rPr lang="en-GB" dirty="0" err="1"/>
              <a:t>ifstream</a:t>
            </a:r>
            <a:r>
              <a:rPr lang="en-GB" dirty="0"/>
              <a:t> object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</a:t>
            </a:r>
            <a:r>
              <a:rPr lang="en-GB" dirty="0" err="1"/>
              <a:t>getAccount</a:t>
            </a:r>
            <a:r>
              <a:rPr lang="en-GB" dirty="0"/>
              <a:t> is a different function to </a:t>
            </a:r>
            <a:r>
              <a:rPr lang="en-GB" dirty="0" err="1"/>
              <a:t>getAccountNumber</a:t>
            </a:r>
            <a:r>
              <a:rPr lang="en-GB" dirty="0"/>
              <a:t> – Its argument list accepts a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4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Note what the clear function does. </a:t>
            </a:r>
            <a:r>
              <a:rPr lang="en-GB" u="sng" dirty="0">
                <a:solidFill>
                  <a:srgbClr val="FF0000"/>
                </a:solidFill>
              </a:rPr>
              <a:t>LOOK AT THE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2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</a:t>
            </a:r>
            <a:r>
              <a:rPr lang="en-GB" baseline="0" dirty="0"/>
              <a:t> Check if </a:t>
            </a:r>
            <a:r>
              <a:rPr lang="en-GB" baseline="0" dirty="0" err="1"/>
              <a:t>deleteFromFile.seekp</a:t>
            </a:r>
            <a:r>
              <a:rPr lang="en-GB" baseline="0" dirty="0"/>
              <a:t> function is strictly needed. Can you read and write in place?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8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Ob: </a:t>
            </a:r>
            <a:r>
              <a:rPr lang="en-US" dirty="0" err="1"/>
              <a:t>ios</a:t>
            </a:r>
            <a:r>
              <a:rPr lang="en-US" dirty="0"/>
              <a:t>::out</a:t>
            </a:r>
            <a:r>
              <a:rPr lang="en-US" baseline="0" dirty="0"/>
              <a:t> file mode to output data to a file. </a:t>
            </a:r>
            <a:r>
              <a:rPr lang="en-US" baseline="0" dirty="0" err="1"/>
              <a:t>Ios</a:t>
            </a:r>
            <a:r>
              <a:rPr lang="en-US" baseline="0" dirty="0"/>
              <a:t>::app to append contents to a file. File will be opened in the current directory of the program. Existing files opened with </a:t>
            </a:r>
            <a:r>
              <a:rPr lang="en-US" baseline="0" dirty="0" err="1"/>
              <a:t>ios</a:t>
            </a:r>
            <a:r>
              <a:rPr lang="en-US" baseline="0" dirty="0"/>
              <a:t>::out have their contents discarded. If such files do not exist, they are created. Other available modes are </a:t>
            </a:r>
          </a:p>
          <a:p>
            <a:r>
              <a:rPr lang="en-US" baseline="0" dirty="0" err="1"/>
              <a:t>Ios</a:t>
            </a:r>
            <a:r>
              <a:rPr lang="en-US" baseline="0" dirty="0"/>
              <a:t>::ate – open the file for output and move to the end of the file. </a:t>
            </a:r>
          </a:p>
          <a:p>
            <a:r>
              <a:rPr lang="en-US" baseline="0" dirty="0" err="1"/>
              <a:t>Ios</a:t>
            </a:r>
            <a:r>
              <a:rPr lang="en-US" baseline="0" dirty="0"/>
              <a:t>::in – open the file for input</a:t>
            </a:r>
          </a:p>
          <a:p>
            <a:r>
              <a:rPr lang="en-US" baseline="0" dirty="0" err="1"/>
              <a:t>Ios</a:t>
            </a:r>
            <a:r>
              <a:rPr lang="en-US" baseline="0" dirty="0"/>
              <a:t>::</a:t>
            </a:r>
            <a:r>
              <a:rPr lang="en-US" baseline="0" dirty="0" err="1"/>
              <a:t>trunc</a:t>
            </a:r>
            <a:r>
              <a:rPr lang="en-US" baseline="0" dirty="0"/>
              <a:t> – discard the contents of the file</a:t>
            </a:r>
          </a:p>
          <a:p>
            <a:r>
              <a:rPr lang="en-US" baseline="0" dirty="0" err="1"/>
              <a:t>Ios:binary</a:t>
            </a:r>
            <a:r>
              <a:rPr lang="en-US" baseline="0" dirty="0"/>
              <a:t> – open the file for binary </a:t>
            </a:r>
            <a:r>
              <a:rPr lang="en-US" baseline="0" dirty="0" err="1"/>
              <a:t>io</a:t>
            </a:r>
            <a:r>
              <a:rPr lang="en-US" baseline="0" dirty="0"/>
              <a:t> – </a:t>
            </a:r>
            <a:r>
              <a:rPr lang="en-US" baseline="0" dirty="0" err="1"/>
              <a:t>nontextual</a:t>
            </a:r>
            <a:r>
              <a:rPr lang="en-US" baseline="0" dirty="0"/>
              <a:t> </a:t>
            </a:r>
            <a:r>
              <a:rPr lang="en-US" baseline="0" dirty="0" err="1"/>
              <a:t>io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Ob: some useful </a:t>
            </a:r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seekg</a:t>
            </a:r>
            <a:r>
              <a:rPr lang="en-US" baseline="0" dirty="0"/>
              <a:t> and </a:t>
            </a:r>
            <a:r>
              <a:rPr lang="en-US" baseline="0" dirty="0" err="1"/>
              <a:t>ios</a:t>
            </a:r>
            <a:r>
              <a:rPr lang="en-US" baseline="0" dirty="0"/>
              <a:t>::</a:t>
            </a:r>
            <a:r>
              <a:rPr lang="en-US" baseline="0" dirty="0" err="1"/>
              <a:t>seekp</a:t>
            </a:r>
            <a:r>
              <a:rPr lang="en-US" baseline="0" dirty="0"/>
              <a:t> flags. </a:t>
            </a:r>
            <a:r>
              <a:rPr lang="en-US" baseline="0" dirty="0" err="1"/>
              <a:t>Seekg</a:t>
            </a:r>
            <a:r>
              <a:rPr lang="en-US" baseline="0" dirty="0"/>
              <a:t> is associated with the file input </a:t>
            </a:r>
            <a:r>
              <a:rPr lang="en-US" baseline="0" dirty="0" err="1"/>
              <a:t>poiner</a:t>
            </a:r>
            <a:r>
              <a:rPr lang="en-US" baseline="0" dirty="0"/>
              <a:t>, </a:t>
            </a:r>
            <a:r>
              <a:rPr lang="en-US" baseline="0" dirty="0" err="1"/>
              <a:t>seekp</a:t>
            </a:r>
            <a:r>
              <a:rPr lang="en-US" baseline="0" dirty="0"/>
              <a:t> with the output file pointer.  Seek directions – </a:t>
            </a:r>
            <a:r>
              <a:rPr lang="en-US" baseline="0" dirty="0" err="1"/>
              <a:t>ios</a:t>
            </a:r>
            <a:r>
              <a:rPr lang="en-US" baseline="0" dirty="0"/>
              <a:t>::beg is beginning of file, </a:t>
            </a:r>
            <a:r>
              <a:rPr lang="en-US" baseline="0" dirty="0" err="1"/>
              <a:t>ios</a:t>
            </a:r>
            <a:r>
              <a:rPr lang="en-US" baseline="0" dirty="0"/>
              <a:t>::cur is current position in the file, </a:t>
            </a:r>
            <a:r>
              <a:rPr lang="en-US" baseline="0" dirty="0" err="1"/>
              <a:t>ios</a:t>
            </a:r>
            <a:r>
              <a:rPr lang="en-US" baseline="0" dirty="0"/>
              <a:t>::end is the end of file. So </a:t>
            </a:r>
            <a:r>
              <a:rPr lang="en-US" baseline="0" dirty="0" err="1"/>
              <a:t>fileObject.seekg</a:t>
            </a:r>
            <a:r>
              <a:rPr lang="en-US" baseline="0" dirty="0"/>
              <a:t>(n), positions the file pointer at the nth byte of the </a:t>
            </a:r>
            <a:r>
              <a:rPr lang="en-US" baseline="0" dirty="0" err="1"/>
              <a:t>fileObject</a:t>
            </a:r>
            <a:r>
              <a:rPr lang="en-US" baseline="0" dirty="0"/>
              <a:t> assuming </a:t>
            </a:r>
            <a:r>
              <a:rPr lang="en-US" baseline="0" dirty="0" err="1"/>
              <a:t>ios</a:t>
            </a:r>
            <a:r>
              <a:rPr lang="en-US" baseline="0" dirty="0"/>
              <a:t>;:beg has been set. </a:t>
            </a:r>
            <a:r>
              <a:rPr lang="en-US" baseline="0" dirty="0" err="1"/>
              <a:t>fileObject.seek</a:t>
            </a:r>
            <a:r>
              <a:rPr lang="en-US" baseline="0" dirty="0"/>
              <a:t>(n, </a:t>
            </a:r>
            <a:r>
              <a:rPr lang="en-US" baseline="0" dirty="0" err="1"/>
              <a:t>ios</a:t>
            </a:r>
            <a:r>
              <a:rPr lang="en-US" baseline="0" dirty="0"/>
              <a:t>::</a:t>
            </a:r>
            <a:r>
              <a:rPr lang="en-US" baseline="0" dirty="0" err="1"/>
              <a:t>curr</a:t>
            </a:r>
            <a:r>
              <a:rPr lang="en-US" baseline="0" dirty="0"/>
              <a:t>) positions the file pointer n bytes from the current byte location in the file, </a:t>
            </a:r>
            <a:r>
              <a:rPr lang="en-US" baseline="0" dirty="0" err="1"/>
              <a:t>fileObject.seekg</a:t>
            </a:r>
            <a:r>
              <a:rPr lang="en-US" baseline="0" dirty="0"/>
              <a:t>(</a:t>
            </a:r>
            <a:r>
              <a:rPr lang="en-US" baseline="0" dirty="0" err="1"/>
              <a:t>n,ios</a:t>
            </a:r>
            <a:r>
              <a:rPr lang="en-US" baseline="0" dirty="0"/>
              <a:t>::end) positions the file pointer n bytes from the end of the file, </a:t>
            </a:r>
            <a:r>
              <a:rPr lang="en-US" baseline="0" dirty="0" err="1"/>
              <a:t>fileObjectseekg</a:t>
            </a:r>
            <a:r>
              <a:rPr lang="en-US" baseline="0" dirty="0"/>
              <a:t>(0, </a:t>
            </a:r>
            <a:r>
              <a:rPr lang="en-US" baseline="0" dirty="0" err="1"/>
              <a:t>ios</a:t>
            </a:r>
            <a:r>
              <a:rPr lang="en-US" baseline="0" dirty="0"/>
              <a:t>::end) positions file pointer at the end of the file. Similar operations can be performed via the </a:t>
            </a:r>
            <a:r>
              <a:rPr lang="en-US" baseline="0" dirty="0" err="1"/>
              <a:t>seekp</a:t>
            </a:r>
            <a:r>
              <a:rPr lang="en-US" baseline="0" dirty="0"/>
              <a:t> flags. The positions of get and put pointers can be found by using </a:t>
            </a:r>
            <a:r>
              <a:rPr lang="en-US" baseline="0" dirty="0" err="1"/>
              <a:t>tellg</a:t>
            </a:r>
            <a:r>
              <a:rPr lang="en-US" baseline="0" dirty="0"/>
              <a:t> and </a:t>
            </a:r>
            <a:r>
              <a:rPr lang="en-US" baseline="0" dirty="0" err="1"/>
              <a:t>tellp</a:t>
            </a:r>
            <a:r>
              <a:rPr lang="en-US" baseline="0" dirty="0"/>
              <a:t>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Ob: To read or write text such as “John Smith” in the variable name from a file,</a:t>
            </a:r>
            <a:r>
              <a:rPr lang="en-US" baseline="0" dirty="0"/>
              <a:t> you need to use the stream manipulator quoted(name). Quoted manipulator is in &lt;</a:t>
            </a:r>
            <a:r>
              <a:rPr lang="en-US" baseline="0" dirty="0" err="1"/>
              <a:t>iomanip</a:t>
            </a:r>
            <a:r>
              <a:rPr lang="en-US" baseline="0" dirty="0"/>
              <a:t>&gt;.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0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Ob: </a:t>
            </a:r>
            <a:r>
              <a:rPr lang="en-US" dirty="0" err="1"/>
              <a:t>outFile.write</a:t>
            </a:r>
            <a:r>
              <a:rPr lang="en-US" dirty="0"/>
              <a:t>(</a:t>
            </a:r>
            <a:r>
              <a:rPr lang="en-US" dirty="0" err="1"/>
              <a:t>reinterpret_cast</a:t>
            </a:r>
            <a:r>
              <a:rPr lang="en-US" dirty="0"/>
              <a:t>&lt;</a:t>
            </a:r>
            <a:r>
              <a:rPr lang="en-US" dirty="0" err="1"/>
              <a:t>const</a:t>
            </a:r>
            <a:r>
              <a:rPr lang="en-US" baseline="0" dirty="0"/>
              <a:t> char*&gt;(&amp;number), size of(number))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9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The length is 15 characters from the private data member in slide 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2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As before look at slide 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Ob: The</a:t>
            </a:r>
            <a:r>
              <a:rPr lang="en-GB" baseline="0" dirty="0"/>
              <a:t> exit function is defined in &lt;</a:t>
            </a:r>
            <a:r>
              <a:rPr lang="en-GB" baseline="0" dirty="0" err="1"/>
              <a:t>cstdlib</a:t>
            </a:r>
            <a:r>
              <a:rPr lang="en-GB" baseline="0" dirty="0"/>
              <a:t>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3D04-8DB3-484F-AC1E-309D39F55F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A739-686B-4AE1-ABD4-7FC09C67A3E0}" type="datetime1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9185-E5E9-4EC6-81EA-D5F46F10D881}" type="datetime1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8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5D2-A28B-4467-82A0-645B7E7A4924}" type="datetime1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9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E6A8-CAF1-40CC-952F-11ACE63EE012}" type="datetime1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5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C9DA-7AC9-4A38-9C8A-F943E7B98F74}" type="datetime1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ABAA-E227-4837-9196-49B6E5C84B2A}" type="datetime1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4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99A5-F962-4593-965B-2B0D5E3DD3CA}" type="datetime1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F406-71EC-4481-82CF-328DFE0940EF}" type="datetime1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64B8-F18D-4D76-9309-A38BA7414712}" type="datetime1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9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AFE8-56D3-4431-981E-7E7B7072115E}" type="datetime1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B41-5D16-4479-8874-0F3D40458123}" type="datetime1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9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1523-84AB-4891-AB44-AAC4444C6079}" type="datetime1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C8AA-3112-4618-9108-C628B419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File Processing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/>
              <a:t>Based on Chapter 14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738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75"/>
            <a:ext cx="12192000" cy="40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730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538"/>
            <a:ext cx="121920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047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363"/>
            <a:ext cx="12192000" cy="38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539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50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9225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25"/>
            <a:ext cx="121920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300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7258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442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518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502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3"/>
            <a:ext cx="12192000" cy="646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006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719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3" y="0"/>
            <a:ext cx="10150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092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938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50"/>
            <a:ext cx="12192000" cy="52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205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388"/>
            <a:ext cx="12192000" cy="31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601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075"/>
            <a:ext cx="12192000" cy="3370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319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013"/>
            <a:ext cx="12192000" cy="3862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0333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37642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020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167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0"/>
            <a:ext cx="117379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9385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7701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7369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198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1996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5681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2613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815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6050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863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3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580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0"/>
            <a:ext cx="11830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0660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4223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0163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7890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5007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8767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9266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0340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2699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1764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840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838"/>
            <a:ext cx="12192000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6828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0717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9215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467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4922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88" y="0"/>
            <a:ext cx="95964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31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816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0"/>
            <a:ext cx="10728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202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188"/>
            <a:ext cx="12192000" cy="3348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02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4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8"/>
            <a:ext cx="12192000" cy="55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84950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cpphtp10_12</Template>
  <TotalTime>180</TotalTime>
  <Words>1104</Words>
  <Application>Microsoft Office PowerPoint</Application>
  <PresentationFormat>Widescreen</PresentationFormat>
  <Paragraphs>86</Paragraphs>
  <Slides>54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Goudy Sans Medium</vt:lpstr>
      <vt:lpstr>Theme1</vt:lpstr>
      <vt:lpstr>File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Processing</dc:title>
  <dc:creator>Paul Deitel</dc:creator>
  <cp:lastModifiedBy>christos grecos</cp:lastModifiedBy>
  <cp:revision>18</cp:revision>
  <dcterms:created xsi:type="dcterms:W3CDTF">2016-07-20T19:10:10Z</dcterms:created>
  <dcterms:modified xsi:type="dcterms:W3CDTF">2016-11-19T18:57:58Z</dcterms:modified>
</cp:coreProperties>
</file>