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3"/>
  </p:notesMasterIdLst>
  <p:sldIdLst>
    <p:sldId id="329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E6C89-6E3B-4225-BED9-F1AA6E66842C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D9577-725A-4254-8685-9C70E7D35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17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AFF98-033A-4CF3-885F-5D750793F76E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8565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F549-6139-447F-A5DE-B11507DF4522}" type="datetime1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8E53-DCA6-446C-BA7F-35FE7F27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4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A462-A644-486B-818F-5A1A8F08E494}" type="datetime1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8E53-DCA6-446C-BA7F-35FE7F27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2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060A-7185-4BEF-AC7E-AB4E0C55220F}" type="datetime1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8E53-DCA6-446C-BA7F-35FE7F27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8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433B-4422-403D-801B-C95F70E51637}" type="datetime1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8E53-DCA6-446C-BA7F-35FE7F27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3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C2FB6-34AD-4248-AB46-02F4FA1E213E}" type="datetime1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8E53-DCA6-446C-BA7F-35FE7F27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22C0-E360-4C66-BA07-074C98F5D276}" type="datetime1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8E53-DCA6-446C-BA7F-35FE7F27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7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64E6-7D6D-4A37-8150-0A55D07204CA}" type="datetime1">
              <a:rPr lang="en-US" smtClean="0"/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8E53-DCA6-446C-BA7F-35FE7F27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5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5F61-46AF-468A-A873-60E7509B1B89}" type="datetime1">
              <a:rPr lang="en-US" smtClean="0"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8E53-DCA6-446C-BA7F-35FE7F27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2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7262-B491-485B-A27E-60366CEA96DB}" type="datetime1">
              <a:rPr lang="en-US" smtClean="0"/>
              <a:t>7/20/2016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8E53-DCA6-446C-BA7F-35FE7F27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1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5034-B4A5-4F67-8D0A-C2F96FF1012D}" type="datetime1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8E53-DCA6-446C-BA7F-35FE7F27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4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9599-04E4-4232-BE08-967D0A8A57F7}" type="datetime1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8E53-DCA6-446C-BA7F-35FE7F27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9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1B2B-6641-4B38-A4FB-23394B27EE54}" type="datetime1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08E53-DCA6-446C-BA7F-35FE7F27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5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3380E6"/>
                </a:solidFill>
                <a:latin typeface="Goudy Sans Medium"/>
              </a:rPr>
              <a:t>Standard Library Algorithms</a:t>
            </a:r>
            <a:endParaRPr lang="en-US" dirty="0" smtClean="0">
              <a:solidFill>
                <a:srgbClr val="3380E6"/>
              </a:solidFill>
              <a:latin typeface="Goudy Sans Medium"/>
            </a:endParaRP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/>
            <a:r>
              <a:rPr lang="en-US" altLang="en-US" dirty="0" smtClean="0"/>
              <a:t>Based on Chapter </a:t>
            </a:r>
            <a:r>
              <a:rPr lang="en-US" altLang="en-US" dirty="0" smtClean="0"/>
              <a:t>16 </a:t>
            </a:r>
            <a:r>
              <a:rPr lang="en-US" altLang="en-US" dirty="0" smtClean="0"/>
              <a:t>of C++ How to Program, 10/e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59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638"/>
            <a:ext cx="12192000" cy="65611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83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0"/>
            <a:ext cx="108299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49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325"/>
            <a:ext cx="12192000" cy="622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52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37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96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24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588"/>
            <a:ext cx="12192000" cy="507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250"/>
            <a:ext cx="12192000" cy="61579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95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9625"/>
            <a:ext cx="12192000" cy="269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5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5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7513"/>
            <a:ext cx="12192000" cy="6022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54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52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6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0"/>
            <a:ext cx="115220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40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8" y="0"/>
            <a:ext cx="117173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71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0"/>
            <a:ext cx="11264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40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8" y="0"/>
            <a:ext cx="104489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48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" y="0"/>
            <a:ext cx="110156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97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80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9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1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0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0"/>
            <a:ext cx="86598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38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65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075"/>
            <a:ext cx="12192000" cy="61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90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3238"/>
            <a:ext cx="12192000" cy="33099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83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173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78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9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536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823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98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8" y="0"/>
            <a:ext cx="107140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2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0150"/>
            <a:ext cx="12192000" cy="44561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516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469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4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423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4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2050"/>
            <a:ext cx="12192000" cy="45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35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4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891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4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13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4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63" y="0"/>
            <a:ext cx="100234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300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4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51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4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26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4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3088"/>
            <a:ext cx="12192000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530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5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38" y="0"/>
            <a:ext cx="97361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1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6150"/>
            <a:ext cx="12192000" cy="49641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427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5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8" y="0"/>
            <a:ext cx="117173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61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5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"/>
            <a:ext cx="12192000" cy="68437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678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5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0"/>
            <a:ext cx="11264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435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5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913"/>
            <a:ext cx="12192000" cy="62245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415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5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8" y="0"/>
            <a:ext cx="117173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039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5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0"/>
            <a:ext cx="11264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535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5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863"/>
            <a:ext cx="12192000" cy="62626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623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5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6300"/>
            <a:ext cx="12192000" cy="51038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253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5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75" y="0"/>
            <a:ext cx="106346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478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6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6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8788"/>
            <a:ext cx="12192000" cy="59404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189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6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5"/>
            <a:ext cx="12192000" cy="50609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899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6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588"/>
            <a:ext cx="12192000" cy="507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22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6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063"/>
            <a:ext cx="12192000" cy="661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74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6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171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6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313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6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642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6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882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6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988"/>
            <a:ext cx="12192000" cy="42624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83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6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325"/>
            <a:ext cx="12192000" cy="64817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664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7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7550"/>
            <a:ext cx="12192000" cy="54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5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32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7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263"/>
            <a:ext cx="12192000" cy="621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345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7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0425"/>
            <a:ext cx="12192000" cy="51371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6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5600"/>
            <a:ext cx="12192000" cy="61452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93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6_Page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63" y="0"/>
            <a:ext cx="100726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9978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DE4FA8F-8ACA-45D7-93E4-7534A5F48D5B}" vid="{D4CC59B7-4017-4F3C-84AE-F6ED526978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cpphtp10_12</Template>
  <TotalTime>1</TotalTime>
  <Words>868</Words>
  <Application>Microsoft Office PowerPoint</Application>
  <PresentationFormat>Widescreen</PresentationFormat>
  <Paragraphs>74</Paragraphs>
  <Slides>71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Arial</vt:lpstr>
      <vt:lpstr>Calibri</vt:lpstr>
      <vt:lpstr>Calibri Light</vt:lpstr>
      <vt:lpstr>Goudy Sans Medium</vt:lpstr>
      <vt:lpstr>Theme1</vt:lpstr>
      <vt:lpstr>Standard Library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Library Algorithms</dc:title>
  <dc:creator>Paul Deitel</dc:creator>
  <cp:lastModifiedBy>Paul Deitel</cp:lastModifiedBy>
  <cp:revision>1</cp:revision>
  <dcterms:created xsi:type="dcterms:W3CDTF">2016-07-20T20:37:22Z</dcterms:created>
  <dcterms:modified xsi:type="dcterms:W3CDTF">2016-07-20T20:38:24Z</dcterms:modified>
</cp:coreProperties>
</file>