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30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3A09B-4B6C-45FE-86F2-404F6E5F9F4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EC453-B7AF-4324-AC5D-DBD92494D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4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336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DD85-2904-49A7-BEBC-A0487FBA3E7E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12AC-E2A8-47D9-AA22-A6D8AC34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1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AECA-769D-4747-AAFF-E4B25FA1C8A1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12AC-E2A8-47D9-AA22-A6D8AC34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D307-A131-4B20-8082-A15935FBF925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12AC-E2A8-47D9-AA22-A6D8AC34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05D4-AAFD-4170-A074-D7B428D1FC43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12AC-E2A8-47D9-AA22-A6D8AC34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6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6D4C-46D6-420D-AB31-C047F2073D88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12AC-E2A8-47D9-AA22-A6D8AC34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2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257F-9269-4B6E-B8C8-257B36643AFB}" type="datetime1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12AC-E2A8-47D9-AA22-A6D8AC34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5D70-50D3-4940-AC48-757DAA64A0E6}" type="datetime1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12AC-E2A8-47D9-AA22-A6D8AC34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7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8B-E2E8-4021-9F71-A05CD7CD595E}" type="datetime1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12AC-E2A8-47D9-AA22-A6D8AC34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7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8265-3CF5-42EF-8748-3F35FA5C7460}" type="datetime1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12AC-E2A8-47D9-AA22-A6D8AC34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6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4CD5-2200-45E8-B05D-3C4E10B93B6B}" type="datetime1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12AC-E2A8-47D9-AA22-A6D8AC34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E37D-AE4A-491A-BA90-07016B708989}" type="datetime1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12AC-E2A8-47D9-AA22-A6D8AC34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6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A4A4-5426-404E-B93C-D6DEC5CB7E10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E12AC-E2A8-47D9-AA22-A6D8AC34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8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Exception Handling: </a:t>
            </a:r>
            <a:br>
              <a:rPr lang="en-US" dirty="0" smtClean="0">
                <a:solidFill>
                  <a:srgbClr val="3380E6"/>
                </a:solidFill>
                <a:latin typeface="Goudy Sans Medium"/>
              </a:rPr>
            </a:b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A Deeper Look</a:t>
            </a:r>
            <a:endParaRPr lang="en-US" dirty="0" smtClean="0">
              <a:solidFill>
                <a:srgbClr val="3380E6"/>
              </a:solidFill>
              <a:latin typeface="Goudy Sans Medium"/>
            </a:endParaRP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altLang="en-US" dirty="0" smtClean="0"/>
              <a:t>Based on Chapter </a:t>
            </a:r>
            <a:r>
              <a:rPr lang="en-US" altLang="en-US" dirty="0" smtClean="0"/>
              <a:t>17 </a:t>
            </a:r>
            <a:r>
              <a:rPr lang="en-US" altLang="en-US" dirty="0" smtClean="0"/>
              <a:t>of C++ How to Program, 10/e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8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1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4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62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8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438"/>
            <a:ext cx="12192000" cy="44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1500"/>
            <a:ext cx="12192000" cy="31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59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4825"/>
            <a:ext cx="12192000" cy="33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36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5813"/>
            <a:ext cx="12192000" cy="27447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75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2763"/>
            <a:ext cx="12192000" cy="32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95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8088"/>
            <a:ext cx="12192000" cy="444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74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1838"/>
            <a:ext cx="12192000" cy="28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1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4825"/>
            <a:ext cx="12192000" cy="33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325"/>
            <a:ext cx="12192000" cy="54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18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5813"/>
            <a:ext cx="12192000" cy="27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5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6763"/>
            <a:ext cx="12192000" cy="27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5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70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0"/>
            <a:ext cx="99615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4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13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83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625"/>
            <a:ext cx="1219200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64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925"/>
            <a:ext cx="12192000" cy="55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7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613"/>
            <a:ext cx="12192000" cy="44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21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0"/>
            <a:ext cx="12192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950"/>
            <a:ext cx="12192000" cy="6386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38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2575"/>
            <a:ext cx="12192000" cy="37512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7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475"/>
            <a:ext cx="12192000" cy="33194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51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600"/>
            <a:ext cx="12192000" cy="38592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88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66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088"/>
            <a:ext cx="1219200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54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6763"/>
            <a:ext cx="12192000" cy="27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76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6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0"/>
            <a:ext cx="106283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45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73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6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425"/>
            <a:ext cx="12192000" cy="58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5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450"/>
            <a:ext cx="12192000" cy="4481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77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32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88"/>
            <a:ext cx="12192000" cy="42624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70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0"/>
            <a:ext cx="117840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96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" y="0"/>
            <a:ext cx="116411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49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700"/>
            <a:ext cx="12192000" cy="4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83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2763"/>
            <a:ext cx="12192000" cy="32908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3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150"/>
            <a:ext cx="12192000" cy="49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6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12192000" cy="44180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3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838"/>
            <a:ext cx="12192000" cy="387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7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3238"/>
            <a:ext cx="12192000" cy="330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3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8438"/>
            <a:ext cx="12192000" cy="39195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1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113"/>
            <a:ext cx="12192000" cy="55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6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9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7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4479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DE4FA8F-8ACA-45D7-93E4-7534A5F48D5B}" vid="{D4CC59B7-4017-4F3C-84AE-F6ED526978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cpphtp10_11</Template>
  <TotalTime>0</TotalTime>
  <Words>604</Words>
  <Application>Microsoft Office PowerPoint</Application>
  <PresentationFormat>Widescreen</PresentationFormat>
  <Paragraphs>52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Goudy Sans Medium</vt:lpstr>
      <vt:lpstr>Theme1</vt:lpstr>
      <vt:lpstr>Exception Handling:  A Deeper Look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Handling:  A Deeper Look</dc:title>
  <dc:creator>Paul Deitel</dc:creator>
  <cp:lastModifiedBy>Paul Deitel</cp:lastModifiedBy>
  <cp:revision>1</cp:revision>
  <dcterms:created xsi:type="dcterms:W3CDTF">2016-07-20T20:39:11Z</dcterms:created>
  <dcterms:modified xsi:type="dcterms:W3CDTF">2016-07-20T20:40:02Z</dcterms:modified>
</cp:coreProperties>
</file>