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C8A20-F58C-4DA9-8F63-0CFD55DBBAFE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33BD6-6AD3-4F29-B5CD-599C3A97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33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AFF98-033A-4CF3-885F-5D750793F76E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197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D34FD-6A5D-4926-9F81-EAFFBD112485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0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E371B-FCAA-4E85-8D0C-9EC1AD1007B5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93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9641C-9353-4015-8AE3-7ECD8DC6C6AE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62176-35FE-4EDC-ACA7-3B4D417514A8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7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5D6D-AF9E-4DD4-8D70-C04FB0F776C3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86BF-C473-492E-8E40-E78B207E1DAB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3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904C-8984-43D0-BE5F-463DB01ADBCF}" type="datetime1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7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38DC9-6821-44DD-B057-5564106FFEEC}" type="datetime1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94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1D4C6-AA47-48C8-83B8-359679199FAC}" type="datetime1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2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EB8E9-3897-4A87-8E07-D8143EDA2156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7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1C060-C226-4E2F-B697-717D29928A23}" type="datetime1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4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FFB24-521C-492C-979E-600E2A111652}" type="datetime1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3854B-3735-4EE2-AB8E-A8E3CCE56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6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Introduction to </a:t>
            </a:r>
            <a:br>
              <a:rPr lang="en-US" dirty="0" smtClean="0">
                <a:solidFill>
                  <a:srgbClr val="3380E6"/>
                </a:solidFill>
                <a:latin typeface="Goudy Sans Medium"/>
              </a:rPr>
            </a:br>
            <a:r>
              <a:rPr lang="en-US" dirty="0" smtClean="0">
                <a:solidFill>
                  <a:srgbClr val="3380E6"/>
                </a:solidFill>
                <a:latin typeface="Goudy Sans Medium"/>
              </a:rPr>
              <a:t>Custom Templates</a:t>
            </a:r>
            <a:endParaRPr lang="en-US" dirty="0" smtClean="0">
              <a:solidFill>
                <a:srgbClr val="3380E6"/>
              </a:solidFill>
              <a:latin typeface="Goudy Sans Medium"/>
            </a:endParaRPr>
          </a:p>
        </p:txBody>
      </p:sp>
      <p:sp>
        <p:nvSpPr>
          <p:cNvPr id="10243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/>
            <a:r>
              <a:rPr lang="en-US" altLang="en-US" dirty="0" smtClean="0"/>
              <a:t>Based on Chapter </a:t>
            </a:r>
            <a:r>
              <a:rPr lang="en-US" altLang="en-US" dirty="0" smtClean="0"/>
              <a:t>18 </a:t>
            </a:r>
            <a:r>
              <a:rPr lang="en-US" altLang="en-US" dirty="0" smtClean="0"/>
              <a:t>of C++ How to Program, 10/e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©1992-2017 by Pearson Education,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7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8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3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4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2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0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7288"/>
            <a:ext cx="12192000" cy="454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4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550"/>
            <a:ext cx="12192000" cy="66913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4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0"/>
            <a:ext cx="10671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3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8" y="0"/>
            <a:ext cx="9369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6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3663"/>
            <a:ext cx="12192000" cy="41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7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225"/>
            <a:ext cx="12192000" cy="60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375"/>
            <a:ext cx="12192000" cy="44116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9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pphtp10_18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19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DE4FA8F-8ACA-45D7-93E4-7534A5F48D5B}" vid="{D4CC59B7-4017-4F3C-84AE-F6ED526978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cpphtp10_11</Template>
  <TotalTime>0</TotalTime>
  <Words>231</Words>
  <Application>Microsoft Office PowerPoint</Application>
  <PresentationFormat>Widescreen</PresentationFormat>
  <Paragraphs>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Goudy Sans Medium</vt:lpstr>
      <vt:lpstr>Theme1</vt:lpstr>
      <vt:lpstr>Introduction to  Custom Templates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Custom Templates</dc:title>
  <dc:creator>Paul Deitel</dc:creator>
  <cp:lastModifiedBy>Paul Deitel</cp:lastModifiedBy>
  <cp:revision>1</cp:revision>
  <dcterms:created xsi:type="dcterms:W3CDTF">2016-07-20T20:40:34Z</dcterms:created>
  <dcterms:modified xsi:type="dcterms:W3CDTF">2016-07-20T20:41:19Z</dcterms:modified>
</cp:coreProperties>
</file>