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32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18BF6-73B1-4F84-9FC3-CD0B994877EB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9AC04-4B2F-4484-AAAE-B5660520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555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F1F2-1F6B-436E-9D26-7C19EB06550B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ADA-A603-4583-BF3C-86889C3B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078-33BF-4AFB-8F7E-E5D457C83A70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ADA-A603-4583-BF3C-86889C3B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5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E43-29A2-45F4-8A42-A13F54AB99BA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ADA-A603-4583-BF3C-86889C3B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7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2081-B3BC-493A-B8F4-420D2D5EA540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ADA-A603-4583-BF3C-86889C3B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2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A439-9A60-4EF7-A571-CF2F76CB4B70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ADA-A603-4583-BF3C-86889C3B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9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7AE6-BE07-4D74-ADB6-6A7039B2D952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ADA-A603-4583-BF3C-86889C3B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3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34C-25D9-4E8B-82C9-655F7011DF57}" type="datetime1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ADA-A603-4583-BF3C-86889C3B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C058-4B9A-4FB1-954C-8D36926BB08F}" type="datetime1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ADA-A603-4583-BF3C-86889C3B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6B61-9AAB-4613-A6F8-A83F12C3EF61}" type="datetime1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ADA-A603-4583-BF3C-86889C3B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4EFD-C5CC-4B92-88B2-73E5AD9711C3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ADA-A603-4583-BF3C-86889C3B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2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C39E-29A5-4881-9BC3-884C6E3D463C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5ADA-A603-4583-BF3C-86889C3B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1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2331-982A-4DBA-86AF-62657621D632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5ADA-A603-4583-BF3C-86889C3B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8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Custom </a:t>
            </a:r>
            <a:r>
              <a:rPr lang="en-US" dirty="0" err="1" smtClean="0">
                <a:solidFill>
                  <a:srgbClr val="3380E6"/>
                </a:solidFill>
                <a:latin typeface="Goudy Sans Medium"/>
              </a:rPr>
              <a:t>Templatized</a:t>
            </a: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 </a:t>
            </a:r>
            <a:br>
              <a:rPr lang="en-US" dirty="0" smtClean="0">
                <a:solidFill>
                  <a:srgbClr val="3380E6"/>
                </a:solidFill>
                <a:latin typeface="Goudy Sans Medium"/>
              </a:rPr>
            </a:b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Data Structures</a:t>
            </a:r>
            <a:endParaRPr lang="en-US" dirty="0" smtClean="0">
              <a:solidFill>
                <a:srgbClr val="3380E6"/>
              </a:solidFill>
              <a:latin typeface="Goudy Sans Medium"/>
            </a:endParaRP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 smtClean="0"/>
              <a:t>Based on Chapter </a:t>
            </a:r>
            <a:r>
              <a:rPr lang="en-US" altLang="en-US" dirty="0" smtClean="0"/>
              <a:t>19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938"/>
            <a:ext cx="12192000" cy="48085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6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4063"/>
            <a:ext cx="121920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6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0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4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76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27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0"/>
            <a:ext cx="11969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6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6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2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12192000" cy="58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91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38"/>
            <a:ext cx="12192000" cy="29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4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8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7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74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9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6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025"/>
            <a:ext cx="12192000" cy="62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1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86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8" y="0"/>
            <a:ext cx="118951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4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0"/>
            <a:ext cx="11042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7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0"/>
            <a:ext cx="9410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76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38" y="0"/>
            <a:ext cx="94821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3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663"/>
            <a:ext cx="12192000" cy="48910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40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125"/>
            <a:ext cx="1219200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2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938"/>
            <a:ext cx="12192000" cy="53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09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4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6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25" y="0"/>
            <a:ext cx="98599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5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63"/>
            <a:ext cx="12192000" cy="39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05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8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97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62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34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09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05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63"/>
            <a:ext cx="12192000" cy="39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613"/>
            <a:ext cx="12192000" cy="28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81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1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46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06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8" y="0"/>
            <a:ext cx="119983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05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12192000" cy="42656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9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0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4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091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0"/>
            <a:ext cx="111061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2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0238"/>
            <a:ext cx="1219200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54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6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63"/>
            <a:ext cx="12192000" cy="39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27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6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969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6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7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6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20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6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41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6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843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6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825"/>
            <a:ext cx="1219200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40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6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3638"/>
            <a:ext cx="12192000" cy="45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5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513"/>
            <a:ext cx="12192000" cy="5513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3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138"/>
            <a:ext cx="12192000" cy="44021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9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88" y="0"/>
            <a:ext cx="89122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99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DE4FA8F-8ACA-45D7-93E4-7534A5F48D5B}" vid="{D4CC59B7-4017-4F3C-84AE-F6ED52697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cpphtp10_12</Template>
  <TotalTime>0</TotalTime>
  <Words>843</Words>
  <Application>Microsoft Office PowerPoint</Application>
  <PresentationFormat>Widescreen</PresentationFormat>
  <Paragraphs>72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Goudy Sans Medium</vt:lpstr>
      <vt:lpstr>Theme1</vt:lpstr>
      <vt:lpstr>Custom Templatized 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Templatized  Data Structures</dc:title>
  <dc:creator>Paul Deitel</dc:creator>
  <cp:lastModifiedBy>Paul Deitel</cp:lastModifiedBy>
  <cp:revision>1</cp:revision>
  <dcterms:created xsi:type="dcterms:W3CDTF">2016-07-20T20:42:03Z</dcterms:created>
  <dcterms:modified xsi:type="dcterms:W3CDTF">2016-07-20T20:43:01Z</dcterms:modified>
</cp:coreProperties>
</file>