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0"/>
  </p:notesMasterIdLst>
  <p:sldIdLst>
    <p:sldId id="29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664CB-F7B6-4612-9A1D-5324D0848265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73D45-E660-488A-91AD-40699C573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3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580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BFA6-4F2B-4055-8DD7-BF87F8800EE6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7FF-1770-483B-9DE4-66A7F2585406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5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2182-D820-47C1-8A97-7F663061EBA2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9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C508-6167-4542-A210-F1B0F8CB78A9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5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57078-1F78-45DC-886F-5BEB06C826FD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CB52C-8905-4DB6-89E8-7CA62DC131C9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4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D1DC4-1B1A-43E8-9F93-4130CC6AF98F}" type="datetime1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5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A73-F7F1-4E1D-8AC4-560C13A5119F}" type="datetime1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63D5-F721-451F-AA9B-5E5FABE4094D}" type="datetime1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CEA3F-4170-4026-97DF-321BF8B036F7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62A8-85F3-497C-BB39-9C94C7831852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4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1BEDA-7237-4AAD-9681-3F86DDC4F492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16A2C-0FC7-40A6-B884-79E193EAF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9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Searching and Sorting</a:t>
            </a:r>
            <a:endParaRPr lang="en-US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</a:t>
            </a:r>
            <a:r>
              <a:rPr lang="en-US" altLang="en-US" dirty="0" smtClean="0"/>
              <a:t>20 of </a:t>
            </a:r>
            <a:r>
              <a:rPr lang="en-US" altLang="en-US" dirty="0" smtClean="0"/>
              <a:t>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7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8" y="0"/>
            <a:ext cx="116919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5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0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30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" y="0"/>
            <a:ext cx="111061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94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013"/>
            <a:ext cx="12192000" cy="58943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06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6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0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475"/>
            <a:ext cx="12192000" cy="43354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70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28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963"/>
            <a:ext cx="12192000" cy="390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65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4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3088"/>
            <a:ext cx="1219200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7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0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450"/>
            <a:ext cx="12192000" cy="4481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3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400"/>
            <a:ext cx="1219200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78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4063"/>
            <a:ext cx="12192000" cy="53482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5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7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45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382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7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0"/>
            <a:ext cx="115220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13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5" y="0"/>
            <a:ext cx="119697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22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5" y="0"/>
            <a:ext cx="96821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4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1388"/>
            <a:ext cx="12192000" cy="49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2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63"/>
            <a:ext cx="12192000" cy="62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7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12192000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075"/>
            <a:ext cx="12192000" cy="387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3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20_Page_1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0"/>
            <a:ext cx="94662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045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cpphtp10_11</Template>
  <TotalTime>0</TotalTime>
  <Words>472</Words>
  <Application>Microsoft Office PowerPoint</Application>
  <PresentationFormat>Widescreen</PresentationFormat>
  <Paragraphs>41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Goudy Sans Medium</vt:lpstr>
      <vt:lpstr>Theme1</vt:lpstr>
      <vt:lpstr>Searching and Sorting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and Sorting</dc:title>
  <dc:creator>Paul Deitel</dc:creator>
  <cp:lastModifiedBy>Paul Deitel</cp:lastModifiedBy>
  <cp:revision>1</cp:revision>
  <dcterms:created xsi:type="dcterms:W3CDTF">2016-07-20T20:43:38Z</dcterms:created>
  <dcterms:modified xsi:type="dcterms:W3CDTF">2016-07-20T20:44:23Z</dcterms:modified>
</cp:coreProperties>
</file>