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30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4942A-0877-4896-828E-5B61A110FF96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836EE-8D0D-440B-8420-82B38DDA9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1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642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7085-99F4-4688-8E9C-6D8801F8BFB8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E520-84D4-4D68-B9ED-5D2A9880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5069-AA5D-475C-A774-7325BC49DD7F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E520-84D4-4D68-B9ED-5D2A9880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5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3DF5-934F-4365-B4C1-8627BF978DDC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E520-84D4-4D68-B9ED-5D2A9880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2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6D79-610C-47AE-94D4-36AD298DA03C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E520-84D4-4D68-B9ED-5D2A9880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3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C0FA-76BA-4B95-8866-0FB7AC9CED39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E520-84D4-4D68-B9ED-5D2A9880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0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2BB3-617F-45EE-851A-48D0BB3B8B60}" type="datetime1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E520-84D4-4D68-B9ED-5D2A9880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9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1995-E1AF-4D40-895C-97FF175E45F8}" type="datetime1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E520-84D4-4D68-B9ED-5D2A9880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1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D3E14-BE6D-47CD-AF19-6BC6B5E6E80E}" type="datetime1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E520-84D4-4D68-B9ED-5D2A9880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4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FEAD-6BA5-46DA-A03F-52978887C4CB}" type="datetime1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E520-84D4-4D68-B9ED-5D2A9880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8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C2F1-35A2-4DB2-BF38-28CEEAF7D4D3}" type="datetime1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E520-84D4-4D68-B9ED-5D2A9880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3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701-9594-4839-A040-21C26C833F19}" type="datetime1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E520-84D4-4D68-B9ED-5D2A9880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88A1B-2899-4282-8EC5-003CB9AEFF7F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E520-84D4-4D68-B9ED-5D2A9880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Class </a:t>
            </a:r>
            <a:r>
              <a:rPr lang="en-US" dirty="0" smtClean="0">
                <a:solidFill>
                  <a:srgbClr val="3380E6"/>
                </a:solidFill>
                <a:latin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 and String Stream Processing: </a:t>
            </a:r>
            <a:br>
              <a:rPr lang="en-US" dirty="0" smtClean="0">
                <a:solidFill>
                  <a:srgbClr val="3380E6"/>
                </a:solidFill>
                <a:latin typeface="Goudy Sans Medium"/>
              </a:rPr>
            </a:b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A Deeper Look</a:t>
            </a:r>
            <a:endParaRPr lang="en-US" dirty="0" smtClean="0">
              <a:solidFill>
                <a:srgbClr val="3380E6"/>
              </a:solidFill>
              <a:latin typeface="Goudy Sans Medium"/>
            </a:endParaRP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/>
            <a:r>
              <a:rPr lang="en-US" altLang="en-US" dirty="0" smtClean="0"/>
              <a:t>Based on Chapter </a:t>
            </a:r>
            <a:r>
              <a:rPr lang="en-US" altLang="en-US" dirty="0" smtClean="0"/>
              <a:t>21 of </a:t>
            </a:r>
            <a:r>
              <a:rPr lang="en-US" altLang="en-US" dirty="0" smtClean="0"/>
              <a:t>C++ How to Program, 10/e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7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3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4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4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06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525"/>
            <a:ext cx="12192000" cy="48053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06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675"/>
            <a:ext cx="12192000" cy="64690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31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9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12192000" cy="39862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8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2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8" y="0"/>
            <a:ext cx="107283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4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0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3" y="0"/>
            <a:ext cx="104282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86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0"/>
            <a:ext cx="97012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67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2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1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81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75"/>
            <a:ext cx="12192000" cy="61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37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20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6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" y="0"/>
            <a:ext cx="119697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0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88" y="0"/>
            <a:ext cx="102330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9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95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71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588"/>
            <a:ext cx="12192000" cy="50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80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39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26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3088"/>
            <a:ext cx="1219200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8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0263"/>
            <a:ext cx="12192000" cy="2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36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10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6138"/>
            <a:ext cx="12192000" cy="26241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716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9075"/>
            <a:ext cx="12192000" cy="38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5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81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275"/>
            <a:ext cx="12192000" cy="55038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16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8"/>
            <a:ext cx="12192000" cy="66373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04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963"/>
            <a:ext cx="12192000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16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893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279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50"/>
            <a:ext cx="12192000" cy="562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007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044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389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050"/>
            <a:ext cx="12192000" cy="45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535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12192000" cy="57896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7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3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75"/>
            <a:ext cx="12192000" cy="61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2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0413"/>
            <a:ext cx="12192000" cy="27955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1_Pag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063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DE4FA8F-8ACA-45D7-93E4-7534A5F48D5B}" vid="{D4CC59B7-4017-4F3C-84AE-F6ED526978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cpphtp10_11</Template>
  <TotalTime>0</TotalTime>
  <Words>608</Words>
  <Application>Microsoft Office PowerPoint</Application>
  <PresentationFormat>Widescreen</PresentationFormat>
  <Paragraphs>52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Goudy Sans Medium</vt:lpstr>
      <vt:lpstr>Theme1</vt:lpstr>
      <vt:lpstr>Class string and String Stream Processing:  A Deeper Look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string and String Stream Processing:  A Deeper Look</dc:title>
  <dc:creator>Paul Deitel</dc:creator>
  <cp:lastModifiedBy>Paul Deitel</cp:lastModifiedBy>
  <cp:revision>1</cp:revision>
  <dcterms:created xsi:type="dcterms:W3CDTF">2016-07-20T20:45:40Z</dcterms:created>
  <dcterms:modified xsi:type="dcterms:W3CDTF">2016-07-20T20:46:05Z</dcterms:modified>
</cp:coreProperties>
</file>