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F314-AC47-44A7-950F-B2F51B39A4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FA822-AAF3-41DD-9A22-F6A8C1FAD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822-AAF3-41DD-9A22-F6A8C1FAD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5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1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6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4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4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0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3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EF281-FE67-53AE-30AE-1131303B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ZombieRush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96F28-5F64-366B-ACC3-4BD861A3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10" y="399626"/>
            <a:ext cx="2399980" cy="961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</a:t>
            </a:r>
            <a:r>
              <a:rPr lang="en-US" sz="4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игре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F21ED-E9A5-0771-9F6B-443FC6791097}"/>
              </a:ext>
            </a:extLst>
          </p:cNvPr>
          <p:cNvSpPr txBox="1"/>
          <p:nvPr/>
        </p:nvSpPr>
        <p:spPr>
          <a:xfrm>
            <a:off x="2851517" y="2773180"/>
            <a:ext cx="7636651" cy="202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игре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нужно</a:t>
            </a: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пробираясь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сквозь</a:t>
            </a: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зомби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найти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портал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зарядить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его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выйти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с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уровня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26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51547-2368-E226-7BD0-B086A2A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0BA2191-6E7C-104F-0C0B-DECF6D0BA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2EDAE-1143-2CA3-7CD4-E6F50E76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272FD-DA89-BAB6-65B8-BDE1208DC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988EE-87A6-299F-4F18-0420A903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B6685-C4CD-6124-07CA-27ADB4FA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759FB-7891-A121-0774-EA1B564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91AF7B-80F1-9099-E581-77F8CEBC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A606A-36C0-3A54-C1EE-2A6F9F3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5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Стэк</a:t>
            </a:r>
            <a:r>
              <a:rPr lang="ru-RU" sz="4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Технологий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CC614-7E3B-0744-FF88-605544CF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9BF35-DC99-72A3-29DF-6DE7FAA136F3}"/>
              </a:ext>
            </a:extLst>
          </p:cNvPr>
          <p:cNvSpPr txBox="1"/>
          <p:nvPr/>
        </p:nvSpPr>
        <p:spPr>
          <a:xfrm>
            <a:off x="4061857" y="2476687"/>
            <a:ext cx="2954422" cy="221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/>
              <a:t>Monogame</a:t>
            </a:r>
            <a:endParaRPr lang="ru-RU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Photoshop</a:t>
            </a:r>
            <a:endParaRPr lang="ru-RU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8800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4BBC7-4259-6AF7-85D1-718D121B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D2C30-0CAE-46AB-EB43-70FE1336B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67BE2-C053-636A-584A-A5EA1C4A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D78D2-0ACD-72F5-834A-3750E9F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93964-95B3-7650-7754-E0C40E87B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A05269-2A2D-6B29-4BEF-D43B9384F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EA8A0C-743E-240F-61F6-5DE334707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6957C6-0114-3424-7996-CE508576C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AEC48-914F-DBE4-12EA-8ECB8778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5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dirty="0">
                <a:solidFill>
                  <a:srgbClr val="FFFFFF"/>
                </a:solidFill>
              </a:rPr>
              <a:t>Что использовал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D456E2-2614-0B45-CD87-635B82DB1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95E41-1A0A-4690-1A70-39CF94DAF8E9}"/>
              </a:ext>
            </a:extLst>
          </p:cNvPr>
          <p:cNvSpPr txBox="1"/>
          <p:nvPr/>
        </p:nvSpPr>
        <p:spPr>
          <a:xfrm>
            <a:off x="3797888" y="2344828"/>
            <a:ext cx="5346112" cy="3008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Поиск в ширину для логики зомби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Физические формулы 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FFFFFF"/>
                </a:solidFill>
              </a:rPr>
              <a:t>коллизия</a:t>
            </a:r>
            <a:endParaRPr lang="ru-RU" sz="3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67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14DDD-C027-B304-D460-304912A1F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B7DD48-CEA5-910D-974C-0054AC98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73661-9054-D58D-1CD4-2C5B117B0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B451D-FFB1-53FB-2501-BD6848EE7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7EDDD-55A8-3B01-0569-E6649B35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B44A5-DF07-5A20-F7CF-FBEB92CE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49266-FC04-9C7B-1170-0F39B84B0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D28EB2-C879-64C1-FF29-3E90E06A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9B8DB-B859-DFA2-C4CF-B1EC1F4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4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dirty="0">
                <a:solidFill>
                  <a:srgbClr val="FFFFFF"/>
                </a:solidFill>
              </a:rPr>
              <a:t>Сложности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D84C9A-33CA-EFF3-CDD6-A2F5C695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65265-1F96-56E4-E8FD-7A3B68BE5CB3}"/>
              </a:ext>
            </a:extLst>
          </p:cNvPr>
          <p:cNvSpPr txBox="1"/>
          <p:nvPr/>
        </p:nvSpPr>
        <p:spPr>
          <a:xfrm>
            <a:off x="4526232" y="2367890"/>
            <a:ext cx="4056240" cy="1722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Логика зомби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визуал</a:t>
            </a:r>
          </a:p>
        </p:txBody>
      </p:sp>
    </p:spTree>
    <p:extLst>
      <p:ext uri="{BB962C8B-B14F-4D97-AF65-F5344CB8AC3E}">
        <p14:creationId xmlns:p14="http://schemas.microsoft.com/office/powerpoint/2010/main" val="352410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1EA24-D97A-3083-B19A-72C608264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8CADD8-2FEF-8398-CF1B-2BD29F5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1339C-6014-074F-F00B-F0062A116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5B90F-DBC7-47FF-F808-09DFDA46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D9649-B018-C44E-66F1-36A1622C4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65785-087B-F1E2-24A5-960BCF22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69670-30ED-6E58-8A0D-EB5C7402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AB8D4C-A405-85CD-A700-C8397B2F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ACDA2-3817-1145-1CBD-B63EC079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4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dirty="0">
                <a:solidFill>
                  <a:srgbClr val="FFFFFF"/>
                </a:solidFill>
              </a:rPr>
              <a:t>Радости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AE8EFB-6BF0-3449-38D5-87BC7D2D6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630AF-6F9D-34D9-0C75-A97D48C0054A}"/>
              </a:ext>
            </a:extLst>
          </p:cNvPr>
          <p:cNvSpPr txBox="1"/>
          <p:nvPr/>
        </p:nvSpPr>
        <p:spPr>
          <a:xfrm>
            <a:off x="4526232" y="2367890"/>
            <a:ext cx="4056240" cy="873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3600" dirty="0"/>
              <a:t>Че-то получилось</a:t>
            </a:r>
          </a:p>
        </p:txBody>
      </p:sp>
    </p:spTree>
    <p:extLst>
      <p:ext uri="{BB962C8B-B14F-4D97-AF65-F5344CB8AC3E}">
        <p14:creationId xmlns:p14="http://schemas.microsoft.com/office/powerpoint/2010/main" val="5236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E946124D-054C-213C-543C-347CC2BE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0691"/>
            <a:ext cx="12192000" cy="832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AAB91-C76A-9AFD-2F16-DF0F16D7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37" y="291973"/>
            <a:ext cx="2371344" cy="1325563"/>
          </a:xfrm>
        </p:spPr>
        <p:txBody>
          <a:bodyPr>
            <a:normAutofit/>
          </a:bodyPr>
          <a:lstStyle/>
          <a:p>
            <a:r>
              <a:rPr lang="ru-RU" sz="4800" u="sng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02448-E0D6-0DA6-5721-66A7A9DD81F0}"/>
              </a:ext>
            </a:extLst>
          </p:cNvPr>
          <p:cNvSpPr txBox="1"/>
          <p:nvPr/>
        </p:nvSpPr>
        <p:spPr>
          <a:xfrm>
            <a:off x="685800" y="1617536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Интересный опыт, я бы повторил после отдыха, сделал бы лучше</a:t>
            </a:r>
          </a:p>
        </p:txBody>
      </p:sp>
    </p:spTree>
    <p:extLst>
      <p:ext uri="{BB962C8B-B14F-4D97-AF65-F5344CB8AC3E}">
        <p14:creationId xmlns:p14="http://schemas.microsoft.com/office/powerpoint/2010/main" val="82667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59</Words>
  <Application>Microsoft Office PowerPoint</Application>
  <PresentationFormat>Широкоэкранный</PresentationFormat>
  <Paragraphs>19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ZombieRush</vt:lpstr>
      <vt:lpstr>Об игре</vt:lpstr>
      <vt:lpstr>Стэк Технологий</vt:lpstr>
      <vt:lpstr>Что использовал</vt:lpstr>
      <vt:lpstr>Сложности</vt:lpstr>
      <vt:lpstr>Радости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pfdnhf .</dc:creator>
  <cp:lastModifiedBy>pfdnhf .</cp:lastModifiedBy>
  <cp:revision>5</cp:revision>
  <dcterms:created xsi:type="dcterms:W3CDTF">2025-05-20T10:06:36Z</dcterms:created>
  <dcterms:modified xsi:type="dcterms:W3CDTF">2025-05-20T12:07:08Z</dcterms:modified>
</cp:coreProperties>
</file>