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50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3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3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7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1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6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7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2546-0059-4B2C-9C5E-0CC0919D0989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3E35-8115-4862-881F-38A29DEFD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62000" y="52484"/>
            <a:ext cx="8001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err="1" smtClean="0"/>
              <a:t>Dites</a:t>
            </a:r>
            <a:r>
              <a:rPr lang="en-US" sz="13800" dirty="0" smtClean="0"/>
              <a:t>: </a:t>
            </a:r>
            <a:r>
              <a:rPr lang="fr-FR" sz="13800" dirty="0" smtClean="0"/>
              <a:t>Parlons de bridge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819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457200" y="-152400"/>
            <a:ext cx="99822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 smtClean="0"/>
              <a:t>Peter disait quoi?</a:t>
            </a:r>
            <a:endParaRPr lang="fr-FR" sz="6600" dirty="0"/>
          </a:p>
          <a:p>
            <a:pPr algn="ctr"/>
            <a:r>
              <a:rPr lang="fr-FR" sz="6600" dirty="0" smtClean="0"/>
              <a:t>C’était avec qui?</a:t>
            </a:r>
          </a:p>
          <a:p>
            <a:pPr algn="ctr"/>
            <a:r>
              <a:rPr lang="fr-FR" sz="6600" dirty="0" smtClean="0"/>
              <a:t>C’était au ..?</a:t>
            </a:r>
          </a:p>
          <a:p>
            <a:pPr algn="ctr"/>
            <a:r>
              <a:rPr lang="fr-FR" sz="6600" dirty="0" smtClean="0"/>
              <a:t>C’était arrivé ..?</a:t>
            </a:r>
          </a:p>
          <a:p>
            <a:pPr algn="ctr"/>
            <a:r>
              <a:rPr lang="fr-FR" sz="6600" dirty="0" smtClean="0"/>
              <a:t>Faisons le tai-chi.</a:t>
            </a:r>
          </a:p>
          <a:p>
            <a:pPr algn="ctr"/>
            <a:r>
              <a:rPr lang="en-US" sz="6600" dirty="0" err="1" smtClean="0">
                <a:effectLst/>
              </a:rPr>
              <a:t>Qu'avons</a:t>
            </a:r>
            <a:r>
              <a:rPr lang="en-US" sz="6600" dirty="0" smtClean="0">
                <a:effectLst/>
              </a:rPr>
              <a:t>-nous fait? </a:t>
            </a:r>
          </a:p>
          <a:p>
            <a:pPr algn="ctr"/>
            <a:r>
              <a:rPr lang="en-US" sz="6600" dirty="0" err="1" smtClean="0"/>
              <a:t>Ensuite</a:t>
            </a:r>
            <a:r>
              <a:rPr lang="en-US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343930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nao_shared_plan</dc:creator>
  <cp:lastModifiedBy>nao_shared_plan</cp:lastModifiedBy>
  <cp:revision>3</cp:revision>
  <dcterms:created xsi:type="dcterms:W3CDTF">2017-02-22T14:55:29Z</dcterms:created>
  <dcterms:modified xsi:type="dcterms:W3CDTF">2017-02-22T15:47:13Z</dcterms:modified>
</cp:coreProperties>
</file>