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5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9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31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25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8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18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67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9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1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17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46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1762-FFDE-4483-831E-480072CD70C0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1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PFE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Groupe 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5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Appendix – 1.1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mtClean="0"/>
              <a:t>Script Scala/Spark tournant via la commande </a:t>
            </a:r>
          </a:p>
          <a:p>
            <a:pPr marL="0" indent="0">
              <a:buNone/>
            </a:pPr>
            <a:r>
              <a:rPr lang="fr-FR" smtClean="0"/>
              <a:t>spark-submit xxxxxxxx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 smtClean="0"/>
              <a:t>Le script est lancé via la commande Oozie :</a:t>
            </a:r>
          </a:p>
          <a:p>
            <a:pPr marL="0" indent="0">
              <a:buNone/>
            </a:pPr>
            <a:r>
              <a:rPr lang="en-US" sz="1400" smtClean="0"/>
              <a:t>oozie job --oozie http://your_host:11000/oozie -config cluster_conf.xml -run</a:t>
            </a:r>
          </a:p>
        </p:txBody>
      </p:sp>
    </p:spTree>
    <p:extLst>
      <p:ext uri="{BB962C8B-B14F-4D97-AF65-F5344CB8AC3E}">
        <p14:creationId xmlns:p14="http://schemas.microsoft.com/office/powerpoint/2010/main" val="61020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UC1 - Architecture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mtClean="0"/>
              <a:t>/user/&lt;username&gt;</a:t>
            </a:r>
          </a:p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r>
              <a:rPr lang="fr-FR" smtClean="0"/>
              <a:t>/&lt;env&gt;/&lt;space&gt;/&lt;dataname&gt;/input/version=current</a:t>
            </a:r>
          </a:p>
          <a:p>
            <a:pPr marL="0" indent="0">
              <a:buNone/>
            </a:pPr>
            <a:r>
              <a:rPr lang="fr-FR"/>
              <a:t>/&lt;env&gt;/&lt;space&gt;/&lt;dataname&gt;/input/version</a:t>
            </a:r>
            <a:r>
              <a:rPr lang="fr-FR" smtClean="0"/>
              <a:t>=&lt;timestamp&gt;</a:t>
            </a:r>
          </a:p>
          <a:p>
            <a:pPr marL="0" indent="0">
              <a:buNone/>
            </a:pPr>
            <a:r>
              <a:rPr lang="fr-FR"/>
              <a:t>/&lt;env&gt;/&lt;space&gt;/&lt;dataname</a:t>
            </a:r>
            <a:r>
              <a:rPr lang="fr-FR" smtClean="0"/>
              <a:t>&gt;/hive</a:t>
            </a:r>
            <a:endParaRPr lang="fr-FR"/>
          </a:p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r>
              <a:rPr lang="fr-FR" smtClean="0"/>
              <a:t>Exemples :</a:t>
            </a:r>
          </a:p>
          <a:p>
            <a:pPr marL="0" indent="0">
              <a:buNone/>
            </a:pPr>
            <a:r>
              <a:rPr lang="fr-FR" smtClean="0"/>
              <a:t>/dev/raw/JO/input/version=current</a:t>
            </a:r>
            <a:endParaRPr lang="fr-FR"/>
          </a:p>
          <a:p>
            <a:pPr marL="0" indent="0">
              <a:buNone/>
            </a:pPr>
            <a:r>
              <a:rPr lang="fr-FR" smtClean="0"/>
              <a:t>/prd/lake/JO/version=20190709225712</a:t>
            </a:r>
          </a:p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r>
              <a:rPr lang="fr-FR" smtClean="0"/>
              <a:t>/&lt;env&gt;/&lt;appname&gt;/&lt;projectname&gt;/bin</a:t>
            </a:r>
          </a:p>
          <a:p>
            <a:pPr marL="0" indent="0">
              <a:buNone/>
            </a:pPr>
            <a:r>
              <a:rPr lang="fr-FR"/>
              <a:t>/&lt;env</a:t>
            </a:r>
            <a:r>
              <a:rPr lang="fr-FR" smtClean="0"/>
              <a:t>&gt;/&lt;appname&gt;/&lt;</a:t>
            </a:r>
            <a:r>
              <a:rPr lang="fr-FR"/>
              <a:t>projectname</a:t>
            </a:r>
            <a:r>
              <a:rPr lang="fr-FR" smtClean="0"/>
              <a:t>&gt;/data</a:t>
            </a:r>
          </a:p>
          <a:p>
            <a:pPr marL="0" indent="0">
              <a:buNone/>
            </a:pPr>
            <a:r>
              <a:rPr lang="fr-FR" smtClean="0"/>
              <a:t>Exemple :</a:t>
            </a:r>
          </a:p>
          <a:p>
            <a:pPr marL="0" indent="0">
              <a:buNone/>
            </a:pPr>
            <a:r>
              <a:rPr lang="fr-FR" smtClean="0"/>
              <a:t>/dev/JO/bin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6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UC1 – Processing workflow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mtClean="0"/>
              <a:t>Utilisation de </a:t>
            </a:r>
            <a:r>
              <a:rPr lang="fr-FR" smtClean="0">
                <a:solidFill>
                  <a:schemeClr val="accent1"/>
                </a:solidFill>
              </a:rPr>
              <a:t>Oozie </a:t>
            </a:r>
            <a:r>
              <a:rPr lang="fr-FR" smtClean="0"/>
              <a:t>comme scheduler</a:t>
            </a:r>
          </a:p>
          <a:p>
            <a:pPr marL="0" indent="0">
              <a:buNone/>
            </a:pPr>
            <a:r>
              <a:rPr lang="fr-FR" smtClean="0"/>
              <a:t>Les traitements se feront grâce à des workflows oozie. Certains seront appelés via des commandes (On Request). D’autres seront appelés grâce à un coordinateur Oozie.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4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UC1 – Types de fichiers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mtClean="0"/>
              <a:t>Les types de fichiers de données qui seront utilisés ici seront principalement :</a:t>
            </a:r>
          </a:p>
          <a:p>
            <a:pPr marL="0" indent="0">
              <a:buNone/>
            </a:pPr>
            <a:r>
              <a:rPr lang="fr-FR"/>
              <a:t> </a:t>
            </a:r>
            <a:r>
              <a:rPr lang="fr-FR" smtClean="0"/>
              <a:t>- des CSV pour stocker l’information native (sans changement de la données)</a:t>
            </a:r>
          </a:p>
          <a:p>
            <a:pPr marL="0" indent="0">
              <a:buNone/>
            </a:pPr>
            <a:r>
              <a:rPr lang="fr-FR" smtClean="0"/>
              <a:t> - des PARQUETS pour permettre de faire des requêtes analytiques.</a:t>
            </a:r>
          </a:p>
        </p:txBody>
      </p:sp>
    </p:spTree>
    <p:extLst>
      <p:ext uri="{BB962C8B-B14F-4D97-AF65-F5344CB8AC3E}">
        <p14:creationId xmlns:p14="http://schemas.microsoft.com/office/powerpoint/2010/main" val="165589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UC1 - Tables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Deux types de tables seront crées. On utilisera Hive pour gérer nos données déjà présentes pour certaines dans le système HDFS.</a:t>
            </a:r>
          </a:p>
          <a:p>
            <a:pPr lvl="1"/>
            <a:r>
              <a:rPr lang="fr-FR" smtClean="0"/>
              <a:t>Les tables externes qui nous donneront une vision de nos données déjà présentes. On pourra y effectuer des requetes assez simplement.</a:t>
            </a:r>
          </a:p>
          <a:p>
            <a:pPr lvl="1"/>
            <a:r>
              <a:rPr lang="fr-FR" smtClean="0"/>
              <a:t>Les tables managés par hive que nous utiliserons ici pour stocker les informations déjà calculés et que nous recalculerons à chaque fois que les données changeront.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33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UC1 - Technologies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mtClean="0"/>
              <a:t>Les différentes technologies que nous utiliserons dans le cadre de cette partie sont : </a:t>
            </a:r>
          </a:p>
          <a:p>
            <a:pPr marL="0" indent="0">
              <a:buNone/>
            </a:pPr>
            <a:r>
              <a:rPr lang="fr-FR"/>
              <a:t> </a:t>
            </a:r>
            <a:r>
              <a:rPr lang="fr-FR" smtClean="0"/>
              <a:t>- Oozie</a:t>
            </a:r>
          </a:p>
          <a:p>
            <a:pPr marL="0" indent="0">
              <a:buNone/>
            </a:pPr>
            <a:r>
              <a:rPr lang="fr-FR"/>
              <a:t> </a:t>
            </a:r>
            <a:r>
              <a:rPr lang="fr-FR" smtClean="0"/>
              <a:t>- Hive</a:t>
            </a:r>
          </a:p>
          <a:p>
            <a:pPr marL="0" indent="0">
              <a:buNone/>
            </a:pPr>
            <a:r>
              <a:rPr lang="fr-FR"/>
              <a:t> </a:t>
            </a:r>
            <a:r>
              <a:rPr lang="fr-FR" smtClean="0"/>
              <a:t>- Scala/Spark</a:t>
            </a:r>
          </a:p>
          <a:p>
            <a:pPr marL="0" indent="0">
              <a:buNone/>
            </a:pPr>
            <a:r>
              <a:rPr lang="fr-FR"/>
              <a:t> </a:t>
            </a:r>
            <a:r>
              <a:rPr lang="fr-FR" smtClean="0"/>
              <a:t>- HDFS</a:t>
            </a:r>
          </a:p>
          <a:p>
            <a:pPr marL="0" indent="0">
              <a:buNone/>
            </a:pPr>
            <a:r>
              <a:rPr lang="fr-FR" smtClean="0"/>
              <a:t> - Script shell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54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UC1 – Scripts – CSV Ingestion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Ici nous utilisons la techno </a:t>
            </a:r>
            <a:r>
              <a:rPr lang="fr-FR" dirty="0" smtClean="0">
                <a:solidFill>
                  <a:schemeClr val="accent1"/>
                </a:solidFill>
              </a:rPr>
              <a:t>Scala/</a:t>
            </a:r>
            <a:r>
              <a:rPr lang="fr-FR" dirty="0" err="1" smtClean="0">
                <a:solidFill>
                  <a:schemeClr val="accent1"/>
                </a:solidFill>
              </a:rPr>
              <a:t>Spark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pour ingérer nos données.</a:t>
            </a:r>
          </a:p>
          <a:p>
            <a:pPr lvl="1"/>
            <a:r>
              <a:rPr lang="fr-FR" dirty="0" smtClean="0"/>
              <a:t>Les fichiers à ingérer se trouvent à un emplacement accessible depuis notre cluster.</a:t>
            </a:r>
          </a:p>
          <a:p>
            <a:pPr lvl="1"/>
            <a:r>
              <a:rPr lang="fr-FR" dirty="0" smtClean="0"/>
              <a:t>Les fichiers sont déjà prédécoupés en « &lt;</a:t>
            </a:r>
            <a:r>
              <a:rPr lang="fr-FR" dirty="0" err="1" smtClean="0"/>
              <a:t>year</a:t>
            </a:r>
            <a:r>
              <a:rPr lang="fr-FR" dirty="0" smtClean="0"/>
              <a:t>&gt;-&lt;</a:t>
            </a:r>
            <a:r>
              <a:rPr lang="fr-FR" dirty="0" err="1" smtClean="0"/>
              <a:t>season</a:t>
            </a:r>
            <a:r>
              <a:rPr lang="fr-FR" dirty="0" smtClean="0"/>
              <a:t>&gt; »</a:t>
            </a:r>
          </a:p>
          <a:p>
            <a:pPr lvl="1"/>
            <a:r>
              <a:rPr lang="fr-FR" dirty="0" smtClean="0"/>
              <a:t>Chaque fois que l’année/saison est trouvé dans le répertoire source, il sera </a:t>
            </a:r>
            <a:r>
              <a:rPr lang="fr-FR" dirty="0" err="1" smtClean="0"/>
              <a:t>versionné</a:t>
            </a:r>
            <a:r>
              <a:rPr lang="fr-FR" dirty="0" smtClean="0"/>
              <a:t> dans l’espace &lt;</a:t>
            </a:r>
            <a:r>
              <a:rPr lang="fr-FR" dirty="0" err="1" smtClean="0"/>
              <a:t>raw</a:t>
            </a:r>
            <a:r>
              <a:rPr lang="fr-FR" dirty="0" smtClean="0"/>
              <a:t>&gt; du </a:t>
            </a:r>
            <a:r>
              <a:rPr lang="fr-FR" dirty="0" err="1" smtClean="0"/>
              <a:t>datalake</a:t>
            </a:r>
            <a:r>
              <a:rPr lang="fr-FR" dirty="0" smtClean="0"/>
              <a:t> et de nouveau ingéré. Nous supposerons ici que de nouvelles modifications ont alors été apporté aux données de l’année/saison.</a:t>
            </a:r>
          </a:p>
          <a:p>
            <a:pPr lvl="1"/>
            <a:r>
              <a:rPr lang="fr-FR" dirty="0" smtClean="0"/>
              <a:t>Un chemin de stockage sera : /</a:t>
            </a:r>
            <a:r>
              <a:rPr lang="fr-FR" dirty="0" err="1" smtClean="0"/>
              <a:t>dev</a:t>
            </a:r>
            <a:r>
              <a:rPr lang="fr-FR" dirty="0" smtClean="0"/>
              <a:t>/</a:t>
            </a:r>
            <a:r>
              <a:rPr lang="fr-FR" dirty="0" err="1" smtClean="0"/>
              <a:t>raw</a:t>
            </a:r>
            <a:r>
              <a:rPr lang="fr-FR" dirty="0" smtClean="0"/>
              <a:t>/JO/data/version=</a:t>
            </a:r>
            <a:r>
              <a:rPr lang="fr-FR" dirty="0" err="1" smtClean="0"/>
              <a:t>current</a:t>
            </a:r>
            <a:r>
              <a:rPr lang="fr-FR" dirty="0" smtClean="0"/>
              <a:t>/2018-summer</a:t>
            </a:r>
            <a:r>
              <a:rPr lang="fr-FR" dirty="0" smtClean="0"/>
              <a:t>/</a:t>
            </a:r>
          </a:p>
          <a:p>
            <a:pPr lvl="1"/>
            <a:r>
              <a:rPr lang="fr-FR" dirty="0" smtClean="0"/>
              <a:t>Une version pourrait être : /</a:t>
            </a:r>
            <a:r>
              <a:rPr lang="fr-FR" dirty="0" smtClean="0"/>
              <a:t>data/</a:t>
            </a:r>
            <a:r>
              <a:rPr lang="fr-FR" dirty="0" err="1" smtClean="0"/>
              <a:t>raw</a:t>
            </a:r>
            <a:r>
              <a:rPr lang="fr-FR" smtClean="0"/>
              <a:t>/JO/data/version=20190709232905/2018-summer</a:t>
            </a:r>
            <a:r>
              <a:rPr lang="fr-FR" dirty="0" smtClean="0"/>
              <a:t>/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Script : </a:t>
            </a:r>
            <a:r>
              <a:rPr lang="fr-FR" dirty="0" err="1" smtClean="0"/>
              <a:t>Appendix</a:t>
            </a:r>
            <a:r>
              <a:rPr lang="fr-FR" dirty="0" smtClean="0"/>
              <a:t> 1.1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09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UC1 – Scripts metric tables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smtClean="0"/>
              <a:t>On commence déjà par créer une table externe (Hive) qui pointe sur l’ensemble des données stockées en Parquet.</a:t>
            </a:r>
          </a:p>
          <a:p>
            <a:pPr lvl="1"/>
            <a:r>
              <a:rPr lang="fr-FR"/>
              <a:t>Script : Appendix </a:t>
            </a:r>
            <a:r>
              <a:rPr lang="fr-FR" smtClean="0"/>
              <a:t>1.4.1</a:t>
            </a:r>
            <a:endParaRPr lang="fr-FR"/>
          </a:p>
          <a:p>
            <a:pPr lvl="1"/>
            <a:endParaRPr lang="fr-FR" smtClean="0"/>
          </a:p>
          <a:p>
            <a:pPr lvl="1"/>
            <a:r>
              <a:rPr lang="fr-FR" smtClean="0"/>
              <a:t>Puis on va créer des tables managées (Hive) par metric </a:t>
            </a:r>
            <a:endParaRPr lang="fr-FR"/>
          </a:p>
          <a:p>
            <a:pPr lvl="1"/>
            <a:r>
              <a:rPr lang="fr-FR" smtClean="0"/>
              <a:t>Scripts : Appendix 1.4.2</a:t>
            </a:r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51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Appendix – 1.1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2322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25239</TotalTime>
  <Words>375</Words>
  <Application>Microsoft Office PowerPoint</Application>
  <PresentationFormat>Grand écran</PresentationFormat>
  <Paragraphs>57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PFE</vt:lpstr>
      <vt:lpstr>UC1 - Architecture</vt:lpstr>
      <vt:lpstr>UC1 – Processing workflow</vt:lpstr>
      <vt:lpstr>UC1 – Types de fichiers</vt:lpstr>
      <vt:lpstr>UC1 - Tables</vt:lpstr>
      <vt:lpstr>UC1 - Technologies</vt:lpstr>
      <vt:lpstr>UC1 – Scripts – CSV Ingestion</vt:lpstr>
      <vt:lpstr>UC1 – Scripts metric tables</vt:lpstr>
      <vt:lpstr>Appendix – 1.1</vt:lpstr>
      <vt:lpstr>Appendix – 1.1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</dc:title>
  <dc:creator>Arthur Cheping</dc:creator>
  <cp:lastModifiedBy>Arthur Cheping</cp:lastModifiedBy>
  <cp:revision>25</cp:revision>
  <dcterms:created xsi:type="dcterms:W3CDTF">2019-06-16T08:52:16Z</dcterms:created>
  <dcterms:modified xsi:type="dcterms:W3CDTF">2019-07-10T20:07:23Z</dcterms:modified>
</cp:coreProperties>
</file>