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0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1" r:id="rId1"/>
  </p:sldMasterIdLst>
  <p:notesMasterIdLst>
    <p:notesMasterId r:id="rId40"/>
  </p:notesMasterIdLst>
  <p:handoutMasterIdLst>
    <p:handoutMasterId r:id="rId41"/>
  </p:handoutMasterIdLst>
  <p:sldIdLst>
    <p:sldId id="285" r:id="rId2"/>
    <p:sldId id="257" r:id="rId3"/>
    <p:sldId id="296" r:id="rId4"/>
    <p:sldId id="307" r:id="rId5"/>
    <p:sldId id="317" r:id="rId6"/>
    <p:sldId id="262" r:id="rId7"/>
    <p:sldId id="258" r:id="rId8"/>
    <p:sldId id="318" r:id="rId9"/>
    <p:sldId id="259" r:id="rId10"/>
    <p:sldId id="329" r:id="rId11"/>
    <p:sldId id="260" r:id="rId12"/>
    <p:sldId id="261" r:id="rId13"/>
    <p:sldId id="263" r:id="rId14"/>
    <p:sldId id="264" r:id="rId15"/>
    <p:sldId id="265" r:id="rId16"/>
    <p:sldId id="308" r:id="rId17"/>
    <p:sldId id="321" r:id="rId18"/>
    <p:sldId id="279" r:id="rId19"/>
    <p:sldId id="328" r:id="rId20"/>
    <p:sldId id="327" r:id="rId21"/>
    <p:sldId id="319" r:id="rId22"/>
    <p:sldId id="322" r:id="rId23"/>
    <p:sldId id="323" r:id="rId24"/>
    <p:sldId id="324" r:id="rId25"/>
    <p:sldId id="281" r:id="rId26"/>
    <p:sldId id="325" r:id="rId27"/>
    <p:sldId id="309" r:id="rId28"/>
    <p:sldId id="331" r:id="rId29"/>
    <p:sldId id="266" r:id="rId30"/>
    <p:sldId id="267" r:id="rId31"/>
    <p:sldId id="268" r:id="rId32"/>
    <p:sldId id="269" r:id="rId33"/>
    <p:sldId id="332" r:id="rId34"/>
    <p:sldId id="270" r:id="rId35"/>
    <p:sldId id="271" r:id="rId36"/>
    <p:sldId id="272" r:id="rId37"/>
    <p:sldId id="310" r:id="rId38"/>
    <p:sldId id="326" r:id="rId3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6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DE058-5E62-4312-BB89-4773DCE65C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194301-C300-4948-A4CF-EC0CD4EE99EF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D5BFE76-95B4-4077-B9BE-607F92F5E141}" type="parTrans" cxnId="{59EB908C-F28B-4641-978D-33F70F00F81D}">
      <dgm:prSet/>
      <dgm:spPr/>
      <dgm:t>
        <a:bodyPr/>
        <a:lstStyle/>
        <a:p>
          <a:endParaRPr lang="fr-FR"/>
        </a:p>
      </dgm:t>
    </dgm:pt>
    <dgm:pt modelId="{43534A44-5FDC-4A49-88C2-26ED066EB905}" type="sibTrans" cxnId="{59EB908C-F28B-4641-978D-33F70F00F81D}">
      <dgm:prSet/>
      <dgm:spPr/>
      <dgm:t>
        <a:bodyPr/>
        <a:lstStyle/>
        <a:p>
          <a:endParaRPr lang="fr-FR"/>
        </a:p>
      </dgm:t>
    </dgm:pt>
    <dgm:pt modelId="{C192312E-73E8-4625-8C6C-EFBF2EEC71A8}">
      <dgm:prSet phldrT="[Texte]"/>
      <dgm:spPr/>
      <dgm:t>
        <a:bodyPr/>
        <a:lstStyle/>
        <a:p>
          <a:r>
            <a:rPr lang="fr-FR" dirty="0" smtClean="0"/>
            <a:t>1896-Summer</a:t>
          </a:r>
          <a:endParaRPr lang="fr-FR" dirty="0"/>
        </a:p>
      </dgm:t>
    </dgm:pt>
    <dgm:pt modelId="{90AD9847-0DE3-4B89-A95E-E6BE6C21453A}" type="parTrans" cxnId="{87428EEB-CB6A-419E-B85A-A57139ABE53C}">
      <dgm:prSet/>
      <dgm:spPr/>
      <dgm:t>
        <a:bodyPr/>
        <a:lstStyle/>
        <a:p>
          <a:endParaRPr lang="fr-FR"/>
        </a:p>
      </dgm:t>
    </dgm:pt>
    <dgm:pt modelId="{E51C82A0-15BF-401A-A093-D02CE5B1EC46}" type="sibTrans" cxnId="{87428EEB-CB6A-419E-B85A-A57139ABE53C}">
      <dgm:prSet/>
      <dgm:spPr/>
      <dgm:t>
        <a:bodyPr/>
        <a:lstStyle/>
        <a:p>
          <a:endParaRPr lang="fr-FR"/>
        </a:p>
      </dgm:t>
    </dgm:pt>
    <dgm:pt modelId="{52374496-FD3A-4E65-BFCB-16FB5BEDDF12}">
      <dgm:prSet phldrT="[Texte]"/>
      <dgm:spPr/>
      <dgm:t>
        <a:bodyPr/>
        <a:lstStyle/>
        <a:p>
          <a:r>
            <a:rPr lang="fr-FR" dirty="0" smtClean="0"/>
            <a:t>…….</a:t>
          </a:r>
          <a:endParaRPr lang="fr-FR" dirty="0"/>
        </a:p>
      </dgm:t>
    </dgm:pt>
    <dgm:pt modelId="{06366F0F-D7F9-409D-A5BC-AD8E58794954}" type="parTrans" cxnId="{8213BDF4-4A6B-4972-B0E3-09CC3E9EA447}">
      <dgm:prSet/>
      <dgm:spPr/>
      <dgm:t>
        <a:bodyPr/>
        <a:lstStyle/>
        <a:p>
          <a:endParaRPr lang="fr-FR"/>
        </a:p>
      </dgm:t>
    </dgm:pt>
    <dgm:pt modelId="{4868DA5D-145C-42B1-B341-254FF8722B7B}" type="sibTrans" cxnId="{8213BDF4-4A6B-4972-B0E3-09CC3E9EA447}">
      <dgm:prSet/>
      <dgm:spPr/>
      <dgm:t>
        <a:bodyPr/>
        <a:lstStyle/>
        <a:p>
          <a:endParaRPr lang="fr-FR"/>
        </a:p>
      </dgm:t>
    </dgm:pt>
    <dgm:pt modelId="{EEA5C7C1-6A06-4BB3-8675-94C18513564C}">
      <dgm:prSet phldrT="[Texte]"/>
      <dgm:spPr/>
      <dgm:t>
        <a:bodyPr/>
        <a:lstStyle/>
        <a:p>
          <a:r>
            <a:rPr lang="fr-FR" dirty="0" smtClean="0"/>
            <a:t>2008-Winter</a:t>
          </a:r>
          <a:endParaRPr lang="fr-FR" dirty="0"/>
        </a:p>
      </dgm:t>
    </dgm:pt>
    <dgm:pt modelId="{ADA6347C-F7A2-45CB-9A03-858BA2536DF5}" type="parTrans" cxnId="{3AC0707A-6969-4BD6-804E-315F23E2197D}">
      <dgm:prSet/>
      <dgm:spPr/>
      <dgm:t>
        <a:bodyPr/>
        <a:lstStyle/>
        <a:p>
          <a:endParaRPr lang="fr-FR"/>
        </a:p>
      </dgm:t>
    </dgm:pt>
    <dgm:pt modelId="{F55778CB-B172-41BB-BB63-9A4B6504EF2A}" type="sibTrans" cxnId="{3AC0707A-6969-4BD6-804E-315F23E2197D}">
      <dgm:prSet/>
      <dgm:spPr/>
      <dgm:t>
        <a:bodyPr/>
        <a:lstStyle/>
        <a:p>
          <a:endParaRPr lang="fr-FR"/>
        </a:p>
      </dgm:t>
    </dgm:pt>
    <dgm:pt modelId="{26E64736-F1C1-4D19-B8C1-7022603DE5F7}" type="pres">
      <dgm:prSet presAssocID="{D8FDE058-5E62-4312-BB89-4773DCE65C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DA524-5900-47AB-9908-4E04AD41F18F}" type="pres">
      <dgm:prSet presAssocID="{14194301-C300-4948-A4CF-EC0CD4EE99EF}" presName="root1" presStyleCnt="0"/>
      <dgm:spPr/>
    </dgm:pt>
    <dgm:pt modelId="{FA3389E4-42C2-41D1-8545-4559F171C3FB}" type="pres">
      <dgm:prSet presAssocID="{14194301-C300-4948-A4CF-EC0CD4EE99E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6339FF-3370-4813-A3E0-9F139BA66033}" type="pres">
      <dgm:prSet presAssocID="{14194301-C300-4948-A4CF-EC0CD4EE99EF}" presName="level2hierChild" presStyleCnt="0"/>
      <dgm:spPr/>
    </dgm:pt>
    <dgm:pt modelId="{1D0C4A87-823A-4C2B-AD84-56B299D21C42}" type="pres">
      <dgm:prSet presAssocID="{90AD9847-0DE3-4B89-A95E-E6BE6C21453A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7A1EBE3-C672-4D29-9092-E9B24CA2C922}" type="pres">
      <dgm:prSet presAssocID="{90AD9847-0DE3-4B89-A95E-E6BE6C21453A}" presName="connTx" presStyleLbl="parChTrans1D2" presStyleIdx="0" presStyleCnt="3"/>
      <dgm:spPr/>
      <dgm:t>
        <a:bodyPr/>
        <a:lstStyle/>
        <a:p>
          <a:endParaRPr lang="fr-FR"/>
        </a:p>
      </dgm:t>
    </dgm:pt>
    <dgm:pt modelId="{6F0D041E-D0C9-416A-ABD1-FEEEB0E2793A}" type="pres">
      <dgm:prSet presAssocID="{C192312E-73E8-4625-8C6C-EFBF2EEC71A8}" presName="root2" presStyleCnt="0"/>
      <dgm:spPr/>
    </dgm:pt>
    <dgm:pt modelId="{6448E817-BCC3-44AF-A07F-6E7BD25432C6}" type="pres">
      <dgm:prSet presAssocID="{C192312E-73E8-4625-8C6C-EFBF2EEC71A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A3F255-7D0C-42B4-B33F-48828511E2AE}" type="pres">
      <dgm:prSet presAssocID="{C192312E-73E8-4625-8C6C-EFBF2EEC71A8}" presName="level3hierChild" presStyleCnt="0"/>
      <dgm:spPr/>
    </dgm:pt>
    <dgm:pt modelId="{59BEE61D-4554-450C-8620-D3FBB2760D64}" type="pres">
      <dgm:prSet presAssocID="{06366F0F-D7F9-409D-A5BC-AD8E58794954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B341A513-90C1-4317-AB28-D7CD4CCC6DFE}" type="pres">
      <dgm:prSet presAssocID="{06366F0F-D7F9-409D-A5BC-AD8E58794954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461C16F-23F3-44BF-9B5F-B59A96239199}" type="pres">
      <dgm:prSet presAssocID="{52374496-FD3A-4E65-BFCB-16FB5BEDDF12}" presName="root2" presStyleCnt="0"/>
      <dgm:spPr/>
    </dgm:pt>
    <dgm:pt modelId="{6BB11F93-5948-4438-9748-48AFADC94B69}" type="pres">
      <dgm:prSet presAssocID="{52374496-FD3A-4E65-BFCB-16FB5BEDDF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37A09-696D-463A-878E-72F64866CAF8}" type="pres">
      <dgm:prSet presAssocID="{52374496-FD3A-4E65-BFCB-16FB5BEDDF12}" presName="level3hierChild" presStyleCnt="0"/>
      <dgm:spPr/>
    </dgm:pt>
    <dgm:pt modelId="{30AD077F-A640-4C8D-ACDD-5CDC4CC1F1ED}" type="pres">
      <dgm:prSet presAssocID="{ADA6347C-F7A2-45CB-9A03-858BA2536DF5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4757CC67-8BB2-422C-9C4C-8474B01EC987}" type="pres">
      <dgm:prSet presAssocID="{ADA6347C-F7A2-45CB-9A03-858BA2536DF5}" presName="connTx" presStyleLbl="parChTrans1D2" presStyleIdx="2" presStyleCnt="3"/>
      <dgm:spPr/>
      <dgm:t>
        <a:bodyPr/>
        <a:lstStyle/>
        <a:p>
          <a:endParaRPr lang="fr-FR"/>
        </a:p>
      </dgm:t>
    </dgm:pt>
    <dgm:pt modelId="{521B87D0-4B8C-40EA-8CF4-618F8535213C}" type="pres">
      <dgm:prSet presAssocID="{EEA5C7C1-6A06-4BB3-8675-94C18513564C}" presName="root2" presStyleCnt="0"/>
      <dgm:spPr/>
    </dgm:pt>
    <dgm:pt modelId="{5BC0F9F4-EBC1-463C-AE61-0E149E19151D}" type="pres">
      <dgm:prSet presAssocID="{EEA5C7C1-6A06-4BB3-8675-94C18513564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DB29CD-AF04-4F7D-80D2-95083CFE1885}" type="pres">
      <dgm:prSet presAssocID="{EEA5C7C1-6A06-4BB3-8675-94C18513564C}" presName="level3hierChild" presStyleCnt="0"/>
      <dgm:spPr/>
    </dgm:pt>
  </dgm:ptLst>
  <dgm:cxnLst>
    <dgm:cxn modelId="{E3BE8376-C214-4455-8AB4-496A856BDA8F}" type="presOf" srcId="{C192312E-73E8-4625-8C6C-EFBF2EEC71A8}" destId="{6448E817-BCC3-44AF-A07F-6E7BD25432C6}" srcOrd="0" destOrd="0" presId="urn:microsoft.com/office/officeart/2008/layout/HorizontalMultiLevelHierarchy"/>
    <dgm:cxn modelId="{FF6EA5B0-A3C5-4DBA-A75F-93DF23B200D4}" type="presOf" srcId="{06366F0F-D7F9-409D-A5BC-AD8E58794954}" destId="{B341A513-90C1-4317-AB28-D7CD4CCC6DFE}" srcOrd="1" destOrd="0" presId="urn:microsoft.com/office/officeart/2008/layout/HorizontalMultiLevelHierarchy"/>
    <dgm:cxn modelId="{85201E17-9F91-4F26-8A8D-9556A95197DE}" type="presOf" srcId="{90AD9847-0DE3-4B89-A95E-E6BE6C21453A}" destId="{1D0C4A87-823A-4C2B-AD84-56B299D21C42}" srcOrd="0" destOrd="0" presId="urn:microsoft.com/office/officeart/2008/layout/HorizontalMultiLevelHierarchy"/>
    <dgm:cxn modelId="{85F9DD8E-798B-4E7E-B21F-B43332869D56}" type="presOf" srcId="{EEA5C7C1-6A06-4BB3-8675-94C18513564C}" destId="{5BC0F9F4-EBC1-463C-AE61-0E149E19151D}" srcOrd="0" destOrd="0" presId="urn:microsoft.com/office/officeart/2008/layout/HorizontalMultiLevelHierarchy"/>
    <dgm:cxn modelId="{8213BDF4-4A6B-4972-B0E3-09CC3E9EA447}" srcId="{14194301-C300-4948-A4CF-EC0CD4EE99EF}" destId="{52374496-FD3A-4E65-BFCB-16FB5BEDDF12}" srcOrd="1" destOrd="0" parTransId="{06366F0F-D7F9-409D-A5BC-AD8E58794954}" sibTransId="{4868DA5D-145C-42B1-B341-254FF8722B7B}"/>
    <dgm:cxn modelId="{22F63A1F-5A24-4062-86F7-5F8A81730C01}" type="presOf" srcId="{90AD9847-0DE3-4B89-A95E-E6BE6C21453A}" destId="{67A1EBE3-C672-4D29-9092-E9B24CA2C922}" srcOrd="1" destOrd="0" presId="urn:microsoft.com/office/officeart/2008/layout/HorizontalMultiLevelHierarchy"/>
    <dgm:cxn modelId="{2625135A-1891-4CDF-AD4E-C34B08DB3813}" type="presOf" srcId="{14194301-C300-4948-A4CF-EC0CD4EE99EF}" destId="{FA3389E4-42C2-41D1-8545-4559F171C3FB}" srcOrd="0" destOrd="0" presId="urn:microsoft.com/office/officeart/2008/layout/HorizontalMultiLevelHierarchy"/>
    <dgm:cxn modelId="{3AC0707A-6969-4BD6-804E-315F23E2197D}" srcId="{14194301-C300-4948-A4CF-EC0CD4EE99EF}" destId="{EEA5C7C1-6A06-4BB3-8675-94C18513564C}" srcOrd="2" destOrd="0" parTransId="{ADA6347C-F7A2-45CB-9A03-858BA2536DF5}" sibTransId="{F55778CB-B172-41BB-BB63-9A4B6504EF2A}"/>
    <dgm:cxn modelId="{268CAF51-6805-4A4C-B3FF-759BFF843FC1}" type="presOf" srcId="{52374496-FD3A-4E65-BFCB-16FB5BEDDF12}" destId="{6BB11F93-5948-4438-9748-48AFADC94B69}" srcOrd="0" destOrd="0" presId="urn:microsoft.com/office/officeart/2008/layout/HorizontalMultiLevelHierarchy"/>
    <dgm:cxn modelId="{82C421B6-4EB8-4D2B-ACD3-EA9E41469D0F}" type="presOf" srcId="{ADA6347C-F7A2-45CB-9A03-858BA2536DF5}" destId="{30AD077F-A640-4C8D-ACDD-5CDC4CC1F1ED}" srcOrd="0" destOrd="0" presId="urn:microsoft.com/office/officeart/2008/layout/HorizontalMultiLevelHierarchy"/>
    <dgm:cxn modelId="{252A2540-CF1E-46C7-9981-8548FAB2FB14}" type="presOf" srcId="{06366F0F-D7F9-409D-A5BC-AD8E58794954}" destId="{59BEE61D-4554-450C-8620-D3FBB2760D64}" srcOrd="0" destOrd="0" presId="urn:microsoft.com/office/officeart/2008/layout/HorizontalMultiLevelHierarchy"/>
    <dgm:cxn modelId="{3ED931C1-D6AD-4483-A98B-A0A235063816}" type="presOf" srcId="{ADA6347C-F7A2-45CB-9A03-858BA2536DF5}" destId="{4757CC67-8BB2-422C-9C4C-8474B01EC987}" srcOrd="1" destOrd="0" presId="urn:microsoft.com/office/officeart/2008/layout/HorizontalMultiLevelHierarchy"/>
    <dgm:cxn modelId="{59EB908C-F28B-4641-978D-33F70F00F81D}" srcId="{D8FDE058-5E62-4312-BB89-4773DCE65C65}" destId="{14194301-C300-4948-A4CF-EC0CD4EE99EF}" srcOrd="0" destOrd="0" parTransId="{0D5BFE76-95B4-4077-B9BE-607F92F5E141}" sibTransId="{43534A44-5FDC-4A49-88C2-26ED066EB905}"/>
    <dgm:cxn modelId="{6BC9496A-A70D-4BEB-BCB9-18E890B8FFDB}" type="presOf" srcId="{D8FDE058-5E62-4312-BB89-4773DCE65C65}" destId="{26E64736-F1C1-4D19-B8C1-7022603DE5F7}" srcOrd="0" destOrd="0" presId="urn:microsoft.com/office/officeart/2008/layout/HorizontalMultiLevelHierarchy"/>
    <dgm:cxn modelId="{87428EEB-CB6A-419E-B85A-A57139ABE53C}" srcId="{14194301-C300-4948-A4CF-EC0CD4EE99EF}" destId="{C192312E-73E8-4625-8C6C-EFBF2EEC71A8}" srcOrd="0" destOrd="0" parTransId="{90AD9847-0DE3-4B89-A95E-E6BE6C21453A}" sibTransId="{E51C82A0-15BF-401A-A093-D02CE5B1EC46}"/>
    <dgm:cxn modelId="{48A63222-B38E-4CFA-9A7C-711BBBDC81A6}" type="presParOf" srcId="{26E64736-F1C1-4D19-B8C1-7022603DE5F7}" destId="{C53DA524-5900-47AB-9908-4E04AD41F18F}" srcOrd="0" destOrd="0" presId="urn:microsoft.com/office/officeart/2008/layout/HorizontalMultiLevelHierarchy"/>
    <dgm:cxn modelId="{E51C684C-38FE-4A57-9CEF-7632E034402E}" type="presParOf" srcId="{C53DA524-5900-47AB-9908-4E04AD41F18F}" destId="{FA3389E4-42C2-41D1-8545-4559F171C3FB}" srcOrd="0" destOrd="0" presId="urn:microsoft.com/office/officeart/2008/layout/HorizontalMultiLevelHierarchy"/>
    <dgm:cxn modelId="{DB24A0A2-0AFF-451B-946C-4F0D5274EEAC}" type="presParOf" srcId="{C53DA524-5900-47AB-9908-4E04AD41F18F}" destId="{BE6339FF-3370-4813-A3E0-9F139BA66033}" srcOrd="1" destOrd="0" presId="urn:microsoft.com/office/officeart/2008/layout/HorizontalMultiLevelHierarchy"/>
    <dgm:cxn modelId="{7E574E23-7FFF-4692-864A-107AD52C44A3}" type="presParOf" srcId="{BE6339FF-3370-4813-A3E0-9F139BA66033}" destId="{1D0C4A87-823A-4C2B-AD84-56B299D21C42}" srcOrd="0" destOrd="0" presId="urn:microsoft.com/office/officeart/2008/layout/HorizontalMultiLevelHierarchy"/>
    <dgm:cxn modelId="{6CFE5CD1-3D69-4874-934E-DB6EBEAEAF4A}" type="presParOf" srcId="{1D0C4A87-823A-4C2B-AD84-56B299D21C42}" destId="{67A1EBE3-C672-4D29-9092-E9B24CA2C922}" srcOrd="0" destOrd="0" presId="urn:microsoft.com/office/officeart/2008/layout/HorizontalMultiLevelHierarchy"/>
    <dgm:cxn modelId="{A3CDB5B5-D790-47E4-9322-46E5F92EEA0F}" type="presParOf" srcId="{BE6339FF-3370-4813-A3E0-9F139BA66033}" destId="{6F0D041E-D0C9-416A-ABD1-FEEEB0E2793A}" srcOrd="1" destOrd="0" presId="urn:microsoft.com/office/officeart/2008/layout/HorizontalMultiLevelHierarchy"/>
    <dgm:cxn modelId="{C2CA8CBD-AE16-4022-B25C-0C3347DDE62E}" type="presParOf" srcId="{6F0D041E-D0C9-416A-ABD1-FEEEB0E2793A}" destId="{6448E817-BCC3-44AF-A07F-6E7BD25432C6}" srcOrd="0" destOrd="0" presId="urn:microsoft.com/office/officeart/2008/layout/HorizontalMultiLevelHierarchy"/>
    <dgm:cxn modelId="{D7E850F7-F7BD-40EF-BDB8-DD228721E123}" type="presParOf" srcId="{6F0D041E-D0C9-416A-ABD1-FEEEB0E2793A}" destId="{F7A3F255-7D0C-42B4-B33F-48828511E2AE}" srcOrd="1" destOrd="0" presId="urn:microsoft.com/office/officeart/2008/layout/HorizontalMultiLevelHierarchy"/>
    <dgm:cxn modelId="{E6AD61CA-58F0-4F92-A757-27BFAF0878B6}" type="presParOf" srcId="{BE6339FF-3370-4813-A3E0-9F139BA66033}" destId="{59BEE61D-4554-450C-8620-D3FBB2760D64}" srcOrd="2" destOrd="0" presId="urn:microsoft.com/office/officeart/2008/layout/HorizontalMultiLevelHierarchy"/>
    <dgm:cxn modelId="{72A7D6BE-C0CE-4D5B-8D7C-36216C62945A}" type="presParOf" srcId="{59BEE61D-4554-450C-8620-D3FBB2760D64}" destId="{B341A513-90C1-4317-AB28-D7CD4CCC6DFE}" srcOrd="0" destOrd="0" presId="urn:microsoft.com/office/officeart/2008/layout/HorizontalMultiLevelHierarchy"/>
    <dgm:cxn modelId="{9C99BC95-8873-4DAA-81DE-60BD10F80819}" type="presParOf" srcId="{BE6339FF-3370-4813-A3E0-9F139BA66033}" destId="{5461C16F-23F3-44BF-9B5F-B59A96239199}" srcOrd="3" destOrd="0" presId="urn:microsoft.com/office/officeart/2008/layout/HorizontalMultiLevelHierarchy"/>
    <dgm:cxn modelId="{D8E64AFE-0EE2-403E-93C2-13B976543876}" type="presParOf" srcId="{5461C16F-23F3-44BF-9B5F-B59A96239199}" destId="{6BB11F93-5948-4438-9748-48AFADC94B69}" srcOrd="0" destOrd="0" presId="urn:microsoft.com/office/officeart/2008/layout/HorizontalMultiLevelHierarchy"/>
    <dgm:cxn modelId="{773E0C59-98FE-4A43-B3BD-29EC62405C02}" type="presParOf" srcId="{5461C16F-23F3-44BF-9B5F-B59A96239199}" destId="{7E137A09-696D-463A-878E-72F64866CAF8}" srcOrd="1" destOrd="0" presId="urn:microsoft.com/office/officeart/2008/layout/HorizontalMultiLevelHierarchy"/>
    <dgm:cxn modelId="{4EC794A3-F707-4D60-8233-25C334053624}" type="presParOf" srcId="{BE6339FF-3370-4813-A3E0-9F139BA66033}" destId="{30AD077F-A640-4C8D-ACDD-5CDC4CC1F1ED}" srcOrd="4" destOrd="0" presId="urn:microsoft.com/office/officeart/2008/layout/HorizontalMultiLevelHierarchy"/>
    <dgm:cxn modelId="{24012536-B2A6-407F-BD21-587F5D291B47}" type="presParOf" srcId="{30AD077F-A640-4C8D-ACDD-5CDC4CC1F1ED}" destId="{4757CC67-8BB2-422C-9C4C-8474B01EC987}" srcOrd="0" destOrd="0" presId="urn:microsoft.com/office/officeart/2008/layout/HorizontalMultiLevelHierarchy"/>
    <dgm:cxn modelId="{B7CA9BED-ED3C-4F93-A51F-9F63483363F1}" type="presParOf" srcId="{BE6339FF-3370-4813-A3E0-9F139BA66033}" destId="{521B87D0-4B8C-40EA-8CF4-618F8535213C}" srcOrd="5" destOrd="0" presId="urn:microsoft.com/office/officeart/2008/layout/HorizontalMultiLevelHierarchy"/>
    <dgm:cxn modelId="{22D2B36E-93A0-4E33-9AFB-2DF60F563BF3}" type="presParOf" srcId="{521B87D0-4B8C-40EA-8CF4-618F8535213C}" destId="{5BC0F9F4-EBC1-463C-AE61-0E149E19151D}" srcOrd="0" destOrd="0" presId="urn:microsoft.com/office/officeart/2008/layout/HorizontalMultiLevelHierarchy"/>
    <dgm:cxn modelId="{0C821DC5-1EDE-42A9-84D9-C009417FAAB0}" type="presParOf" srcId="{521B87D0-4B8C-40EA-8CF4-618F8535213C}" destId="{40DB29CD-AF04-4F7D-80D2-95083CFE18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7349B-B6F5-48A9-BFF9-F32CDC7319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51654D-7FF2-4829-BC74-DB570CABDF1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err="1" smtClean="0"/>
            <a:t>External</a:t>
          </a:r>
          <a:r>
            <a:rPr lang="fr-FR" sz="1400" dirty="0" smtClean="0"/>
            <a:t> table:</a:t>
          </a:r>
        </a:p>
        <a:p>
          <a:r>
            <a:rPr lang="fr-FR" sz="1400" dirty="0" smtClean="0"/>
            <a:t>JO-full-</a:t>
          </a:r>
          <a:r>
            <a:rPr lang="fr-FR" sz="1400" dirty="0" err="1" smtClean="0"/>
            <a:t>games</a:t>
          </a:r>
          <a:endParaRPr lang="fr-FR" sz="1400" dirty="0" smtClean="0"/>
        </a:p>
        <a:p>
          <a:endParaRPr lang="fr-FR" sz="1100" dirty="0"/>
        </a:p>
      </dgm:t>
    </dgm:pt>
    <dgm:pt modelId="{21C13001-9F21-42E2-9BC3-B54DF92FCF68}" type="parTrans" cxnId="{13BB229E-A1A2-4712-B28E-9FECE459292F}">
      <dgm:prSet/>
      <dgm:spPr/>
      <dgm:t>
        <a:bodyPr/>
        <a:lstStyle/>
        <a:p>
          <a:endParaRPr lang="fr-FR"/>
        </a:p>
      </dgm:t>
    </dgm:pt>
    <dgm:pt modelId="{EEBAB873-6ED1-448D-95FE-B8E2832F56C2}" type="sibTrans" cxnId="{13BB229E-A1A2-4712-B28E-9FECE459292F}">
      <dgm:prSet/>
      <dgm:spPr/>
      <dgm:t>
        <a:bodyPr/>
        <a:lstStyle/>
        <a:p>
          <a:endParaRPr lang="fr-FR"/>
        </a:p>
      </dgm:t>
    </dgm:pt>
    <dgm:pt modelId="{EE06CC83-FE57-4DE2-B7A8-398FF12412AC}">
      <dgm:prSet phldrT="[Texte]"/>
      <dgm:spPr/>
      <dgm:t>
        <a:bodyPr/>
        <a:lstStyle/>
        <a:p>
          <a:r>
            <a:rPr lang="fr-FR" dirty="0" smtClean="0"/>
            <a:t>UC1 Tables</a:t>
          </a:r>
        </a:p>
      </dgm:t>
    </dgm:pt>
    <dgm:pt modelId="{2FC54929-EACB-46DF-93B4-1A5668F49752}" type="parTrans" cxnId="{5122A7E2-C86A-43D8-81EB-54A4A64CAB2E}">
      <dgm:prSet/>
      <dgm:spPr/>
      <dgm:t>
        <a:bodyPr/>
        <a:lstStyle/>
        <a:p>
          <a:endParaRPr lang="fr-FR"/>
        </a:p>
      </dgm:t>
    </dgm:pt>
    <dgm:pt modelId="{F7D403B2-A578-4CB3-A51E-8DB586DA34AC}" type="sibTrans" cxnId="{5122A7E2-C86A-43D8-81EB-54A4A64CAB2E}">
      <dgm:prSet/>
      <dgm:spPr/>
      <dgm:t>
        <a:bodyPr/>
        <a:lstStyle/>
        <a:p>
          <a:endParaRPr lang="fr-FR" dirty="0"/>
        </a:p>
      </dgm:t>
    </dgm:pt>
    <dgm:pt modelId="{AEDBAC42-21B1-4D8D-8FDD-77D1F9F60074}">
      <dgm:prSet phldrT="[Texte]"/>
      <dgm:spPr/>
      <dgm:t>
        <a:bodyPr/>
        <a:lstStyle/>
        <a:p>
          <a:r>
            <a:rPr lang="fr-FR" dirty="0" smtClean="0"/>
            <a:t>UC2 Tables</a:t>
          </a:r>
          <a:endParaRPr lang="fr-FR" dirty="0"/>
        </a:p>
      </dgm:t>
    </dgm:pt>
    <dgm:pt modelId="{F13AE301-D7B4-42B2-9302-E96D4287C4B0}" type="parTrans" cxnId="{9E5E75A3-D253-423B-8984-71BDBAD20912}">
      <dgm:prSet/>
      <dgm:spPr/>
      <dgm:t>
        <a:bodyPr/>
        <a:lstStyle/>
        <a:p>
          <a:endParaRPr lang="fr-FR"/>
        </a:p>
      </dgm:t>
    </dgm:pt>
    <dgm:pt modelId="{F2F4D5A3-951A-46A3-BDFA-E4C6077625DB}" type="sibTrans" cxnId="{9E5E75A3-D253-423B-8984-71BDBAD20912}">
      <dgm:prSet/>
      <dgm:spPr/>
      <dgm:t>
        <a:bodyPr/>
        <a:lstStyle/>
        <a:p>
          <a:endParaRPr lang="fr-FR"/>
        </a:p>
      </dgm:t>
    </dgm:pt>
    <dgm:pt modelId="{647AC019-FB9E-44CD-8BBF-87BA4BC2AD77}" type="pres">
      <dgm:prSet presAssocID="{0357349B-B6F5-48A9-BFF9-F32CDC7319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9C6779-953B-4991-985A-1595B1BEFA70}" type="pres">
      <dgm:prSet presAssocID="{5C51654D-7FF2-4829-BC74-DB570CABDF10}" presName="node" presStyleLbl="node1" presStyleIdx="0" presStyleCnt="3" custScaleX="296427" custScaleY="1407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F5F085-2481-4AB4-A71F-EE6F25E12BC4}" type="pres">
      <dgm:prSet presAssocID="{EEBAB873-6ED1-448D-95FE-B8E2832F56C2}" presName="sibTrans" presStyleLbl="sibTrans2D1" presStyleIdx="0" presStyleCnt="2" custAng="1501611" custFlipVert="1" custScaleX="157107" custScaleY="111258" custLinFactNeighborX="0" custLinFactNeighborY="-83566"/>
      <dgm:spPr/>
      <dgm:t>
        <a:bodyPr/>
        <a:lstStyle/>
        <a:p>
          <a:endParaRPr lang="fr-FR"/>
        </a:p>
      </dgm:t>
    </dgm:pt>
    <dgm:pt modelId="{8E5A4343-F1C6-4B22-855E-FDDDA2354B1D}" type="pres">
      <dgm:prSet presAssocID="{EEBAB873-6ED1-448D-95FE-B8E2832F56C2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89A8B5B1-2F25-45A7-A616-B5F8B8D78AB4}" type="pres">
      <dgm:prSet presAssocID="{EE06CC83-FE57-4DE2-B7A8-398FF12412AC}" presName="node" presStyleLbl="node1" presStyleIdx="1" presStyleCnt="3" custScaleX="224282" custLinFactX="142013" custLinFactNeighborX="200000" custLinFactNeighborY="-502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2AF56-CC7B-4306-A7E5-AE6FFFD8206C}" type="pres">
      <dgm:prSet presAssocID="{F7D403B2-A578-4CB3-A51E-8DB586DA34AC}" presName="sibTrans" presStyleLbl="sibTrans2D1" presStyleIdx="1" presStyleCnt="2" custAng="18186679" custFlipVert="0" custScaleX="1508494" custScaleY="117559" custLinFactX="-1000000" custLinFactNeighborX="-1029973" custLinFactNeighborY="-49429"/>
      <dgm:spPr/>
      <dgm:t>
        <a:bodyPr/>
        <a:lstStyle/>
        <a:p>
          <a:endParaRPr lang="fr-FR"/>
        </a:p>
      </dgm:t>
    </dgm:pt>
    <dgm:pt modelId="{5AF29EB7-B681-47A2-A003-9C0880FCBA36}" type="pres">
      <dgm:prSet presAssocID="{F7D403B2-A578-4CB3-A51E-8DB586DA34AC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E395E9E1-5A10-43A6-99C0-4FD42F918A38}" type="pres">
      <dgm:prSet presAssocID="{AEDBAC42-21B1-4D8D-8FDD-77D1F9F60074}" presName="node" presStyleLbl="node1" presStyleIdx="2" presStyleCnt="3" custScaleX="248725" custScaleY="77569" custLinFactX="-100000" custLinFactNeighborX="-138048" custLinFactNeighborY="733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D4AB4A-E189-46A4-8BD9-B30E15590C67}" type="presOf" srcId="{AEDBAC42-21B1-4D8D-8FDD-77D1F9F60074}" destId="{E395E9E1-5A10-43A6-99C0-4FD42F918A38}" srcOrd="0" destOrd="0" presId="urn:microsoft.com/office/officeart/2005/8/layout/process1"/>
    <dgm:cxn modelId="{77C2DC3D-9BDE-4C8D-9859-98D53524D82C}" type="presOf" srcId="{F7D403B2-A578-4CB3-A51E-8DB586DA34AC}" destId="{A342AF56-CC7B-4306-A7E5-AE6FFFD8206C}" srcOrd="0" destOrd="0" presId="urn:microsoft.com/office/officeart/2005/8/layout/process1"/>
    <dgm:cxn modelId="{87A1D80D-92F3-4F50-8C65-8E3927A81DC4}" type="presOf" srcId="{5C51654D-7FF2-4829-BC74-DB570CABDF10}" destId="{4B9C6779-953B-4991-985A-1595B1BEFA70}" srcOrd="0" destOrd="0" presId="urn:microsoft.com/office/officeart/2005/8/layout/process1"/>
    <dgm:cxn modelId="{DEAF3116-7A8B-46D1-BCB0-B50F2077B473}" type="presOf" srcId="{F7D403B2-A578-4CB3-A51E-8DB586DA34AC}" destId="{5AF29EB7-B681-47A2-A003-9C0880FCBA36}" srcOrd="1" destOrd="0" presId="urn:microsoft.com/office/officeart/2005/8/layout/process1"/>
    <dgm:cxn modelId="{997D24CE-0AE3-4D27-B5F9-3502A2190284}" type="presOf" srcId="{EE06CC83-FE57-4DE2-B7A8-398FF12412AC}" destId="{89A8B5B1-2F25-45A7-A616-B5F8B8D78AB4}" srcOrd="0" destOrd="0" presId="urn:microsoft.com/office/officeart/2005/8/layout/process1"/>
    <dgm:cxn modelId="{E0D3DCCA-07C1-4E79-AF84-4D01FD85C3A9}" type="presOf" srcId="{EEBAB873-6ED1-448D-95FE-B8E2832F56C2}" destId="{8E5A4343-F1C6-4B22-855E-FDDDA2354B1D}" srcOrd="1" destOrd="0" presId="urn:microsoft.com/office/officeart/2005/8/layout/process1"/>
    <dgm:cxn modelId="{5122A7E2-C86A-43D8-81EB-54A4A64CAB2E}" srcId="{0357349B-B6F5-48A9-BFF9-F32CDC731935}" destId="{EE06CC83-FE57-4DE2-B7A8-398FF12412AC}" srcOrd="1" destOrd="0" parTransId="{2FC54929-EACB-46DF-93B4-1A5668F49752}" sibTransId="{F7D403B2-A578-4CB3-A51E-8DB586DA34AC}"/>
    <dgm:cxn modelId="{9E5E75A3-D253-423B-8984-71BDBAD20912}" srcId="{0357349B-B6F5-48A9-BFF9-F32CDC731935}" destId="{AEDBAC42-21B1-4D8D-8FDD-77D1F9F60074}" srcOrd="2" destOrd="0" parTransId="{F13AE301-D7B4-42B2-9302-E96D4287C4B0}" sibTransId="{F2F4D5A3-951A-46A3-BDFA-E4C6077625DB}"/>
    <dgm:cxn modelId="{65B5D876-E0A9-4DC0-BB58-9BD32C3E9B9B}" type="presOf" srcId="{0357349B-B6F5-48A9-BFF9-F32CDC731935}" destId="{647AC019-FB9E-44CD-8BBF-87BA4BC2AD77}" srcOrd="0" destOrd="0" presId="urn:microsoft.com/office/officeart/2005/8/layout/process1"/>
    <dgm:cxn modelId="{9A5EE4BB-4218-4386-B72D-35E911A47689}" type="presOf" srcId="{EEBAB873-6ED1-448D-95FE-B8E2832F56C2}" destId="{E6F5F085-2481-4AB4-A71F-EE6F25E12BC4}" srcOrd="0" destOrd="0" presId="urn:microsoft.com/office/officeart/2005/8/layout/process1"/>
    <dgm:cxn modelId="{13BB229E-A1A2-4712-B28E-9FECE459292F}" srcId="{0357349B-B6F5-48A9-BFF9-F32CDC731935}" destId="{5C51654D-7FF2-4829-BC74-DB570CABDF10}" srcOrd="0" destOrd="0" parTransId="{21C13001-9F21-42E2-9BC3-B54DF92FCF68}" sibTransId="{EEBAB873-6ED1-448D-95FE-B8E2832F56C2}"/>
    <dgm:cxn modelId="{54D60774-ABEF-4D58-9817-D8271133B72B}" type="presParOf" srcId="{647AC019-FB9E-44CD-8BBF-87BA4BC2AD77}" destId="{4B9C6779-953B-4991-985A-1595B1BEFA70}" srcOrd="0" destOrd="0" presId="urn:microsoft.com/office/officeart/2005/8/layout/process1"/>
    <dgm:cxn modelId="{31888284-F947-4EB5-86A3-4FDECA088279}" type="presParOf" srcId="{647AC019-FB9E-44CD-8BBF-87BA4BC2AD77}" destId="{E6F5F085-2481-4AB4-A71F-EE6F25E12BC4}" srcOrd="1" destOrd="0" presId="urn:microsoft.com/office/officeart/2005/8/layout/process1"/>
    <dgm:cxn modelId="{68AE3106-3FCD-432A-987C-75DE8BBEFDA2}" type="presParOf" srcId="{E6F5F085-2481-4AB4-A71F-EE6F25E12BC4}" destId="{8E5A4343-F1C6-4B22-855E-FDDDA2354B1D}" srcOrd="0" destOrd="0" presId="urn:microsoft.com/office/officeart/2005/8/layout/process1"/>
    <dgm:cxn modelId="{5AB38249-20FF-4585-800C-641606982732}" type="presParOf" srcId="{647AC019-FB9E-44CD-8BBF-87BA4BC2AD77}" destId="{89A8B5B1-2F25-45A7-A616-B5F8B8D78AB4}" srcOrd="2" destOrd="0" presId="urn:microsoft.com/office/officeart/2005/8/layout/process1"/>
    <dgm:cxn modelId="{FFE334FE-6B57-4E6E-BAEB-12DEB1D1C2D6}" type="presParOf" srcId="{647AC019-FB9E-44CD-8BBF-87BA4BC2AD77}" destId="{A342AF56-CC7B-4306-A7E5-AE6FFFD8206C}" srcOrd="3" destOrd="0" presId="urn:microsoft.com/office/officeart/2005/8/layout/process1"/>
    <dgm:cxn modelId="{A53B7D44-E32C-4124-B967-D9FDFE95875D}" type="presParOf" srcId="{A342AF56-CC7B-4306-A7E5-AE6FFFD8206C}" destId="{5AF29EB7-B681-47A2-A003-9C0880FCBA36}" srcOrd="0" destOrd="0" presId="urn:microsoft.com/office/officeart/2005/8/layout/process1"/>
    <dgm:cxn modelId="{DF82D870-31D0-47B9-8CCA-9F2023AA26E5}" type="presParOf" srcId="{647AC019-FB9E-44CD-8BBF-87BA4BC2AD77}" destId="{E395E9E1-5A10-43A6-99C0-4FD42F918A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D0777-4485-4D3E-B049-D54677E07A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2D58B2-7132-4504-9674-779AA2221C8E}">
      <dgm:prSet phldrT="[Texte]" custT="1"/>
      <dgm:spPr/>
      <dgm:t>
        <a:bodyPr/>
        <a:lstStyle/>
        <a:p>
          <a:r>
            <a:rPr lang="fr-FR" sz="2000" dirty="0" smtClean="0"/>
            <a:t>last_jo_top5_team</a:t>
          </a:r>
          <a:endParaRPr lang="fr-FR" sz="2000" dirty="0"/>
        </a:p>
      </dgm:t>
    </dgm:pt>
    <dgm:pt modelId="{87E2C162-AEEA-4BCD-9378-EC5C8F12712F}" type="parTrans" cxnId="{73AE1D91-4674-4293-88AE-AA8CAE8D9BCF}">
      <dgm:prSet/>
      <dgm:spPr/>
      <dgm:t>
        <a:bodyPr/>
        <a:lstStyle/>
        <a:p>
          <a:endParaRPr lang="fr-FR"/>
        </a:p>
      </dgm:t>
    </dgm:pt>
    <dgm:pt modelId="{27C20AFC-E0E3-48CC-B199-4D72614B9D3B}" type="sibTrans" cxnId="{73AE1D91-4674-4293-88AE-AA8CAE8D9BCF}">
      <dgm:prSet/>
      <dgm:spPr/>
      <dgm:t>
        <a:bodyPr/>
        <a:lstStyle/>
        <a:p>
          <a:endParaRPr lang="fr-FR"/>
        </a:p>
      </dgm:t>
    </dgm:pt>
    <dgm:pt modelId="{188254F8-B4BA-4E8B-AF72-A3D301F4700C}">
      <dgm:prSet phldrT="[Texte]"/>
      <dgm:spPr/>
      <dgm:t>
        <a:bodyPr/>
        <a:lstStyle/>
        <a:p>
          <a:r>
            <a:rPr lang="fr-FR" dirty="0" smtClean="0"/>
            <a:t>last_jo_top5_f</a:t>
          </a:r>
          <a:endParaRPr lang="fr-FR" dirty="0"/>
        </a:p>
      </dgm:t>
    </dgm:pt>
    <dgm:pt modelId="{045EFCFF-D657-457A-95E1-2A6D4820DE18}" type="parTrans" cxnId="{5BAB3179-4501-450C-9743-E371476F724A}">
      <dgm:prSet/>
      <dgm:spPr/>
      <dgm:t>
        <a:bodyPr/>
        <a:lstStyle/>
        <a:p>
          <a:endParaRPr lang="fr-FR"/>
        </a:p>
      </dgm:t>
    </dgm:pt>
    <dgm:pt modelId="{84B4DC27-D468-4E9A-BAF2-1B5C248F537A}" type="sibTrans" cxnId="{5BAB3179-4501-450C-9743-E371476F724A}">
      <dgm:prSet/>
      <dgm:spPr/>
      <dgm:t>
        <a:bodyPr/>
        <a:lstStyle/>
        <a:p>
          <a:endParaRPr lang="fr-FR"/>
        </a:p>
      </dgm:t>
    </dgm:pt>
    <dgm:pt modelId="{D613E81E-6E7D-4CD2-95C1-E65098905BD1}">
      <dgm:prSet phldrT="[Texte]"/>
      <dgm:spPr/>
      <dgm:t>
        <a:bodyPr/>
        <a:lstStyle/>
        <a:p>
          <a:r>
            <a:rPr lang="fr-FR" dirty="0" smtClean="0"/>
            <a:t>……</a:t>
          </a:r>
          <a:endParaRPr lang="fr-FR" dirty="0"/>
        </a:p>
      </dgm:t>
    </dgm:pt>
    <dgm:pt modelId="{04869344-2FDE-4AA8-BCCE-78E2721B12FA}" type="parTrans" cxnId="{FFEB2A81-507E-4E3C-8781-636E258CB9EF}">
      <dgm:prSet/>
      <dgm:spPr/>
      <dgm:t>
        <a:bodyPr/>
        <a:lstStyle/>
        <a:p>
          <a:endParaRPr lang="fr-FR"/>
        </a:p>
      </dgm:t>
    </dgm:pt>
    <dgm:pt modelId="{8AABE702-83B9-41BD-93F1-3B3499EEF3D7}" type="sibTrans" cxnId="{FFEB2A81-507E-4E3C-8781-636E258CB9EF}">
      <dgm:prSet/>
      <dgm:spPr/>
      <dgm:t>
        <a:bodyPr/>
        <a:lstStyle/>
        <a:p>
          <a:endParaRPr lang="fr-FR"/>
        </a:p>
      </dgm:t>
    </dgm:pt>
    <dgm:pt modelId="{27EC1D69-F27E-42C5-A20E-3911106DF979}">
      <dgm:prSet phldrT="[Texte]"/>
      <dgm:spPr/>
      <dgm:t>
        <a:bodyPr/>
        <a:lstStyle/>
        <a:p>
          <a:r>
            <a:rPr lang="fr-FR" dirty="0" smtClean="0"/>
            <a:t>Tables UC2</a:t>
          </a:r>
          <a:endParaRPr lang="fr-FR" dirty="0"/>
        </a:p>
      </dgm:t>
    </dgm:pt>
    <dgm:pt modelId="{DECA1D3C-0EA4-4D1E-AD6E-1AE05CFE57FF}" type="sibTrans" cxnId="{C540D61C-8F55-4E4A-88F8-DF86D00619A7}">
      <dgm:prSet/>
      <dgm:spPr/>
      <dgm:t>
        <a:bodyPr/>
        <a:lstStyle/>
        <a:p>
          <a:endParaRPr lang="fr-FR"/>
        </a:p>
      </dgm:t>
    </dgm:pt>
    <dgm:pt modelId="{0291E25E-8629-44D6-BEAC-A15CF6D0F39B}" type="parTrans" cxnId="{C540D61C-8F55-4E4A-88F8-DF86D00619A7}">
      <dgm:prSet/>
      <dgm:spPr/>
      <dgm:t>
        <a:bodyPr/>
        <a:lstStyle/>
        <a:p>
          <a:endParaRPr lang="fr-FR"/>
        </a:p>
      </dgm:t>
    </dgm:pt>
    <dgm:pt modelId="{B30D3615-95B6-4EB7-B10E-AFB34AEE9911}" type="pres">
      <dgm:prSet presAssocID="{0CCD0777-4485-4D3E-B049-D54677E07A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9D5344-8278-47EB-A755-0109884BADFB}" type="pres">
      <dgm:prSet presAssocID="{27EC1D69-F27E-42C5-A20E-3911106DF979}" presName="root1" presStyleCnt="0"/>
      <dgm:spPr/>
    </dgm:pt>
    <dgm:pt modelId="{0147A71A-F228-43BB-9C0D-73A91C7FBF49}" type="pres">
      <dgm:prSet presAssocID="{27EC1D69-F27E-42C5-A20E-3911106DF9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98E29F-9516-462C-9043-B957E779441C}" type="pres">
      <dgm:prSet presAssocID="{27EC1D69-F27E-42C5-A20E-3911106DF979}" presName="level2hierChild" presStyleCnt="0"/>
      <dgm:spPr/>
    </dgm:pt>
    <dgm:pt modelId="{A4C94C7A-2569-4E41-9038-4698909CAAF8}" type="pres">
      <dgm:prSet presAssocID="{87E2C162-AEEA-4BCD-9378-EC5C8F12712F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599A173F-A6BD-4F3C-A69F-259A812EDD84}" type="pres">
      <dgm:prSet presAssocID="{87E2C162-AEEA-4BCD-9378-EC5C8F12712F}" presName="connTx" presStyleLbl="parChTrans1D2" presStyleIdx="0" presStyleCnt="3"/>
      <dgm:spPr/>
      <dgm:t>
        <a:bodyPr/>
        <a:lstStyle/>
        <a:p>
          <a:endParaRPr lang="fr-FR"/>
        </a:p>
      </dgm:t>
    </dgm:pt>
    <dgm:pt modelId="{3D149F65-3D66-4C6A-A3E5-96FBA07E7764}" type="pres">
      <dgm:prSet presAssocID="{AB2D58B2-7132-4504-9674-779AA2221C8E}" presName="root2" presStyleCnt="0"/>
      <dgm:spPr/>
    </dgm:pt>
    <dgm:pt modelId="{1CEB2D26-647B-4511-B381-49FD29B10430}" type="pres">
      <dgm:prSet presAssocID="{AB2D58B2-7132-4504-9674-779AA2221C8E}" presName="LevelTwoTextNode" presStyleLbl="node2" presStyleIdx="0" presStyleCnt="3" custScaleX="2538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77F04-82FE-4326-9D5C-95531481A2E9}" type="pres">
      <dgm:prSet presAssocID="{AB2D58B2-7132-4504-9674-779AA2221C8E}" presName="level3hierChild" presStyleCnt="0"/>
      <dgm:spPr/>
    </dgm:pt>
    <dgm:pt modelId="{8847ABB5-E5C3-46CE-9AC3-3484602202C6}" type="pres">
      <dgm:prSet presAssocID="{045EFCFF-D657-457A-95E1-2A6D4820DE18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4ED383B-4FD2-436D-B6CC-920586567265}" type="pres">
      <dgm:prSet presAssocID="{045EFCFF-D657-457A-95E1-2A6D4820DE18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CF8FFDD-988E-4E2D-9EF7-FAF0CDB71FA2}" type="pres">
      <dgm:prSet presAssocID="{188254F8-B4BA-4E8B-AF72-A3D301F4700C}" presName="root2" presStyleCnt="0"/>
      <dgm:spPr/>
    </dgm:pt>
    <dgm:pt modelId="{B9BDC115-4FB9-48C1-8E57-C838BE0A2ABA}" type="pres">
      <dgm:prSet presAssocID="{188254F8-B4BA-4E8B-AF72-A3D301F4700C}" presName="LevelTwoTextNode" presStyleLbl="node2" presStyleIdx="1" presStyleCnt="3" custScaleX="251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0927AC-46AA-4B01-B53B-D3AC001FCE0F}" type="pres">
      <dgm:prSet presAssocID="{188254F8-B4BA-4E8B-AF72-A3D301F4700C}" presName="level3hierChild" presStyleCnt="0"/>
      <dgm:spPr/>
    </dgm:pt>
    <dgm:pt modelId="{6CDB3343-0039-447E-BF66-BB6196631A06}" type="pres">
      <dgm:prSet presAssocID="{04869344-2FDE-4AA8-BCCE-78E2721B12FA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2E679600-C955-4C3C-B914-0C2ABF8A1FC5}" type="pres">
      <dgm:prSet presAssocID="{04869344-2FDE-4AA8-BCCE-78E2721B12FA}" presName="connTx" presStyleLbl="parChTrans1D2" presStyleIdx="2" presStyleCnt="3"/>
      <dgm:spPr/>
      <dgm:t>
        <a:bodyPr/>
        <a:lstStyle/>
        <a:p>
          <a:endParaRPr lang="fr-FR"/>
        </a:p>
      </dgm:t>
    </dgm:pt>
    <dgm:pt modelId="{D3EA232C-7CC6-44BF-BF97-771F3D8490DB}" type="pres">
      <dgm:prSet presAssocID="{D613E81E-6E7D-4CD2-95C1-E65098905BD1}" presName="root2" presStyleCnt="0"/>
      <dgm:spPr/>
    </dgm:pt>
    <dgm:pt modelId="{7FBF59F0-4477-4182-93DF-C298D4537512}" type="pres">
      <dgm:prSet presAssocID="{D613E81E-6E7D-4CD2-95C1-E65098905BD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6A9CB2-D0C1-4401-B25D-54BE92362D42}" type="pres">
      <dgm:prSet presAssocID="{D613E81E-6E7D-4CD2-95C1-E65098905BD1}" presName="level3hierChild" presStyleCnt="0"/>
      <dgm:spPr/>
    </dgm:pt>
  </dgm:ptLst>
  <dgm:cxnLst>
    <dgm:cxn modelId="{FFEB2A81-507E-4E3C-8781-636E258CB9EF}" srcId="{27EC1D69-F27E-42C5-A20E-3911106DF979}" destId="{D613E81E-6E7D-4CD2-95C1-E65098905BD1}" srcOrd="2" destOrd="0" parTransId="{04869344-2FDE-4AA8-BCCE-78E2721B12FA}" sibTransId="{8AABE702-83B9-41BD-93F1-3B3499EEF3D7}"/>
    <dgm:cxn modelId="{5B04A62E-7478-4AAC-9928-DC12DFA15030}" type="presOf" srcId="{0CCD0777-4485-4D3E-B049-D54677E07AB9}" destId="{B30D3615-95B6-4EB7-B10E-AFB34AEE9911}" srcOrd="0" destOrd="0" presId="urn:microsoft.com/office/officeart/2008/layout/HorizontalMultiLevelHierarchy"/>
    <dgm:cxn modelId="{8025B070-3976-49F4-B3DB-8032E184DA65}" type="presOf" srcId="{045EFCFF-D657-457A-95E1-2A6D4820DE18}" destId="{E4ED383B-4FD2-436D-B6CC-920586567265}" srcOrd="1" destOrd="0" presId="urn:microsoft.com/office/officeart/2008/layout/HorizontalMultiLevelHierarchy"/>
    <dgm:cxn modelId="{07B58BBB-ABBB-41F6-82D5-562E01002C0D}" type="presOf" srcId="{045EFCFF-D657-457A-95E1-2A6D4820DE18}" destId="{8847ABB5-E5C3-46CE-9AC3-3484602202C6}" srcOrd="0" destOrd="0" presId="urn:microsoft.com/office/officeart/2008/layout/HorizontalMultiLevelHierarchy"/>
    <dgm:cxn modelId="{67D6A6A8-696D-46EB-A922-55627C30A934}" type="presOf" srcId="{87E2C162-AEEA-4BCD-9378-EC5C8F12712F}" destId="{A4C94C7A-2569-4E41-9038-4698909CAAF8}" srcOrd="0" destOrd="0" presId="urn:microsoft.com/office/officeart/2008/layout/HorizontalMultiLevelHierarchy"/>
    <dgm:cxn modelId="{C540D61C-8F55-4E4A-88F8-DF86D00619A7}" srcId="{0CCD0777-4485-4D3E-B049-D54677E07AB9}" destId="{27EC1D69-F27E-42C5-A20E-3911106DF979}" srcOrd="0" destOrd="0" parTransId="{0291E25E-8629-44D6-BEAC-A15CF6D0F39B}" sibTransId="{DECA1D3C-0EA4-4D1E-AD6E-1AE05CFE57FF}"/>
    <dgm:cxn modelId="{11191AEA-02CC-4203-AA2E-BE402A0C0841}" type="presOf" srcId="{D613E81E-6E7D-4CD2-95C1-E65098905BD1}" destId="{7FBF59F0-4477-4182-93DF-C298D4537512}" srcOrd="0" destOrd="0" presId="urn:microsoft.com/office/officeart/2008/layout/HorizontalMultiLevelHierarchy"/>
    <dgm:cxn modelId="{2EB6EAFA-A20B-4050-95B7-CBB17A869229}" type="presOf" srcId="{AB2D58B2-7132-4504-9674-779AA2221C8E}" destId="{1CEB2D26-647B-4511-B381-49FD29B10430}" srcOrd="0" destOrd="0" presId="urn:microsoft.com/office/officeart/2008/layout/HorizontalMultiLevelHierarchy"/>
    <dgm:cxn modelId="{4FEE817D-958C-472F-95AF-87E358BC5517}" type="presOf" srcId="{87E2C162-AEEA-4BCD-9378-EC5C8F12712F}" destId="{599A173F-A6BD-4F3C-A69F-259A812EDD84}" srcOrd="1" destOrd="0" presId="urn:microsoft.com/office/officeart/2008/layout/HorizontalMultiLevelHierarchy"/>
    <dgm:cxn modelId="{5BAB3179-4501-450C-9743-E371476F724A}" srcId="{27EC1D69-F27E-42C5-A20E-3911106DF979}" destId="{188254F8-B4BA-4E8B-AF72-A3D301F4700C}" srcOrd="1" destOrd="0" parTransId="{045EFCFF-D657-457A-95E1-2A6D4820DE18}" sibTransId="{84B4DC27-D468-4E9A-BAF2-1B5C248F537A}"/>
    <dgm:cxn modelId="{D72B6E9B-E12E-4DF0-9E5C-0A6ABCE2B464}" type="presOf" srcId="{04869344-2FDE-4AA8-BCCE-78E2721B12FA}" destId="{2E679600-C955-4C3C-B914-0C2ABF8A1FC5}" srcOrd="1" destOrd="0" presId="urn:microsoft.com/office/officeart/2008/layout/HorizontalMultiLevelHierarchy"/>
    <dgm:cxn modelId="{B61B2F98-7F9B-4289-A6A1-650021BDADC3}" type="presOf" srcId="{188254F8-B4BA-4E8B-AF72-A3D301F4700C}" destId="{B9BDC115-4FB9-48C1-8E57-C838BE0A2ABA}" srcOrd="0" destOrd="0" presId="urn:microsoft.com/office/officeart/2008/layout/HorizontalMultiLevelHierarchy"/>
    <dgm:cxn modelId="{18807D52-A2AB-4862-994F-319169C81E97}" type="presOf" srcId="{04869344-2FDE-4AA8-BCCE-78E2721B12FA}" destId="{6CDB3343-0039-447E-BF66-BB6196631A06}" srcOrd="0" destOrd="0" presId="urn:microsoft.com/office/officeart/2008/layout/HorizontalMultiLevelHierarchy"/>
    <dgm:cxn modelId="{031F175A-3DF0-4958-B83A-0D934E1A03FD}" type="presOf" srcId="{27EC1D69-F27E-42C5-A20E-3911106DF979}" destId="{0147A71A-F228-43BB-9C0D-73A91C7FBF49}" srcOrd="0" destOrd="0" presId="urn:microsoft.com/office/officeart/2008/layout/HorizontalMultiLevelHierarchy"/>
    <dgm:cxn modelId="{73AE1D91-4674-4293-88AE-AA8CAE8D9BCF}" srcId="{27EC1D69-F27E-42C5-A20E-3911106DF979}" destId="{AB2D58B2-7132-4504-9674-779AA2221C8E}" srcOrd="0" destOrd="0" parTransId="{87E2C162-AEEA-4BCD-9378-EC5C8F12712F}" sibTransId="{27C20AFC-E0E3-48CC-B199-4D72614B9D3B}"/>
    <dgm:cxn modelId="{CABCDC6D-5B76-442B-AA94-A082C1114A08}" type="presParOf" srcId="{B30D3615-95B6-4EB7-B10E-AFB34AEE9911}" destId="{EF9D5344-8278-47EB-A755-0109884BADFB}" srcOrd="0" destOrd="0" presId="urn:microsoft.com/office/officeart/2008/layout/HorizontalMultiLevelHierarchy"/>
    <dgm:cxn modelId="{68B58DA3-0953-4495-8476-6439A21DE565}" type="presParOf" srcId="{EF9D5344-8278-47EB-A755-0109884BADFB}" destId="{0147A71A-F228-43BB-9C0D-73A91C7FBF49}" srcOrd="0" destOrd="0" presId="urn:microsoft.com/office/officeart/2008/layout/HorizontalMultiLevelHierarchy"/>
    <dgm:cxn modelId="{F5EFC36B-C60F-4EEF-AE98-5F23FA074526}" type="presParOf" srcId="{EF9D5344-8278-47EB-A755-0109884BADFB}" destId="{FC98E29F-9516-462C-9043-B957E779441C}" srcOrd="1" destOrd="0" presId="urn:microsoft.com/office/officeart/2008/layout/HorizontalMultiLevelHierarchy"/>
    <dgm:cxn modelId="{2DDDCE55-80B9-4E89-900E-5EB9E7FC190C}" type="presParOf" srcId="{FC98E29F-9516-462C-9043-B957E779441C}" destId="{A4C94C7A-2569-4E41-9038-4698909CAAF8}" srcOrd="0" destOrd="0" presId="urn:microsoft.com/office/officeart/2008/layout/HorizontalMultiLevelHierarchy"/>
    <dgm:cxn modelId="{86738398-6C93-4FE3-B0C7-769DFD8C592A}" type="presParOf" srcId="{A4C94C7A-2569-4E41-9038-4698909CAAF8}" destId="{599A173F-A6BD-4F3C-A69F-259A812EDD84}" srcOrd="0" destOrd="0" presId="urn:microsoft.com/office/officeart/2008/layout/HorizontalMultiLevelHierarchy"/>
    <dgm:cxn modelId="{25CF9498-6A10-49A6-8B6C-3C2C9B182A48}" type="presParOf" srcId="{FC98E29F-9516-462C-9043-B957E779441C}" destId="{3D149F65-3D66-4C6A-A3E5-96FBA07E7764}" srcOrd="1" destOrd="0" presId="urn:microsoft.com/office/officeart/2008/layout/HorizontalMultiLevelHierarchy"/>
    <dgm:cxn modelId="{5A79A31F-9A5B-4999-B14E-39DB329DA3A5}" type="presParOf" srcId="{3D149F65-3D66-4C6A-A3E5-96FBA07E7764}" destId="{1CEB2D26-647B-4511-B381-49FD29B10430}" srcOrd="0" destOrd="0" presId="urn:microsoft.com/office/officeart/2008/layout/HorizontalMultiLevelHierarchy"/>
    <dgm:cxn modelId="{923D19C0-D019-4401-B060-3C28C7A7F5AA}" type="presParOf" srcId="{3D149F65-3D66-4C6A-A3E5-96FBA07E7764}" destId="{38B77F04-82FE-4326-9D5C-95531481A2E9}" srcOrd="1" destOrd="0" presId="urn:microsoft.com/office/officeart/2008/layout/HorizontalMultiLevelHierarchy"/>
    <dgm:cxn modelId="{2AF619E6-7311-499B-8650-0E6CE9CC5989}" type="presParOf" srcId="{FC98E29F-9516-462C-9043-B957E779441C}" destId="{8847ABB5-E5C3-46CE-9AC3-3484602202C6}" srcOrd="2" destOrd="0" presId="urn:microsoft.com/office/officeart/2008/layout/HorizontalMultiLevelHierarchy"/>
    <dgm:cxn modelId="{03E763AB-2DA6-42CD-B066-DA568E76EFBF}" type="presParOf" srcId="{8847ABB5-E5C3-46CE-9AC3-3484602202C6}" destId="{E4ED383B-4FD2-436D-B6CC-920586567265}" srcOrd="0" destOrd="0" presId="urn:microsoft.com/office/officeart/2008/layout/HorizontalMultiLevelHierarchy"/>
    <dgm:cxn modelId="{FC0CF01E-4150-4CAB-9BC9-E9547773E31C}" type="presParOf" srcId="{FC98E29F-9516-462C-9043-B957E779441C}" destId="{5CF8FFDD-988E-4E2D-9EF7-FAF0CDB71FA2}" srcOrd="3" destOrd="0" presId="urn:microsoft.com/office/officeart/2008/layout/HorizontalMultiLevelHierarchy"/>
    <dgm:cxn modelId="{251E1B89-294E-4808-B127-911D7E513F8B}" type="presParOf" srcId="{5CF8FFDD-988E-4E2D-9EF7-FAF0CDB71FA2}" destId="{B9BDC115-4FB9-48C1-8E57-C838BE0A2ABA}" srcOrd="0" destOrd="0" presId="urn:microsoft.com/office/officeart/2008/layout/HorizontalMultiLevelHierarchy"/>
    <dgm:cxn modelId="{F02EAEE9-0B12-4650-AB9F-F5F8F0D0C071}" type="presParOf" srcId="{5CF8FFDD-988E-4E2D-9EF7-FAF0CDB71FA2}" destId="{110927AC-46AA-4B01-B53B-D3AC001FCE0F}" srcOrd="1" destOrd="0" presId="urn:microsoft.com/office/officeart/2008/layout/HorizontalMultiLevelHierarchy"/>
    <dgm:cxn modelId="{72BA84FB-5036-4F75-A112-1B095F833FC8}" type="presParOf" srcId="{FC98E29F-9516-462C-9043-B957E779441C}" destId="{6CDB3343-0039-447E-BF66-BB6196631A06}" srcOrd="4" destOrd="0" presId="urn:microsoft.com/office/officeart/2008/layout/HorizontalMultiLevelHierarchy"/>
    <dgm:cxn modelId="{AC98E778-72DE-444F-A4E1-7CD11F2B3DC9}" type="presParOf" srcId="{6CDB3343-0039-447E-BF66-BB6196631A06}" destId="{2E679600-C955-4C3C-B914-0C2ABF8A1FC5}" srcOrd="0" destOrd="0" presId="urn:microsoft.com/office/officeart/2008/layout/HorizontalMultiLevelHierarchy"/>
    <dgm:cxn modelId="{E55D1B82-C657-4F90-AD79-6DCB038CBA61}" type="presParOf" srcId="{FC98E29F-9516-462C-9043-B957E779441C}" destId="{D3EA232C-7CC6-44BF-BF97-771F3D8490DB}" srcOrd="5" destOrd="0" presId="urn:microsoft.com/office/officeart/2008/layout/HorizontalMultiLevelHierarchy"/>
    <dgm:cxn modelId="{7ACF26C6-6B85-417F-A072-1D77E33EDB81}" type="presParOf" srcId="{D3EA232C-7CC6-44BF-BF97-771F3D8490DB}" destId="{7FBF59F0-4477-4182-93DF-C298D4537512}" srcOrd="0" destOrd="0" presId="urn:microsoft.com/office/officeart/2008/layout/HorizontalMultiLevelHierarchy"/>
    <dgm:cxn modelId="{47D75DDF-9EB0-4E1A-8B94-8FCB97AA209D}" type="presParOf" srcId="{D3EA232C-7CC6-44BF-BF97-771F3D8490DB}" destId="{496A9CB2-D0C1-4401-B25D-54BE92362D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5487E-377D-4EEF-8BEA-A8C1FC896B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3F9D887-5C10-4B49-84BB-359719BD6B0E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8221943-EB8F-4097-92E5-97021522AD6B}" type="parTrans" cxnId="{C7C0D697-22F4-4972-940E-BAD17DE48D79}">
      <dgm:prSet/>
      <dgm:spPr/>
      <dgm:t>
        <a:bodyPr/>
        <a:lstStyle/>
        <a:p>
          <a:endParaRPr lang="fr-FR"/>
        </a:p>
      </dgm:t>
    </dgm:pt>
    <dgm:pt modelId="{D3D21D45-6001-48B3-B0FA-A5900EE64F8E}" type="sibTrans" cxnId="{C7C0D697-22F4-4972-940E-BAD17DE48D79}">
      <dgm:prSet/>
      <dgm:spPr/>
      <dgm:t>
        <a:bodyPr/>
        <a:lstStyle/>
        <a:p>
          <a:endParaRPr lang="fr-FR"/>
        </a:p>
      </dgm:t>
    </dgm:pt>
    <dgm:pt modelId="{EBC9D6D0-626B-4915-B2A8-138E159B8038}">
      <dgm:prSet phldrT="[Texte]"/>
      <dgm:spPr/>
      <dgm:t>
        <a:bodyPr/>
        <a:lstStyle/>
        <a:p>
          <a:r>
            <a:rPr lang="fr-FR" dirty="0" smtClean="0"/>
            <a:t>Lake</a:t>
          </a:r>
        </a:p>
      </dgm:t>
    </dgm:pt>
    <dgm:pt modelId="{FE0E39C1-FE8B-43AF-9A1F-7B9D9194347C}" type="parTrans" cxnId="{4BF7D2A0-8378-4C50-800D-474C2F4A8EE8}">
      <dgm:prSet/>
      <dgm:spPr/>
      <dgm:t>
        <a:bodyPr/>
        <a:lstStyle/>
        <a:p>
          <a:endParaRPr lang="fr-FR"/>
        </a:p>
      </dgm:t>
    </dgm:pt>
    <dgm:pt modelId="{9CA4B69B-6688-405C-876E-E02B2ECE39A6}" type="sibTrans" cxnId="{4BF7D2A0-8378-4C50-800D-474C2F4A8EE8}">
      <dgm:prSet/>
      <dgm:spPr/>
      <dgm:t>
        <a:bodyPr/>
        <a:lstStyle/>
        <a:p>
          <a:endParaRPr lang="fr-FR"/>
        </a:p>
      </dgm:t>
    </dgm:pt>
    <dgm:pt modelId="{BA5C3FFF-6F4B-434E-98BF-A5FAAFEC0F50}">
      <dgm:prSet phldrT="[Texte]"/>
      <dgm:spPr/>
      <dgm:t>
        <a:bodyPr/>
        <a:lstStyle/>
        <a:p>
          <a:r>
            <a:rPr lang="fr-FR" dirty="0" smtClean="0"/>
            <a:t>JSON File</a:t>
          </a:r>
          <a:endParaRPr lang="fr-FR" dirty="0"/>
        </a:p>
      </dgm:t>
    </dgm:pt>
    <dgm:pt modelId="{E1EA6C78-4843-42A2-B9A2-71CA9E4AC97E}" type="sibTrans" cxnId="{8DAD6C5B-4884-4A18-A3C9-32C434AB62DE}">
      <dgm:prSet/>
      <dgm:spPr/>
      <dgm:t>
        <a:bodyPr/>
        <a:lstStyle/>
        <a:p>
          <a:endParaRPr lang="fr-FR"/>
        </a:p>
      </dgm:t>
    </dgm:pt>
    <dgm:pt modelId="{0D8900E0-B06F-4C66-9F41-8CF4D131F963}" type="parTrans" cxnId="{8DAD6C5B-4884-4A18-A3C9-32C434AB62DE}">
      <dgm:prSet/>
      <dgm:spPr/>
      <dgm:t>
        <a:bodyPr/>
        <a:lstStyle/>
        <a:p>
          <a:endParaRPr lang="fr-FR"/>
        </a:p>
      </dgm:t>
    </dgm:pt>
    <dgm:pt modelId="{435045EF-C4F7-4CDC-B15E-3F2C863B9C54}" type="pres">
      <dgm:prSet presAssocID="{6E95487E-377D-4EEF-8BEA-A8C1FC896B50}" presName="Name0" presStyleCnt="0">
        <dgm:presLayoutVars>
          <dgm:dir/>
          <dgm:resizeHandles val="exact"/>
        </dgm:presLayoutVars>
      </dgm:prSet>
      <dgm:spPr/>
    </dgm:pt>
    <dgm:pt modelId="{2121BF86-87A7-4219-A149-7B3F16D9D61E}" type="pres">
      <dgm:prSet presAssocID="{BA5C3FFF-6F4B-434E-98BF-A5FAAFEC0F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B923A-5DFF-4621-8393-5FF2B25523D3}" type="pres">
      <dgm:prSet presAssocID="{E1EA6C78-4843-42A2-B9A2-71CA9E4AC97E}" presName="sibTrans" presStyleLbl="sibTrans2D1" presStyleIdx="0" presStyleCnt="2"/>
      <dgm:spPr/>
      <dgm:t>
        <a:bodyPr/>
        <a:lstStyle/>
        <a:p>
          <a:endParaRPr lang="fr-FR"/>
        </a:p>
      </dgm:t>
    </dgm:pt>
    <dgm:pt modelId="{BFE6F6E0-011B-45A1-84F7-94EDD66A91B8}" type="pres">
      <dgm:prSet presAssocID="{E1EA6C78-4843-42A2-B9A2-71CA9E4AC97E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A8CC479-1AB3-426B-810D-FB2E47D70E44}" type="pres">
      <dgm:prSet presAssocID="{13F9D887-5C10-4B49-84BB-359719BD6B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204E24-A162-419C-8605-7E302B12AB5A}" type="pres">
      <dgm:prSet presAssocID="{D3D21D45-6001-48B3-B0FA-A5900EE64F8E}" presName="sibTrans" presStyleLbl="sibTrans2D1" presStyleIdx="1" presStyleCnt="2"/>
      <dgm:spPr/>
      <dgm:t>
        <a:bodyPr/>
        <a:lstStyle/>
        <a:p>
          <a:endParaRPr lang="fr-FR"/>
        </a:p>
      </dgm:t>
    </dgm:pt>
    <dgm:pt modelId="{102EC9CD-5610-42A0-818D-2A815B6CEA43}" type="pres">
      <dgm:prSet presAssocID="{D3D21D45-6001-48B3-B0FA-A5900EE64F8E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111CCA4-5186-4461-B24A-1BDD216CC184}" type="pres">
      <dgm:prSet presAssocID="{EBC9D6D0-626B-4915-B2A8-138E159B803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AD2410-7A29-4DC4-9657-F26D93D77F95}" type="presOf" srcId="{E1EA6C78-4843-42A2-B9A2-71CA9E4AC97E}" destId="{847B923A-5DFF-4621-8393-5FF2B25523D3}" srcOrd="0" destOrd="0" presId="urn:microsoft.com/office/officeart/2005/8/layout/process1"/>
    <dgm:cxn modelId="{C7C0D697-22F4-4972-940E-BAD17DE48D79}" srcId="{6E95487E-377D-4EEF-8BEA-A8C1FC896B50}" destId="{13F9D887-5C10-4B49-84BB-359719BD6B0E}" srcOrd="1" destOrd="0" parTransId="{08221943-EB8F-4097-92E5-97021522AD6B}" sibTransId="{D3D21D45-6001-48B3-B0FA-A5900EE64F8E}"/>
    <dgm:cxn modelId="{38A6E657-0895-40EE-920F-608F5300D4E3}" type="presOf" srcId="{D3D21D45-6001-48B3-B0FA-A5900EE64F8E}" destId="{102EC9CD-5610-42A0-818D-2A815B6CEA43}" srcOrd="1" destOrd="0" presId="urn:microsoft.com/office/officeart/2005/8/layout/process1"/>
    <dgm:cxn modelId="{6DB74C7E-E89B-4910-9029-4ED51248FB27}" type="presOf" srcId="{BA5C3FFF-6F4B-434E-98BF-A5FAAFEC0F50}" destId="{2121BF86-87A7-4219-A149-7B3F16D9D61E}" srcOrd="0" destOrd="0" presId="urn:microsoft.com/office/officeart/2005/8/layout/process1"/>
    <dgm:cxn modelId="{5B4AEB05-0203-4BC9-B17B-FFCECC4A3611}" type="presOf" srcId="{E1EA6C78-4843-42A2-B9A2-71CA9E4AC97E}" destId="{BFE6F6E0-011B-45A1-84F7-94EDD66A91B8}" srcOrd="1" destOrd="0" presId="urn:microsoft.com/office/officeart/2005/8/layout/process1"/>
    <dgm:cxn modelId="{FFC7B0A1-4E66-4A03-B957-CF8F0EB11BD1}" type="presOf" srcId="{13F9D887-5C10-4B49-84BB-359719BD6B0E}" destId="{9A8CC479-1AB3-426B-810D-FB2E47D70E44}" srcOrd="0" destOrd="0" presId="urn:microsoft.com/office/officeart/2005/8/layout/process1"/>
    <dgm:cxn modelId="{A87385BF-53D3-43D0-9654-02ECDEDE14BC}" type="presOf" srcId="{EBC9D6D0-626B-4915-B2A8-138E159B8038}" destId="{2111CCA4-5186-4461-B24A-1BDD216CC184}" srcOrd="0" destOrd="0" presId="urn:microsoft.com/office/officeart/2005/8/layout/process1"/>
    <dgm:cxn modelId="{BCBC9703-88DF-400E-95F0-22E9DAE32675}" type="presOf" srcId="{D3D21D45-6001-48B3-B0FA-A5900EE64F8E}" destId="{1E204E24-A162-419C-8605-7E302B12AB5A}" srcOrd="0" destOrd="0" presId="urn:microsoft.com/office/officeart/2005/8/layout/process1"/>
    <dgm:cxn modelId="{5F07D558-5B00-4E21-A0E4-C0F750041EDE}" type="presOf" srcId="{6E95487E-377D-4EEF-8BEA-A8C1FC896B50}" destId="{435045EF-C4F7-4CDC-B15E-3F2C863B9C54}" srcOrd="0" destOrd="0" presId="urn:microsoft.com/office/officeart/2005/8/layout/process1"/>
    <dgm:cxn modelId="{8DAD6C5B-4884-4A18-A3C9-32C434AB62DE}" srcId="{6E95487E-377D-4EEF-8BEA-A8C1FC896B50}" destId="{BA5C3FFF-6F4B-434E-98BF-A5FAAFEC0F50}" srcOrd="0" destOrd="0" parTransId="{0D8900E0-B06F-4C66-9F41-8CF4D131F963}" sibTransId="{E1EA6C78-4843-42A2-B9A2-71CA9E4AC97E}"/>
    <dgm:cxn modelId="{4BF7D2A0-8378-4C50-800D-474C2F4A8EE8}" srcId="{6E95487E-377D-4EEF-8BEA-A8C1FC896B50}" destId="{EBC9D6D0-626B-4915-B2A8-138E159B8038}" srcOrd="2" destOrd="0" parTransId="{FE0E39C1-FE8B-43AF-9A1F-7B9D9194347C}" sibTransId="{9CA4B69B-6688-405C-876E-E02B2ECE39A6}"/>
    <dgm:cxn modelId="{0874FC2F-E494-4856-8CBA-387BBC80C264}" type="presParOf" srcId="{435045EF-C4F7-4CDC-B15E-3F2C863B9C54}" destId="{2121BF86-87A7-4219-A149-7B3F16D9D61E}" srcOrd="0" destOrd="0" presId="urn:microsoft.com/office/officeart/2005/8/layout/process1"/>
    <dgm:cxn modelId="{157DCDE2-71BF-4A2E-B31D-6E3DAD06CCF3}" type="presParOf" srcId="{435045EF-C4F7-4CDC-B15E-3F2C863B9C54}" destId="{847B923A-5DFF-4621-8393-5FF2B25523D3}" srcOrd="1" destOrd="0" presId="urn:microsoft.com/office/officeart/2005/8/layout/process1"/>
    <dgm:cxn modelId="{98D8108C-005B-4986-88F7-15CF957CD0B0}" type="presParOf" srcId="{847B923A-5DFF-4621-8393-5FF2B25523D3}" destId="{BFE6F6E0-011B-45A1-84F7-94EDD66A91B8}" srcOrd="0" destOrd="0" presId="urn:microsoft.com/office/officeart/2005/8/layout/process1"/>
    <dgm:cxn modelId="{CC670CAE-CD8E-4F02-AC77-15F89AF361F3}" type="presParOf" srcId="{435045EF-C4F7-4CDC-B15E-3F2C863B9C54}" destId="{9A8CC479-1AB3-426B-810D-FB2E47D70E44}" srcOrd="2" destOrd="0" presId="urn:microsoft.com/office/officeart/2005/8/layout/process1"/>
    <dgm:cxn modelId="{99D95BC4-941D-441C-B348-F320805E62A0}" type="presParOf" srcId="{435045EF-C4F7-4CDC-B15E-3F2C863B9C54}" destId="{1E204E24-A162-419C-8605-7E302B12AB5A}" srcOrd="3" destOrd="0" presId="urn:microsoft.com/office/officeart/2005/8/layout/process1"/>
    <dgm:cxn modelId="{04A5F117-8BFC-412D-8894-55BE2E4F303C}" type="presParOf" srcId="{1E204E24-A162-419C-8605-7E302B12AB5A}" destId="{102EC9CD-5610-42A0-818D-2A815B6CEA43}" srcOrd="0" destOrd="0" presId="urn:microsoft.com/office/officeart/2005/8/layout/process1"/>
    <dgm:cxn modelId="{3B257F1A-A122-4FCA-B845-0D18B908FF42}" type="presParOf" srcId="{435045EF-C4F7-4CDC-B15E-3F2C863B9C54}" destId="{2111CCA4-5186-4461-B24A-1BDD216CC1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D077F-A640-4C8D-ACDD-5CDC4CC1F1ED}">
      <dsp:nvSpPr>
        <dsp:cNvPr id="0" name=""/>
        <dsp:cNvSpPr/>
      </dsp:nvSpPr>
      <dsp:spPr>
        <a:xfrm>
          <a:off x="578291" y="1462435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77" y="0"/>
              </a:lnTo>
              <a:lnTo>
                <a:pt x="182277" y="694656"/>
              </a:lnTo>
              <a:lnTo>
                <a:pt x="364555" y="6946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790151"/>
        <a:ext cx="39225" cy="39225"/>
      </dsp:txXfrm>
    </dsp:sp>
    <dsp:sp modelId="{59BEE61D-4554-450C-8620-D3FBB2760D64}">
      <dsp:nvSpPr>
        <dsp:cNvPr id="0" name=""/>
        <dsp:cNvSpPr/>
      </dsp:nvSpPr>
      <dsp:spPr>
        <a:xfrm>
          <a:off x="578291" y="1416715"/>
          <a:ext cx="364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555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51456" y="1453321"/>
        <a:ext cx="18227" cy="18227"/>
      </dsp:txXfrm>
    </dsp:sp>
    <dsp:sp modelId="{1D0C4A87-823A-4C2B-AD84-56B299D21C42}">
      <dsp:nvSpPr>
        <dsp:cNvPr id="0" name=""/>
        <dsp:cNvSpPr/>
      </dsp:nvSpPr>
      <dsp:spPr>
        <a:xfrm>
          <a:off x="578291" y="767778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694656"/>
              </a:moveTo>
              <a:lnTo>
                <a:pt x="182277" y="694656"/>
              </a:lnTo>
              <a:lnTo>
                <a:pt x="182277" y="0"/>
              </a:lnTo>
              <a:lnTo>
                <a:pt x="36455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095494"/>
        <a:ext cx="39225" cy="39225"/>
      </dsp:txXfrm>
    </dsp:sp>
    <dsp:sp modelId="{FA3389E4-42C2-41D1-8545-4559F171C3FB}">
      <dsp:nvSpPr>
        <dsp:cNvPr id="0" name=""/>
        <dsp:cNvSpPr/>
      </dsp:nvSpPr>
      <dsp:spPr>
        <a:xfrm rot="16200000">
          <a:off x="-1162006" y="1184572"/>
          <a:ext cx="2924870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CSV</a:t>
          </a:r>
          <a:endParaRPr lang="fr-FR" sz="3600" kern="1200" dirty="0"/>
        </a:p>
      </dsp:txBody>
      <dsp:txXfrm>
        <a:off x="-1162006" y="1184572"/>
        <a:ext cx="2924870" cy="555725"/>
      </dsp:txXfrm>
    </dsp:sp>
    <dsp:sp modelId="{6448E817-BCC3-44AF-A07F-6E7BD25432C6}">
      <dsp:nvSpPr>
        <dsp:cNvPr id="0" name=""/>
        <dsp:cNvSpPr/>
      </dsp:nvSpPr>
      <dsp:spPr>
        <a:xfrm>
          <a:off x="942847" y="489915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1896-Summer</a:t>
          </a:r>
          <a:endParaRPr lang="fr-FR" sz="2100" kern="1200" dirty="0"/>
        </a:p>
      </dsp:txBody>
      <dsp:txXfrm>
        <a:off x="942847" y="489915"/>
        <a:ext cx="1822779" cy="555725"/>
      </dsp:txXfrm>
    </dsp:sp>
    <dsp:sp modelId="{6BB11F93-5948-4438-9748-48AFADC94B69}">
      <dsp:nvSpPr>
        <dsp:cNvPr id="0" name=""/>
        <dsp:cNvSpPr/>
      </dsp:nvSpPr>
      <dsp:spPr>
        <a:xfrm>
          <a:off x="942847" y="1184572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…….</a:t>
          </a:r>
          <a:endParaRPr lang="fr-FR" sz="2100" kern="1200" dirty="0"/>
        </a:p>
      </dsp:txBody>
      <dsp:txXfrm>
        <a:off x="942847" y="1184572"/>
        <a:ext cx="1822779" cy="555725"/>
      </dsp:txXfrm>
    </dsp:sp>
    <dsp:sp modelId="{5BC0F9F4-EBC1-463C-AE61-0E149E19151D}">
      <dsp:nvSpPr>
        <dsp:cNvPr id="0" name=""/>
        <dsp:cNvSpPr/>
      </dsp:nvSpPr>
      <dsp:spPr>
        <a:xfrm>
          <a:off x="942847" y="1879229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2008-Winter</a:t>
          </a:r>
          <a:endParaRPr lang="fr-FR" sz="2100" kern="1200" dirty="0"/>
        </a:p>
      </dsp:txBody>
      <dsp:txXfrm>
        <a:off x="942847" y="1879229"/>
        <a:ext cx="1822779" cy="555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6779-953B-4991-985A-1595B1BEFA70}">
      <dsp:nvSpPr>
        <dsp:cNvPr id="0" name=""/>
        <dsp:cNvSpPr/>
      </dsp:nvSpPr>
      <dsp:spPr>
        <a:xfrm>
          <a:off x="2649" y="283222"/>
          <a:ext cx="1320667" cy="1796722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External</a:t>
          </a:r>
          <a:r>
            <a:rPr lang="fr-FR" sz="1400" kern="1200" dirty="0" smtClean="0"/>
            <a:t> table: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JO-full-</a:t>
          </a:r>
          <a:r>
            <a:rPr lang="fr-FR" sz="1400" kern="1200" dirty="0" err="1" smtClean="0"/>
            <a:t>games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41330" y="321903"/>
        <a:ext cx="1243305" cy="1719360"/>
      </dsp:txXfrm>
    </dsp:sp>
    <dsp:sp modelId="{E6F5F085-2481-4AB4-A71F-EE6F25E12BC4}">
      <dsp:nvSpPr>
        <dsp:cNvPr id="0" name=""/>
        <dsp:cNvSpPr/>
      </dsp:nvSpPr>
      <dsp:spPr>
        <a:xfrm rot="21013006" flipV="1">
          <a:off x="1392988" y="730713"/>
          <a:ext cx="720241" cy="122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-10800000">
        <a:off x="1393256" y="758432"/>
        <a:ext cx="683362" cy="73758"/>
      </dsp:txXfrm>
    </dsp:sp>
    <dsp:sp modelId="{89A8B5B1-2F25-45A7-A616-B5F8B8D78AB4}">
      <dsp:nvSpPr>
        <dsp:cNvPr id="0" name=""/>
        <dsp:cNvSpPr/>
      </dsp:nvSpPr>
      <dsp:spPr>
        <a:xfrm>
          <a:off x="2157865" y="0"/>
          <a:ext cx="999241" cy="12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UC1 Tables</a:t>
          </a:r>
        </a:p>
      </dsp:txBody>
      <dsp:txXfrm>
        <a:off x="2187132" y="29267"/>
        <a:ext cx="940707" cy="1217583"/>
      </dsp:txXfrm>
    </dsp:sp>
    <dsp:sp modelId="{A342AF56-CC7B-4306-A7E5-AE6FFFD8206C}">
      <dsp:nvSpPr>
        <dsp:cNvPr id="0" name=""/>
        <dsp:cNvSpPr/>
      </dsp:nvSpPr>
      <dsp:spPr>
        <a:xfrm rot="1669763">
          <a:off x="1280986" y="1206603"/>
          <a:ext cx="780255" cy="129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1283239" y="1223485"/>
        <a:ext cx="741287" cy="77936"/>
      </dsp:txXfrm>
    </dsp:sp>
    <dsp:sp modelId="{E395E9E1-5A10-43A6-99C0-4FD42F918A38}">
      <dsp:nvSpPr>
        <dsp:cNvPr id="0" name=""/>
        <dsp:cNvSpPr/>
      </dsp:nvSpPr>
      <dsp:spPr>
        <a:xfrm>
          <a:off x="2217143" y="1373296"/>
          <a:ext cx="1108141" cy="98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UC2 Tables</a:t>
          </a:r>
          <a:endParaRPr lang="fr-FR" sz="1800" kern="1200" dirty="0"/>
        </a:p>
      </dsp:txBody>
      <dsp:txXfrm>
        <a:off x="2246135" y="1402288"/>
        <a:ext cx="1050157" cy="931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B3343-0039-447E-BF66-BB6196631A06}">
      <dsp:nvSpPr>
        <dsp:cNvPr id="0" name=""/>
        <dsp:cNvSpPr/>
      </dsp:nvSpPr>
      <dsp:spPr>
        <a:xfrm>
          <a:off x="340121" y="1123406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787" y="0"/>
              </a:lnTo>
              <a:lnTo>
                <a:pt x="110787" y="422208"/>
              </a:lnTo>
              <a:lnTo>
                <a:pt x="221574" y="4222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1322589"/>
        <a:ext cx="23840" cy="23840"/>
      </dsp:txXfrm>
    </dsp:sp>
    <dsp:sp modelId="{8847ABB5-E5C3-46CE-9AC3-3484602202C6}">
      <dsp:nvSpPr>
        <dsp:cNvPr id="0" name=""/>
        <dsp:cNvSpPr/>
      </dsp:nvSpPr>
      <dsp:spPr>
        <a:xfrm>
          <a:off x="340121" y="1077686"/>
          <a:ext cx="221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574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5369" y="1117866"/>
        <a:ext cx="11078" cy="11078"/>
      </dsp:txXfrm>
    </dsp:sp>
    <dsp:sp modelId="{A4C94C7A-2569-4E41-9038-4698909CAAF8}">
      <dsp:nvSpPr>
        <dsp:cNvPr id="0" name=""/>
        <dsp:cNvSpPr/>
      </dsp:nvSpPr>
      <dsp:spPr>
        <a:xfrm>
          <a:off x="340121" y="701197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422208"/>
              </a:moveTo>
              <a:lnTo>
                <a:pt x="110787" y="422208"/>
              </a:lnTo>
              <a:lnTo>
                <a:pt x="110787" y="0"/>
              </a:lnTo>
              <a:lnTo>
                <a:pt x="22157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900381"/>
        <a:ext cx="23840" cy="23840"/>
      </dsp:txXfrm>
    </dsp:sp>
    <dsp:sp modelId="{0147A71A-F228-43BB-9C0D-73A91C7FBF49}">
      <dsp:nvSpPr>
        <dsp:cNvPr id="0" name=""/>
        <dsp:cNvSpPr/>
      </dsp:nvSpPr>
      <dsp:spPr>
        <a:xfrm rot="16200000">
          <a:off x="-717621" y="954522"/>
          <a:ext cx="1777719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Tables UC2</a:t>
          </a:r>
          <a:endParaRPr lang="fr-FR" sz="2200" kern="1200" dirty="0"/>
        </a:p>
      </dsp:txBody>
      <dsp:txXfrm>
        <a:off x="-717621" y="954522"/>
        <a:ext cx="1777719" cy="337766"/>
      </dsp:txXfrm>
    </dsp:sp>
    <dsp:sp modelId="{1CEB2D26-647B-4511-B381-49FD29B10430}">
      <dsp:nvSpPr>
        <dsp:cNvPr id="0" name=""/>
        <dsp:cNvSpPr/>
      </dsp:nvSpPr>
      <dsp:spPr>
        <a:xfrm>
          <a:off x="561696" y="532314"/>
          <a:ext cx="2811975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last_jo_top5_team</a:t>
          </a:r>
          <a:endParaRPr lang="fr-FR" sz="2000" kern="1200" dirty="0"/>
        </a:p>
      </dsp:txBody>
      <dsp:txXfrm>
        <a:off x="561696" y="532314"/>
        <a:ext cx="2811975" cy="337766"/>
      </dsp:txXfrm>
    </dsp:sp>
    <dsp:sp modelId="{B9BDC115-4FB9-48C1-8E57-C838BE0A2ABA}">
      <dsp:nvSpPr>
        <dsp:cNvPr id="0" name=""/>
        <dsp:cNvSpPr/>
      </dsp:nvSpPr>
      <dsp:spPr>
        <a:xfrm>
          <a:off x="561696" y="954522"/>
          <a:ext cx="2790792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last_jo_top5_f</a:t>
          </a:r>
          <a:endParaRPr lang="fr-FR" sz="2100" kern="1200" dirty="0"/>
        </a:p>
      </dsp:txBody>
      <dsp:txXfrm>
        <a:off x="561696" y="954522"/>
        <a:ext cx="2790792" cy="337766"/>
      </dsp:txXfrm>
    </dsp:sp>
    <dsp:sp modelId="{7FBF59F0-4477-4182-93DF-C298D4537512}">
      <dsp:nvSpPr>
        <dsp:cNvPr id="0" name=""/>
        <dsp:cNvSpPr/>
      </dsp:nvSpPr>
      <dsp:spPr>
        <a:xfrm>
          <a:off x="561696" y="1376731"/>
          <a:ext cx="1107874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</a:t>
          </a:r>
          <a:endParaRPr lang="fr-FR" sz="2100" kern="1200" dirty="0"/>
        </a:p>
      </dsp:txBody>
      <dsp:txXfrm>
        <a:off x="561696" y="1376731"/>
        <a:ext cx="1107874" cy="337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1BF86-87A7-4219-A149-7B3F16D9D61E}">
      <dsp:nvSpPr>
        <dsp:cNvPr id="0" name=""/>
        <dsp:cNvSpPr/>
      </dsp:nvSpPr>
      <dsp:spPr>
        <a:xfrm>
          <a:off x="7804" y="1676391"/>
          <a:ext cx="2332798" cy="139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JSON File</a:t>
          </a:r>
          <a:endParaRPr lang="fr-FR" sz="3600" kern="1200" dirty="0"/>
        </a:p>
      </dsp:txBody>
      <dsp:txXfrm>
        <a:off x="48799" y="1717386"/>
        <a:ext cx="2250808" cy="1317688"/>
      </dsp:txXfrm>
    </dsp:sp>
    <dsp:sp modelId="{847B923A-5DFF-4621-8393-5FF2B25523D3}">
      <dsp:nvSpPr>
        <dsp:cNvPr id="0" name=""/>
        <dsp:cNvSpPr/>
      </dsp:nvSpPr>
      <dsp:spPr>
        <a:xfrm>
          <a:off x="2573882" y="2086963"/>
          <a:ext cx="494553" cy="578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2573882" y="2202670"/>
        <a:ext cx="346187" cy="347119"/>
      </dsp:txXfrm>
    </dsp:sp>
    <dsp:sp modelId="{9A8CC479-1AB3-426B-810D-FB2E47D70E44}">
      <dsp:nvSpPr>
        <dsp:cNvPr id="0" name=""/>
        <dsp:cNvSpPr/>
      </dsp:nvSpPr>
      <dsp:spPr>
        <a:xfrm>
          <a:off x="3273722" y="1676391"/>
          <a:ext cx="2332798" cy="139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CSV</a:t>
          </a:r>
          <a:endParaRPr lang="fr-FR" sz="3600" kern="1200" dirty="0"/>
        </a:p>
      </dsp:txBody>
      <dsp:txXfrm>
        <a:off x="3314717" y="1717386"/>
        <a:ext cx="2250808" cy="1317688"/>
      </dsp:txXfrm>
    </dsp:sp>
    <dsp:sp modelId="{1E204E24-A162-419C-8605-7E302B12AB5A}">
      <dsp:nvSpPr>
        <dsp:cNvPr id="0" name=""/>
        <dsp:cNvSpPr/>
      </dsp:nvSpPr>
      <dsp:spPr>
        <a:xfrm>
          <a:off x="5839800" y="2086963"/>
          <a:ext cx="494553" cy="578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5839800" y="2202670"/>
        <a:ext cx="346187" cy="347119"/>
      </dsp:txXfrm>
    </dsp:sp>
    <dsp:sp modelId="{2111CCA4-5186-4461-B24A-1BDD216CC184}">
      <dsp:nvSpPr>
        <dsp:cNvPr id="0" name=""/>
        <dsp:cNvSpPr/>
      </dsp:nvSpPr>
      <dsp:spPr>
        <a:xfrm>
          <a:off x="6539639" y="1676391"/>
          <a:ext cx="2332798" cy="1399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Lake</a:t>
          </a:r>
        </a:p>
      </dsp:txBody>
      <dsp:txXfrm>
        <a:off x="6580634" y="1717386"/>
        <a:ext cx="2250808" cy="1317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6C78-AE2F-4CF5-9EF3-D1DD231FBFE3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8E62-07D8-451C-9F59-427522C4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13/10/2019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données sont disponibles dans le lac en format parquet : Premièrement : créer une table externe </a:t>
            </a:r>
            <a:r>
              <a:rPr lang="fr-FR" dirty="0" err="1" smtClean="0"/>
              <a:t>Hive</a:t>
            </a:r>
            <a:r>
              <a:rPr lang="fr-FR" dirty="0" smtClean="0"/>
              <a:t> pour l’ensemble du stockage de fichiers </a:t>
            </a:r>
            <a:r>
              <a:rPr lang="fr-FR" dirty="0" err="1" smtClean="0"/>
              <a:t>parket</a:t>
            </a:r>
            <a:r>
              <a:rPr lang="fr-FR" dirty="0" smtClean="0"/>
              <a:t> Deuxièmement : créer des tableaux gérés en fonction du tableau externe précédent. Cela permettra de générer de nouvelles données, c’est-à-dire des « données métriques ». 8 tableaux gérés, un pour chacune des 8 mesures demandées dans UC1.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6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partir des données du </a:t>
            </a:r>
            <a:r>
              <a:rPr lang="fr-FR" dirty="0" err="1" smtClean="0"/>
              <a:t>datalake</a:t>
            </a:r>
            <a:r>
              <a:rPr lang="fr-FR" dirty="0" smtClean="0"/>
              <a:t> on avait besoin de </a:t>
            </a:r>
            <a:r>
              <a:rPr lang="fr-FR" dirty="0" err="1" smtClean="0"/>
              <a:t>generer</a:t>
            </a:r>
            <a:r>
              <a:rPr lang="fr-FR" baseline="0" dirty="0" smtClean="0"/>
              <a:t> des rapports, pour cela nous avons créé des tables sur </a:t>
            </a:r>
            <a:r>
              <a:rPr lang="fr-FR" baseline="0" dirty="0" err="1" smtClean="0"/>
              <a:t>hive</a:t>
            </a:r>
            <a:r>
              <a:rPr lang="fr-FR" baseline="0" dirty="0" smtClean="0"/>
              <a:t> (hue), en utilisant le connecteur </a:t>
            </a:r>
            <a:r>
              <a:rPr lang="fr-FR" baseline="0" dirty="0" err="1" smtClean="0"/>
              <a:t>Hadoop</a:t>
            </a:r>
            <a:r>
              <a:rPr lang="fr-FR" baseline="0" dirty="0" smtClean="0"/>
              <a:t> ODBC </a:t>
            </a:r>
            <a:r>
              <a:rPr lang="fr-FR" baseline="0" dirty="0" err="1" smtClean="0"/>
              <a:t>Hive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microsft</a:t>
            </a:r>
            <a:r>
              <a:rPr lang="fr-FR" baseline="0" dirty="0" smtClean="0"/>
              <a:t> on a exporté les données sur power BI via ce connecteur,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8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avions plusieurs choix d’outils </a:t>
            </a:r>
            <a:r>
              <a:rPr lang="fr-FR" dirty="0" err="1" smtClean="0"/>
              <a:t>dataviz</a:t>
            </a:r>
            <a:r>
              <a:rPr lang="fr-FR" dirty="0" smtClean="0"/>
              <a:t>.</a:t>
            </a:r>
          </a:p>
          <a:p>
            <a:r>
              <a:rPr lang="fr-FR" dirty="0" smtClean="0"/>
              <a:t>Pour faire notre choix, nous avons utilisé une matrice simple avec 5</a:t>
            </a:r>
          </a:p>
          <a:p>
            <a:r>
              <a:rPr lang="fr-FR" dirty="0" smtClean="0"/>
              <a:t>points d’intérêt.</a:t>
            </a:r>
          </a:p>
          <a:p>
            <a:r>
              <a:rPr lang="fr-FR" dirty="0" smtClean="0"/>
              <a:t>. Coût</a:t>
            </a:r>
          </a:p>
          <a:p>
            <a:r>
              <a:rPr lang="fr-FR" dirty="0" smtClean="0"/>
              <a:t>. Fonction</a:t>
            </a:r>
          </a:p>
          <a:p>
            <a:r>
              <a:rPr lang="fr-FR" dirty="0" smtClean="0"/>
              <a:t>. installation à utiliser; . connexion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. Gérer une énorme quantité de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0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Après la compilation des notes données pour chacun de ces outils, nous choisissons Power BI qui est : Simple à utiliser. Beaucoup de formation disponible sur le web. Licence gratuite (plus de 2 semaines par rapport à Tableau) Beaucoup de fonctions et toutes les fonctions dont nous avons besoin pour accomplir nos tâches Facile à connecter à </a:t>
            </a:r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 err="1" smtClean="0"/>
              <a:t>datalake</a:t>
            </a:r>
            <a:r>
              <a:rPr lang="fr-FR" dirty="0" smtClean="0"/>
              <a:t>. Peut charger, traiter et construire graphique et rapport à partir de données énormes.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8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Afin de charger les données sur lesquelles les rapports et les graphiques sont basés, nous avons connecté l’outil de rapport Power BI sur la plate-forme </a:t>
            </a:r>
            <a:r>
              <a:rPr lang="fr-FR" dirty="0" err="1" smtClean="0"/>
              <a:t>Hive</a:t>
            </a:r>
            <a:r>
              <a:rPr lang="fr-FR" dirty="0" smtClean="0"/>
              <a:t> à l’aide d’un connecteur ODBC .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 partir des données du </a:t>
            </a:r>
            <a:r>
              <a:rPr lang="fr-FR" dirty="0" err="1" smtClean="0"/>
              <a:t>datalake</a:t>
            </a:r>
            <a:r>
              <a:rPr lang="fr-FR" dirty="0" smtClean="0"/>
              <a:t> on avait besoin de </a:t>
            </a:r>
            <a:r>
              <a:rPr lang="fr-FR" dirty="0" err="1" smtClean="0"/>
              <a:t>generer</a:t>
            </a:r>
            <a:r>
              <a:rPr lang="fr-FR" baseline="0" dirty="0" smtClean="0"/>
              <a:t> des rapports, pour cela nous avons créé des tables sur </a:t>
            </a:r>
            <a:r>
              <a:rPr lang="fr-FR" baseline="0" dirty="0" err="1" smtClean="0"/>
              <a:t>hive</a:t>
            </a:r>
            <a:r>
              <a:rPr lang="fr-FR" baseline="0" dirty="0" smtClean="0"/>
              <a:t> (hue), en utilisant le connecteur </a:t>
            </a:r>
            <a:r>
              <a:rPr lang="fr-FR" baseline="0" dirty="0" err="1" smtClean="0"/>
              <a:t>Hadoop</a:t>
            </a:r>
            <a:r>
              <a:rPr lang="fr-FR" baseline="0" dirty="0" smtClean="0"/>
              <a:t> ODBC </a:t>
            </a:r>
            <a:r>
              <a:rPr lang="fr-FR" baseline="0" dirty="0" err="1" smtClean="0"/>
              <a:t>Hive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microsft</a:t>
            </a:r>
            <a:r>
              <a:rPr lang="fr-FR" baseline="0" dirty="0" smtClean="0"/>
              <a:t> on a exporté les données sur power BI via ce connecteur,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2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processus d’importation, de transfert, de chargement et de traitement des données à des fins d’utilisation ou de stockage ultérieurs dans les données. consiste à se connecter à diverses sources de données, à extraire les données et à détecter les journaux de données modifiés, les applications, les médias sociaux </a:t>
            </a:r>
            <a:r>
              <a:rPr lang="fr-FR" dirty="0" err="1" smtClean="0"/>
              <a:t>Strming</a:t>
            </a:r>
            <a:r>
              <a:rPr lang="fr-FR" dirty="0" smtClean="0"/>
              <a:t> </a:t>
            </a:r>
            <a:r>
              <a:rPr lang="fr-FR" dirty="0" err="1" smtClean="0"/>
              <a:t>Datsocial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42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0412CE-9466-4070-8462-8F7F32F4CE0D}" type="slidenum">
              <a:t>33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99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49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44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6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D5BE8C0-239A-47CF-A7EE-3F842BCA1CF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AA33BD-3E29-40CF-94F3-5E515C33F816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10075B1-8363-488A-AB83-C5B98294379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6A1EF1-A173-4FAB-BF28-3D1A5A6D6EB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C7345FC-ADC2-4677-AEB9-891E0E1943E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57DBAC0-8DEA-4872-9D41-C5D75647296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0150A8-7E55-4CD5-97ED-64F8E5EDEC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D92E5B9-FFAF-4863-946F-02FD14BE2DD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08F194E-A840-47CB-888F-B10CA13956C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40164AD-646D-4DAF-A589-E95EB0FACBA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FD8827-0EDA-4657-AB54-BBCB5058261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CF6F6D7-391F-4162-8268-5C3E6E63A66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89684EF-353C-4FFD-8C0D-D85262FFB69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12951C-341C-4C60-A3B7-D416A6932F0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fe-cegefos/core/blob/master/Scala/src/main/hive/usc1-1-jo_top5_male_female_last_games.hq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ala/fr/cegefos/pfe/controller/ApplicationIngestion.scal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tree/master/Scala/src/main/hiv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hyperlink" Target="https://github.com/pfe-cegefos/core/blob/master/Scala/src/main/hive/usc2-last_jo_avg_age.hq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github.com/pfe-cegefos/core/blob/master/Scala/src/main/hive/usc2-avg_age_p_team_lst5gms_p_seas.hq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scala/fr/cegefos/pfe/controller/ApplicationMongoDB.scala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UserStructure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ApplicationStructure.s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oozie/workflo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s://github.com/pfe-cegefos/core/blob/master/Scala/src/main/shell/ingestion.sh" TargetMode="External"/><Relationship Id="rId4" Type="http://schemas.openxmlformats.org/officeDocument/2006/relationships/hyperlink" Target="https://github.com/pfe-cegefos/core/blob/master/Scala/src/main/oozie/coordinator/coordinator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9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74" y="787782"/>
            <a:ext cx="1350850" cy="32373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615464"/>
            <a:ext cx="2734492" cy="50992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085" y="3302526"/>
            <a:ext cx="1774696" cy="2616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921" y="1347453"/>
            <a:ext cx="3130219" cy="48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9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76760" y="307764"/>
            <a:ext cx="9831135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CSV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b="0" strike="noStrike" spc="-1" dirty="0">
                <a:solidFill>
                  <a:srgbClr val="0070C0"/>
                </a:solidFill>
                <a:latin typeface="Calibri"/>
              </a:rPr>
              <a:t>PARQUET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file formats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06" y="4893885"/>
            <a:ext cx="2149931" cy="9175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58" y="4816395"/>
            <a:ext cx="1067851" cy="106785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3B77AA2-F753-48A4-A85C-904EE4267949}" type="datetime1">
              <a:rPr lang="fr-FR" sz="14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76760" y="469047"/>
            <a:ext cx="10110428" cy="10526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0336" y="1788899"/>
            <a:ext cx="10991566" cy="55529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Ex: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dev_lake_jo.jo_full_games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		 Ex: 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rId2"/>
              </a:rPr>
              <a:t>dev_lake_jo.jo_top5_male_female_last_games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		-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dev_lake_jo.jo_top5_athletes_per_country  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D58D4B-AF36-40A8-8ECD-336B36DA677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08065" y="565752"/>
            <a:ext cx="7842412" cy="80918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31812" y="1712111"/>
            <a:ext cx="11491493" cy="4746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  <a:hlinkClick r:id="rId3"/>
              </a:rPr>
              <a:t>Scala/Hadoop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landing zone 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Path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examples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500" spc="-1" dirty="0" err="1" smtClean="0">
                <a:solidFill>
                  <a:srgbClr val="000000"/>
                </a:solidFill>
                <a:latin typeface="Calibri"/>
              </a:rPr>
              <a:t>Development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HDFS:  </a:t>
            </a:r>
            <a:r>
              <a:rPr lang="fr-FR" sz="15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- Archive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        : 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data/</a:t>
            </a:r>
            <a:r>
              <a:rPr lang="fr-FR" sz="15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4597807"/>
            <a:ext cx="2458646" cy="9093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69DBE0-ABDC-4992-8EF4-463CF81CD7E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612" y="306161"/>
            <a:ext cx="158115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676760" y="500400"/>
            <a:ext cx="9338903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ake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8426" y="1825560"/>
            <a:ext cx="1119402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parquet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files type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analytical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FF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F6A1D2A-661B-4052-91F8-7F0AA038A71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5" y="4633085"/>
            <a:ext cx="1729866" cy="90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04" y="4359729"/>
            <a:ext cx="17907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16953" y="485973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33493" y="1933984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format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This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3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3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  <a:hlinkClick r:id="rId3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3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3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3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3"/>
              </a:rPr>
              <a:t> table</a:t>
            </a:r>
            <a:endParaRPr lang="fr-FR" sz="20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4"/>
              </a:rPr>
              <a:t>Ex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4"/>
              </a:rPr>
              <a:t>last_jo_avg_age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4"/>
              </a:rPr>
              <a:t>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4" y="485973"/>
            <a:ext cx="2248168" cy="115290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57943" y="2275291"/>
            <a:ext cx="6740435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4000" b="1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4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2905020"/>
            <a:ext cx="4795095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Demi-tour 4"/>
          <p:cNvSpPr/>
          <p:nvPr/>
        </p:nvSpPr>
        <p:spPr>
          <a:xfrm>
            <a:off x="4284359" y="3202359"/>
            <a:ext cx="966651" cy="3265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3807565" y="2020824"/>
            <a:ext cx="2189187" cy="118153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ODBC </a:t>
            </a:r>
            <a:r>
              <a:rPr lang="fr-FR" dirty="0" err="1" smtClean="0"/>
              <a:t>Hive</a:t>
            </a:r>
            <a:r>
              <a:rPr lang="fr-FR" dirty="0" smtClean="0"/>
              <a:t>  </a:t>
            </a:r>
            <a:r>
              <a:rPr lang="fr-FR" dirty="0" err="1" smtClean="0"/>
              <a:t>connector</a:t>
            </a:r>
            <a:endParaRPr lang="fr-FR" dirty="0" smtClean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19637287"/>
              </p:ext>
            </p:extLst>
          </p:nvPr>
        </p:nvGraphicFramePr>
        <p:xfrm>
          <a:off x="1019368" y="2983557"/>
          <a:ext cx="3376027" cy="22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9024" y="3493007"/>
            <a:ext cx="6429375" cy="1890850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7183592" y="2261833"/>
            <a:ext cx="1920241" cy="94052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Power 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626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UC2 -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533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1/2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.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had</a:t>
            </a:r>
            <a:r>
              <a:rPr lang="fr-FR" sz="2400" dirty="0" smtClean="0"/>
              <a:t>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of </a:t>
            </a:r>
            <a:r>
              <a:rPr lang="fr-FR" sz="2400" dirty="0" err="1" smtClean="0"/>
              <a:t>dataviz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 smtClean="0"/>
              <a:t>To </a:t>
            </a: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choice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used</a:t>
            </a:r>
            <a:r>
              <a:rPr lang="fr-FR" sz="2400" dirty="0" smtClean="0"/>
              <a:t> a simple matrix </a:t>
            </a:r>
            <a:r>
              <a:rPr lang="fr-FR" sz="2400" dirty="0" err="1" smtClean="0"/>
              <a:t>with</a:t>
            </a:r>
            <a:r>
              <a:rPr lang="fr-FR" sz="2400" dirty="0" smtClean="0"/>
              <a:t> 5 points of </a:t>
            </a:r>
            <a:r>
              <a:rPr lang="fr-FR" sz="2400" dirty="0" err="1" smtClean="0"/>
              <a:t>interest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Cost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Function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.</a:t>
            </a:r>
            <a:r>
              <a:rPr lang="fr-FR" sz="2400" dirty="0" smtClean="0"/>
              <a:t> Facility to use </a:t>
            </a:r>
          </a:p>
          <a:p>
            <a:pPr marL="0" indent="0">
              <a:buNone/>
            </a:pPr>
            <a:r>
              <a:rPr lang="fr-FR" sz="2400" dirty="0" smtClean="0"/>
              <a:t>.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 </a:t>
            </a:r>
            <a:r>
              <a:rPr lang="fr-FR" sz="2400" dirty="0" err="1" smtClean="0"/>
              <a:t>connection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. Manage </a:t>
            </a:r>
            <a:r>
              <a:rPr lang="fr-FR" sz="2400" dirty="0" err="1" smtClean="0"/>
              <a:t>huge</a:t>
            </a:r>
            <a:r>
              <a:rPr lang="fr-FR" sz="2400" dirty="0" smtClean="0"/>
              <a:t> volume of data </a:t>
            </a: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06" y="3130088"/>
            <a:ext cx="1127589" cy="11714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020" y="1047453"/>
            <a:ext cx="1638572" cy="9060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015" y="5503588"/>
            <a:ext cx="1715452" cy="9104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636" y="3307452"/>
            <a:ext cx="1983377" cy="9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Dataviz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tool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4400" b="1" spc="-1" dirty="0" smtClean="0">
                <a:solidFill>
                  <a:srgbClr val="000000"/>
                </a:solidFill>
                <a:latin typeface="Calibri"/>
              </a:rPr>
              <a:t> 2/2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10663607" cy="4526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After</a:t>
            </a:r>
            <a:r>
              <a:rPr lang="fr-FR" sz="2400" dirty="0" smtClean="0"/>
              <a:t> compilation of notes </a:t>
            </a:r>
            <a:r>
              <a:rPr lang="fr-FR" sz="2400" dirty="0" err="1" smtClean="0"/>
              <a:t>given</a:t>
            </a:r>
            <a:r>
              <a:rPr lang="fr-FR" sz="2400" dirty="0" smtClean="0"/>
              <a:t> for </a:t>
            </a:r>
            <a:r>
              <a:rPr lang="fr-FR" sz="2400" dirty="0" err="1" smtClean="0"/>
              <a:t>each</a:t>
            </a:r>
            <a:r>
              <a:rPr lang="fr-FR" sz="2400" dirty="0" smtClean="0"/>
              <a:t> of </a:t>
            </a:r>
            <a:r>
              <a:rPr lang="fr-FR" sz="2400" dirty="0" err="1" smtClean="0"/>
              <a:t>these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choose</a:t>
            </a:r>
            <a:r>
              <a:rPr lang="fr-FR" sz="2400" dirty="0" smtClean="0"/>
              <a:t> </a:t>
            </a:r>
            <a:r>
              <a:rPr lang="fr-FR" sz="2400" b="1" dirty="0" smtClean="0"/>
              <a:t>Power BI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: </a:t>
            </a:r>
          </a:p>
          <a:p>
            <a:pPr>
              <a:buFontTx/>
              <a:buChar char="-"/>
            </a:pPr>
            <a:r>
              <a:rPr lang="fr-FR" sz="2400" dirty="0" smtClean="0"/>
              <a:t>Simple to use. Lot of training </a:t>
            </a:r>
            <a:r>
              <a:rPr lang="fr-FR" sz="2400" dirty="0" err="1" smtClean="0"/>
              <a:t>available</a:t>
            </a:r>
            <a:r>
              <a:rPr lang="fr-FR" sz="2400" dirty="0" smtClean="0"/>
              <a:t> on the web.</a:t>
            </a:r>
          </a:p>
          <a:p>
            <a:pPr>
              <a:buFontTx/>
              <a:buChar char="-"/>
            </a:pPr>
            <a:r>
              <a:rPr lang="fr-FR" sz="2400" dirty="0" smtClean="0"/>
              <a:t>Free </a:t>
            </a:r>
            <a:r>
              <a:rPr lang="fr-FR" sz="2400" dirty="0" err="1" smtClean="0"/>
              <a:t>license</a:t>
            </a:r>
            <a:r>
              <a:rPr lang="fr-FR" sz="2400" dirty="0" smtClean="0"/>
              <a:t> (more </a:t>
            </a:r>
            <a:r>
              <a:rPr lang="fr-FR" sz="2400" dirty="0" err="1" smtClean="0"/>
              <a:t>than</a:t>
            </a:r>
            <a:r>
              <a:rPr lang="fr-FR" sz="2400" dirty="0" smtClean="0"/>
              <a:t> 2 </a:t>
            </a:r>
            <a:r>
              <a:rPr lang="fr-FR" sz="2400" dirty="0" err="1" smtClean="0"/>
              <a:t>weeks</a:t>
            </a:r>
            <a:r>
              <a:rPr lang="fr-FR" sz="2400" dirty="0" smtClean="0"/>
              <a:t> </a:t>
            </a:r>
            <a:r>
              <a:rPr lang="fr-FR" sz="2400" dirty="0" err="1" smtClean="0"/>
              <a:t>compared</a:t>
            </a:r>
            <a:r>
              <a:rPr lang="fr-FR" sz="2400" dirty="0" smtClean="0"/>
              <a:t> to Tableau)</a:t>
            </a:r>
          </a:p>
          <a:p>
            <a:pPr>
              <a:buFontTx/>
              <a:buChar char="-"/>
            </a:pPr>
            <a:r>
              <a:rPr lang="fr-FR" sz="2400" dirty="0" smtClean="0"/>
              <a:t>Lot of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and all </a:t>
            </a:r>
            <a:r>
              <a:rPr lang="fr-FR" sz="2400" dirty="0" err="1" smtClean="0"/>
              <a:t>functions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smtClean="0"/>
              <a:t> to </a:t>
            </a:r>
            <a:r>
              <a:rPr lang="fr-FR" sz="2400" dirty="0" err="1" smtClean="0"/>
              <a:t>accomplish</a:t>
            </a:r>
            <a:r>
              <a:rPr lang="fr-FR" sz="2400" dirty="0" smtClean="0"/>
              <a:t> </a:t>
            </a:r>
            <a:r>
              <a:rPr lang="fr-FR" sz="2400" dirty="0" err="1" smtClean="0"/>
              <a:t>our</a:t>
            </a:r>
            <a:r>
              <a:rPr lang="fr-FR" sz="2400" dirty="0" smtClean="0"/>
              <a:t> </a:t>
            </a:r>
            <a:r>
              <a:rPr lang="fr-FR" sz="2400" dirty="0" err="1" smtClean="0"/>
              <a:t>tasks</a:t>
            </a:r>
            <a:endParaRPr lang="fr-FR" sz="2400" dirty="0" smtClean="0"/>
          </a:p>
          <a:p>
            <a:pPr>
              <a:buFontTx/>
              <a:buChar char="-"/>
            </a:pPr>
            <a:r>
              <a:rPr lang="fr-FR" sz="2400" dirty="0" err="1" smtClean="0"/>
              <a:t>Easy</a:t>
            </a:r>
            <a:r>
              <a:rPr lang="fr-FR" sz="2400" dirty="0" smtClean="0"/>
              <a:t> to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to Hadoop </a:t>
            </a:r>
            <a:r>
              <a:rPr lang="fr-FR" sz="2400" dirty="0" err="1" smtClean="0"/>
              <a:t>datalake</a:t>
            </a:r>
            <a:r>
              <a:rPr lang="fr-FR" sz="2400" dirty="0" smtClean="0"/>
              <a:t>.</a:t>
            </a:r>
          </a:p>
          <a:p>
            <a:pPr>
              <a:buFontTx/>
              <a:buChar char="-"/>
            </a:pPr>
            <a:r>
              <a:rPr lang="fr-FR" sz="2400" dirty="0" smtClean="0"/>
              <a:t>Can </a:t>
            </a:r>
            <a:r>
              <a:rPr lang="fr-FR" sz="2400" dirty="0" err="1" smtClean="0"/>
              <a:t>load</a:t>
            </a:r>
            <a:r>
              <a:rPr lang="fr-FR" sz="2400" dirty="0" smtClean="0"/>
              <a:t>,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and </a:t>
            </a:r>
            <a:r>
              <a:rPr lang="fr-FR" sz="2400" dirty="0" err="1" smtClean="0"/>
              <a:t>build</a:t>
            </a:r>
            <a:r>
              <a:rPr lang="fr-FR" sz="2400" dirty="0" smtClean="0"/>
              <a:t> chart and report </a:t>
            </a:r>
            <a:r>
              <a:rPr lang="fr-FR" sz="2400" dirty="0" err="1" smtClean="0"/>
              <a:t>from</a:t>
            </a:r>
            <a:r>
              <a:rPr lang="fr-FR" sz="2400" dirty="0" smtClean="0"/>
              <a:t> </a:t>
            </a:r>
            <a:r>
              <a:rPr lang="fr-FR" sz="2400" dirty="0" err="1" smtClean="0"/>
              <a:t>huge</a:t>
            </a:r>
            <a:r>
              <a:rPr lang="fr-FR" sz="2400" dirty="0" smtClean="0"/>
              <a:t> data.</a:t>
            </a:r>
            <a:endParaRPr lang="fr-FR" sz="2400" dirty="0"/>
          </a:p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303" y="567187"/>
            <a:ext cx="1127589" cy="1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461555"/>
            <a:ext cx="9143640" cy="150658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latin typeface="Times New Roman"/>
              </a:rPr>
              <a:t>PFE Big Data : Olympic Games Athens 1896 - Rio </a:t>
            </a:r>
            <a:r>
              <a:rPr lang="en-US" sz="2800" spc="-1" dirty="0" smtClean="0">
                <a:latin typeface="Times New Roman"/>
              </a:rPr>
              <a:t>2016</a:t>
            </a:r>
          </a:p>
          <a:p>
            <a:pPr algn="ctr">
              <a:lnSpc>
                <a:spcPct val="90000"/>
              </a:lnSpc>
            </a:pPr>
            <a:endParaRPr lang="fr-FR" sz="2800" spc="-1" dirty="0"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Summary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00594" y="2523716"/>
            <a:ext cx="11521439" cy="378129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UC3-Operational &amp; Real time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32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3200" b="0" strike="noStrike" spc="-1" dirty="0" smtClean="0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lang="fr-FR" sz="3200" b="0" strike="noStrike" spc="-1" dirty="0" err="1" smtClean="0">
                <a:solidFill>
                  <a:srgbClr val="000000"/>
                </a:solidFill>
                <a:latin typeface="Calibri"/>
              </a:rPr>
              <a:t>Demo</a:t>
            </a:r>
            <a:endParaRPr lang="fr-FR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</a:t>
            </a:r>
            <a:r>
              <a:rPr lang="fr-FR" sz="4400" b="1" spc="-1" dirty="0" err="1" smtClean="0">
                <a:solidFill>
                  <a:srgbClr val="000000"/>
                </a:solidFill>
                <a:latin typeface="Calibri"/>
              </a:rPr>
              <a:t>Connectivity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3394129" cy="2315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83112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8" y="4180109"/>
            <a:ext cx="1720311" cy="1720311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31273" y="485973"/>
            <a:ext cx="10013052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UC2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65423" y="1881733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format,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2"/>
              </a:rPr>
              <a:t>- Ex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m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73" y="3741853"/>
            <a:ext cx="1926816" cy="9035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19" y="690584"/>
            <a:ext cx="10485120" cy="559519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OG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Average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athletes 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35" y="1408419"/>
            <a:ext cx="8515887" cy="50924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8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1086" y="513057"/>
            <a:ext cx="10580914" cy="914573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OG Top 5 </a:t>
            </a:r>
            <a:br>
              <a:rPr lang="fr-FR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pc="-1" dirty="0" err="1" smtClean="0">
                <a:solidFill>
                  <a:srgbClr val="000000"/>
                </a:solidFill>
                <a:latin typeface="Calibri"/>
              </a:rPr>
              <a:t>female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and male athletes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72" y="2185850"/>
            <a:ext cx="4238954" cy="44281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3166" y="434257"/>
            <a:ext cx="9418631" cy="1072173"/>
          </a:xfrm>
        </p:spPr>
        <p:txBody>
          <a:bodyPr>
            <a:norm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 smtClean="0">
                <a:solidFill>
                  <a:srgbClr val="000000"/>
                </a:solidFill>
                <a:latin typeface="Calibri"/>
              </a:rPr>
              <a:t>Static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 the last Olympic games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Top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best countries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33046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50" y="1506430"/>
            <a:ext cx="4497261" cy="5338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5780" y="640142"/>
            <a:ext cx="10273712" cy="660403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678156"/>
            <a:ext cx="7229475" cy="50720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0614" y="668513"/>
            <a:ext cx="10273712" cy="603662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UC2 -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6" y="1791367"/>
            <a:ext cx="6757988" cy="48643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UC3-Operational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&amp; Real time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17" y="4223121"/>
            <a:ext cx="4639952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501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 smtClean="0">
                <a:solidFill>
                  <a:srgbClr val="000000"/>
                </a:solidFill>
                <a:latin typeface="Calibri Light"/>
              </a:rPr>
              <a:t>UC3-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78923" y="2536573"/>
            <a:ext cx="1969511" cy="2873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037707" y="4038802"/>
            <a:ext cx="1841063" cy="431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Summer-2016</a:t>
            </a:r>
            <a:endParaRPr lang="fr-FR" dirty="0" smtClean="0"/>
          </a:p>
        </p:txBody>
      </p:sp>
      <p:sp>
        <p:nvSpPr>
          <p:cNvPr id="13" name="Nuage 12"/>
          <p:cNvSpPr/>
          <p:nvPr/>
        </p:nvSpPr>
        <p:spPr>
          <a:xfrm>
            <a:off x="1364277" y="1857307"/>
            <a:ext cx="1127474" cy="483325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HDFS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000111596"/>
              </p:ext>
            </p:extLst>
          </p:nvPr>
        </p:nvGraphicFramePr>
        <p:xfrm>
          <a:off x="3167678" y="2210003"/>
          <a:ext cx="8880243" cy="475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èche courbée vers le bas 14"/>
          <p:cNvSpPr/>
          <p:nvPr/>
        </p:nvSpPr>
        <p:spPr>
          <a:xfrm rot="21321010">
            <a:off x="2480581" y="2737745"/>
            <a:ext cx="1282873" cy="1251118"/>
          </a:xfrm>
          <a:prstGeom prst="curvedDownArrow">
            <a:avLst>
              <a:gd name="adj1" fmla="val 15706"/>
              <a:gd name="adj2" fmla="val 50000"/>
              <a:gd name="adj3" fmla="val 2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Nuage 15"/>
          <p:cNvSpPr/>
          <p:nvPr/>
        </p:nvSpPr>
        <p:spPr>
          <a:xfrm>
            <a:off x="2722814" y="1968708"/>
            <a:ext cx="1447267" cy="74384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Spark</a:t>
            </a:r>
            <a:r>
              <a:rPr lang="fr-FR" dirty="0" smtClean="0"/>
              <a:t>/Scala</a:t>
            </a:r>
          </a:p>
        </p:txBody>
      </p:sp>
      <p:sp>
        <p:nvSpPr>
          <p:cNvPr id="17" name="Nuage 16"/>
          <p:cNvSpPr/>
          <p:nvPr/>
        </p:nvSpPr>
        <p:spPr>
          <a:xfrm>
            <a:off x="5003077" y="5382693"/>
            <a:ext cx="2163908" cy="83665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Mongodb</a:t>
            </a:r>
            <a:endParaRPr lang="fr-FR" dirty="0" smtClean="0"/>
          </a:p>
        </p:txBody>
      </p:sp>
      <p:sp>
        <p:nvSpPr>
          <p:cNvPr id="18" name="Nuage 17"/>
          <p:cNvSpPr/>
          <p:nvPr/>
        </p:nvSpPr>
        <p:spPr>
          <a:xfrm>
            <a:off x="8016751" y="2523387"/>
            <a:ext cx="1775252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19" name="Flèche courbée vers le bas 18"/>
          <p:cNvSpPr/>
          <p:nvPr/>
        </p:nvSpPr>
        <p:spPr>
          <a:xfrm>
            <a:off x="8254784" y="2119065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 courbée vers le bas 19"/>
          <p:cNvSpPr/>
          <p:nvPr/>
        </p:nvSpPr>
        <p:spPr>
          <a:xfrm rot="10971814">
            <a:off x="8279055" y="3415806"/>
            <a:ext cx="1201952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9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23918" y="493632"/>
            <a:ext cx="9783977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58286" y="148723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Both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convenient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fullfilled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 smtClean="0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etc.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04492" y="6387621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ED6F5A0-6713-4166-A771-2C179C6568E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rchitecture main components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561644" y="635904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4" y="1680754"/>
            <a:ext cx="9478150" cy="42310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47344" y="51236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30785" y="1358640"/>
            <a:ext cx="11297421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99254516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" y="1985400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290876" y="6294863"/>
            <a:ext cx="1217020" cy="323953"/>
          </a:xfrm>
        </p:spPr>
        <p:txBody>
          <a:bodyPr/>
          <a:lstStyle/>
          <a:p>
            <a:pPr>
              <a:lnSpc>
                <a:spcPct val="100000"/>
              </a:lnSpc>
            </a:pPr>
            <a:fld id="{F248FA7B-9251-40A3-9F24-9074BF73E95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1132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21695" y="176842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84FE22-6CFE-445F-8F91-4F712F3CFA7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190" y="3165205"/>
            <a:ext cx="13811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676760" y="538607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Document 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Structures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11579" y="1953719"/>
            <a:ext cx="10515240" cy="454711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real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LastGames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part of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5B9BD5"/>
                </a:solidFill>
                <a:latin typeface="Calibri"/>
              </a:rPr>
              <a:t> JO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792FB3-115D-480A-8B38-E31048C789E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1653428" y="775526"/>
            <a:ext cx="10538572" cy="9286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fr-FR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UC3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</a:t>
            </a:r>
            <a:r>
              <a:rPr lang="fr-FR" sz="3600" dirty="0" err="1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JO.LastGames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Collection</a:t>
            </a:r>
            <a:endParaRPr lang="fr-FR" sz="3600" dirty="0"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704214"/>
            <a:ext cx="9997440" cy="12705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82" y="3212672"/>
            <a:ext cx="10025182" cy="3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67676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MongoDB - Initial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load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scripts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8963" y="1646078"/>
            <a:ext cx="11018534" cy="502468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Scala/Spark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copy data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on source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data.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000" spc="-1" dirty="0" smtClean="0">
                <a:solidFill>
                  <a:srgbClr val="5B9BD5"/>
                </a:solidFill>
                <a:latin typeface="Calibri"/>
              </a:rPr>
              <a:t>RDD.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import </a:t>
            </a:r>
            <a:r>
              <a:rPr lang="fr-FR" sz="2000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com.mongodb.spark.MongoSpark</a:t>
            </a:r>
            <a:endParaRPr lang="fr-FR" sz="2000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44014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0DE72A-B233-4D0F-8E51-F216F5DAC7F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51312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11579" y="1781381"/>
            <a:ext cx="9744554" cy="4697795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athletes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>
            <p:extLst>
              <p:ext uri="{D42A27DB-BD31-4B8C-83A1-F6EECF244321}">
                <p14:modId xmlns:p14="http://schemas.microsoft.com/office/powerpoint/2010/main" val="205147467"/>
              </p:ext>
            </p:extLst>
          </p:nvPr>
        </p:nvGraphicFramePr>
        <p:xfrm>
          <a:off x="4696165" y="2889731"/>
          <a:ext cx="3288890" cy="22417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6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76360" y="6342282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00436D6-F71F-491E-B0C6-2C529308F92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06176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11579" y="1601351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>
            <p:extLst>
              <p:ext uri="{D42A27DB-BD31-4B8C-83A1-F6EECF244321}">
                <p14:modId xmlns:p14="http://schemas.microsoft.com/office/powerpoint/2010/main" val="2093431852"/>
              </p:ext>
            </p:extLst>
          </p:nvPr>
        </p:nvGraphicFramePr>
        <p:xfrm>
          <a:off x="5183065" y="2842759"/>
          <a:ext cx="2772267" cy="26158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233673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5E3029CF-1195-45E8-9444-B42C5037A73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err="1">
                <a:solidFill>
                  <a:srgbClr val="000000"/>
                </a:solidFill>
                <a:latin typeface="Calibri"/>
              </a:rPr>
              <a:t>Demo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16778"/>
            <a:ext cx="5536338" cy="26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24329" y="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00298" y="2325189"/>
            <a:ext cx="11991702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6000" b="1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End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248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71576" y="2325190"/>
            <a:ext cx="4400550" cy="33183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72" y="3239588"/>
            <a:ext cx="6654395" cy="3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9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 smtClean="0"/>
              <a:t>UC1 - </a:t>
            </a:r>
            <a:r>
              <a:rPr lang="fr-FR" b="1" dirty="0" err="1" smtClean="0"/>
              <a:t>Overview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61676" y="64590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89477726"/>
              </p:ext>
            </p:extLst>
          </p:nvPr>
        </p:nvGraphicFramePr>
        <p:xfrm>
          <a:off x="2964755" y="1498273"/>
          <a:ext cx="2788194" cy="29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èche vers le bas 8"/>
          <p:cNvSpPr/>
          <p:nvPr/>
        </p:nvSpPr>
        <p:spPr>
          <a:xfrm rot="1566361">
            <a:off x="4353015" y="4217791"/>
            <a:ext cx="259133" cy="8360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12901" y="1498273"/>
            <a:ext cx="1840048" cy="269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35265" y="4992904"/>
            <a:ext cx="1395510" cy="1182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Textfile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614265" y="4992904"/>
            <a:ext cx="1670802" cy="11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Parquet</a:t>
            </a:r>
            <a:endParaRPr lang="fr-FR" dirty="0"/>
          </a:p>
        </p:txBody>
      </p:sp>
      <p:sp>
        <p:nvSpPr>
          <p:cNvPr id="13" name="Nuage 12"/>
          <p:cNvSpPr/>
          <p:nvPr/>
        </p:nvSpPr>
        <p:spPr>
          <a:xfrm>
            <a:off x="1633067" y="4490719"/>
            <a:ext cx="1460453" cy="7283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Scala/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902" y="3840462"/>
            <a:ext cx="1280039" cy="640019"/>
          </a:xfrm>
          <a:prstGeom prst="rect">
            <a:avLst/>
          </a:prstGeom>
        </p:spPr>
      </p:pic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48834133"/>
              </p:ext>
            </p:extLst>
          </p:nvPr>
        </p:nvGraphicFramePr>
        <p:xfrm>
          <a:off x="6847642" y="4451936"/>
          <a:ext cx="3789772" cy="236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8277471">
            <a:off x="6268128" y="5373289"/>
            <a:ext cx="596453" cy="4221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313796">
            <a:off x="4832192" y="4231823"/>
            <a:ext cx="499915" cy="792549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442206" y="2306961"/>
            <a:ext cx="1522549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Raw</a:t>
            </a:r>
            <a:r>
              <a:rPr lang="fr-FR" dirty="0" smtClean="0"/>
              <a:t> data ingestion/ Storage:</a:t>
            </a:r>
          </a:p>
          <a:p>
            <a:pPr algn="ctr"/>
            <a:r>
              <a:rPr lang="fr-FR" dirty="0" smtClean="0"/>
              <a:t>HDFS</a:t>
            </a:r>
          </a:p>
        </p:txBody>
      </p:sp>
      <p:sp>
        <p:nvSpPr>
          <p:cNvPr id="19" name="Nuage 18"/>
          <p:cNvSpPr/>
          <p:nvPr/>
        </p:nvSpPr>
        <p:spPr>
          <a:xfrm>
            <a:off x="1311579" y="1533313"/>
            <a:ext cx="1352624" cy="50218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</a:p>
        </p:txBody>
      </p:sp>
      <p:sp>
        <p:nvSpPr>
          <p:cNvPr id="24" name="Nuage 23"/>
          <p:cNvSpPr/>
          <p:nvPr/>
        </p:nvSpPr>
        <p:spPr>
          <a:xfrm>
            <a:off x="6340342" y="2564958"/>
            <a:ext cx="1624871" cy="83928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OOZIE</a:t>
            </a:r>
          </a:p>
        </p:txBody>
      </p:sp>
      <p:sp>
        <p:nvSpPr>
          <p:cNvPr id="25" name="Flèche courbée vers le bas 24"/>
          <p:cNvSpPr/>
          <p:nvPr/>
        </p:nvSpPr>
        <p:spPr>
          <a:xfrm>
            <a:off x="6578375" y="2160636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/>
        </p:nvSpPr>
        <p:spPr>
          <a:xfrm rot="10971814">
            <a:off x="6602710" y="3454834"/>
            <a:ext cx="1100135" cy="351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40772" y="30776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719072"/>
            <a:ext cx="11217932" cy="48045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exposure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HDFS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Hadoop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scheduling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Hive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4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Scala/Spark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ingestion,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Shell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scripts to carry out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processsings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triggered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workflows.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4723037"/>
            <a:ext cx="1262285" cy="91597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647372" y="63447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3B52164-29A4-4FD6-AAB9-952C3092C5FA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5564464"/>
            <a:ext cx="2361650" cy="565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2" y="5293579"/>
            <a:ext cx="1316575" cy="11077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88" y="3265821"/>
            <a:ext cx="1413805" cy="7364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94" y="2264384"/>
            <a:ext cx="2458646" cy="9093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06" y="5320621"/>
            <a:ext cx="1702554" cy="10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67814" y="113497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Architecture – Structures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3384384181"/>
              </p:ext>
            </p:extLst>
          </p:nvPr>
        </p:nvGraphicFramePr>
        <p:xfrm>
          <a:off x="1497873" y="1691689"/>
          <a:ext cx="10363201" cy="3777293"/>
        </p:xfrm>
        <a:graphic>
          <a:graphicData uri="http://schemas.openxmlformats.org/drawingml/2006/table">
            <a:tbl>
              <a:tblPr/>
              <a:tblGrid>
                <a:gridCol w="513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29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 (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ordinary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User Structure             :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hlinkClick r:id="rId3"/>
                        </a:rPr>
                        <a:t>core/Scala/src/main/scripts/initUserStructure.sh</a:t>
                      </a:r>
                      <a:endParaRPr lang="fr-F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/user/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dev_jo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 /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arthur_t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2 - Application to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endParaRPr lang="fr-FR" sz="1600" b="1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 smtClean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/workflow/scripts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90252" y="642294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15155" y="117505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 Architecture – Structures 2/2</a:t>
            </a: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758154736"/>
              </p:ext>
            </p:extLst>
          </p:nvPr>
        </p:nvGraphicFramePr>
        <p:xfrm>
          <a:off x="836023" y="1429565"/>
          <a:ext cx="11077304" cy="5034280"/>
        </p:xfrm>
        <a:graphic>
          <a:graphicData uri="http://schemas.openxmlformats.org/drawingml/2006/table">
            <a:tbl>
              <a:tblPr/>
              <a:tblGrid>
                <a:gridCol w="513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045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 – Landing zone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Place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ingest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(Tempo area)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ftr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 – Data to store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 -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&gt;/data/version=&lt;YYYYMMDD&gt;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Lake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Applications structure : </a:t>
                      </a:r>
                      <a:r>
                        <a:rPr lang="fr-FR" sz="1600" b="1" dirty="0" smtClean="0">
                          <a:hlinkClick r:id="rId3"/>
                        </a:rPr>
                        <a:t>initApplicationStructure.sh</a:t>
                      </a: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604508" y="638008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679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– </a:t>
            </a:r>
          </a:p>
          <a:p>
            <a:pPr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workflow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995169"/>
            <a:ext cx="11234388" cy="481333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hlinkClick r:id="rId3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 workflows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Oozie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coordinator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/coordinator.xml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dirty="0" smtClean="0"/>
              <a:t>scripts/ingestion.sh</a:t>
            </a:r>
            <a:r>
              <a:rPr lang="en-US" sz="2000" b="1" dirty="0"/>
              <a:t>: 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  <a:hlinkClick r:id="rId5"/>
              </a:rPr>
              <a:t>spark-submit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42" y="1884940"/>
            <a:ext cx="2999362" cy="718801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124129</TotalTime>
  <Words>1925</Words>
  <Application>Microsoft Office PowerPoint</Application>
  <PresentationFormat>Grand écran</PresentationFormat>
  <Paragraphs>450</Paragraphs>
  <Slides>38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DejaVu Sans</vt:lpstr>
      <vt:lpstr>Times New Roman</vt:lpstr>
      <vt:lpstr>Wingdings 3</vt:lpstr>
      <vt:lpstr>Brin</vt:lpstr>
      <vt:lpstr>Présentation PowerPoint</vt:lpstr>
      <vt:lpstr>Présentation PowerPoint</vt:lpstr>
      <vt:lpstr>Architecture main components</vt:lpstr>
      <vt:lpstr>Présentation PowerPoint</vt:lpstr>
      <vt:lpstr>UC1 - Overview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Dataviz tool choice 1/2</vt:lpstr>
      <vt:lpstr>UC2 – Dataviz tool choice 2/2</vt:lpstr>
      <vt:lpstr>UC2 – Connectivity</vt:lpstr>
      <vt:lpstr>Présentation PowerPoint</vt:lpstr>
      <vt:lpstr>UC2 - Static report of the last OG Average athletes age</vt:lpstr>
      <vt:lpstr>UC2 - Static report of the last OG Top 5  female and male athletes</vt:lpstr>
      <vt:lpstr>UC2 - Static report of  the last Olympic games  Top 5 best countries</vt:lpstr>
      <vt:lpstr>UC2 - Dynamic charts Evolutions over last 5 years</vt:lpstr>
      <vt:lpstr>UC2 - Dynamic charts Evolutions over last 5 years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Pc</cp:lastModifiedBy>
  <cp:revision>431</cp:revision>
  <dcterms:created xsi:type="dcterms:W3CDTF">2019-06-16T08:52:16Z</dcterms:created>
  <dcterms:modified xsi:type="dcterms:W3CDTF">2019-10-13T11:40:25Z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