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5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9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619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71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21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78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16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8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7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1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0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0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6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9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8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DCB6-1019-4F45-BD51-008DF24BBF14}" type="datetimeFigureOut">
              <a:rPr lang="en-US" smtClean="0"/>
              <a:t>19/09/22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4C2A-0746-4E69-9B0F-0132A635E2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11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8CBB-A09D-4D3B-B0B1-C06A167D0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</a:t>
            </a:r>
            <a:r>
              <a:rPr lang="en-US" dirty="0" err="1"/>
              <a:t>Valjak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6E013-AFD1-1AA8-9278-447A276CC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Filip </a:t>
            </a:r>
            <a:r>
              <a:rPr lang="en-US" dirty="0" err="1"/>
              <a:t>Bajraktari</a:t>
            </a:r>
            <a:r>
              <a:rPr lang="en-US" dirty="0"/>
              <a:t> </a:t>
            </a:r>
          </a:p>
          <a:p>
            <a:r>
              <a:rPr lang="en-US" dirty="0"/>
              <a:t>Nikola </a:t>
            </a:r>
            <a:r>
              <a:rPr lang="en-US" dirty="0" err="1"/>
              <a:t>Ristanovi</a:t>
            </a:r>
            <a:r>
              <a:rPr lang="sr-Latn-RS" dirty="0"/>
              <a:t>ć</a:t>
            </a:r>
            <a:endParaRPr lang="en-US" dirty="0"/>
          </a:p>
          <a:p>
            <a:r>
              <a:rPr lang="en-US" dirty="0"/>
              <a:t>Mentor: </a:t>
            </a:r>
            <a:r>
              <a:rPr lang="sr-Latn-RS" dirty="0"/>
              <a:t>Đ</a:t>
            </a:r>
            <a:r>
              <a:rPr lang="en-US" dirty="0"/>
              <a:t>or</a:t>
            </a:r>
            <a:r>
              <a:rPr lang="sr-Latn-RS" dirty="0"/>
              <a:t>đ</a:t>
            </a:r>
            <a:r>
              <a:rPr lang="en-US" dirty="0"/>
              <a:t>e </a:t>
            </a:r>
            <a:r>
              <a:rPr lang="en-US" dirty="0" err="1"/>
              <a:t>Marjanovi</a:t>
            </a:r>
            <a:r>
              <a:rPr lang="sr-Latn-RS" dirty="0"/>
              <a:t>ć </a:t>
            </a:r>
            <a:r>
              <a:rPr lang="en-US" dirty="0"/>
              <a:t>&amp; Bojan </a:t>
            </a:r>
            <a:r>
              <a:rPr lang="en-US" dirty="0" err="1"/>
              <a:t>ro</a:t>
            </a:r>
            <a:r>
              <a:rPr lang="sr-Latn-RS"/>
              <a:t>ško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6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ABD9-91B0-6BF6-824C-EE7DB90F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Dinamika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1DBD2-6D91-265B-7B09-A8AF44A82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41" y="1712994"/>
            <a:ext cx="3808601" cy="3830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7138FE-18D4-BA99-EEC0-7F3EF1A06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8" y="3050748"/>
            <a:ext cx="6818794" cy="14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E3D9-578F-3EBE-DD99-12C6836E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Odskočni odzivi </a:t>
            </a:r>
            <a:r>
              <a:rPr lang="en-US" dirty="0"/>
              <a:t>s</a:t>
            </a:r>
            <a:r>
              <a:rPr lang="sr-Latn-RS" dirty="0"/>
              <a:t>istema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4629C-6414-448C-5546-8E418AE9E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64" y="2061595"/>
            <a:ext cx="3646414" cy="27348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0A3BE-2840-D489-DEA2-95DF7C73D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21" y="2061593"/>
            <a:ext cx="3646414" cy="2734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006DE6-00FF-F90B-D281-E507A3392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7" y="2061595"/>
            <a:ext cx="3646414" cy="2734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193126-AFC4-7ECF-9BB8-FFDD0F095CD2}"/>
              </a:ext>
            </a:extLst>
          </p:cNvPr>
          <p:cNvSpPr txBox="1"/>
          <p:nvPr/>
        </p:nvSpPr>
        <p:spPr>
          <a:xfrm>
            <a:off x="695325" y="4796405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Ugaona</a:t>
            </a:r>
            <a:r>
              <a:rPr lang="en-US" dirty="0"/>
              <a:t> </a:t>
            </a:r>
            <a:r>
              <a:rPr lang="en-US" dirty="0" err="1"/>
              <a:t>brzina</a:t>
            </a:r>
            <a:r>
              <a:rPr lang="en-US" dirty="0"/>
              <a:t> robota od </a:t>
            </a:r>
            <a:r>
              <a:rPr lang="en-US" dirty="0" err="1"/>
              <a:t>napona</a:t>
            </a:r>
            <a:r>
              <a:rPr lang="en-US" dirty="0"/>
              <a:t> </a:t>
            </a:r>
            <a:r>
              <a:rPr lang="en-US" dirty="0" err="1"/>
              <a:t>motora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00B86-95D0-4817-48D6-414E5AC6CD1D}"/>
              </a:ext>
            </a:extLst>
          </p:cNvPr>
          <p:cNvSpPr txBox="1"/>
          <p:nvPr/>
        </p:nvSpPr>
        <p:spPr>
          <a:xfrm>
            <a:off x="4705350" y="4796405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Ugaona</a:t>
            </a:r>
            <a:r>
              <a:rPr lang="en-US" dirty="0"/>
              <a:t> </a:t>
            </a:r>
            <a:r>
              <a:rPr lang="en-US" dirty="0" err="1"/>
              <a:t>brzina</a:t>
            </a:r>
            <a:r>
              <a:rPr lang="en-US" dirty="0"/>
              <a:t> robota od </a:t>
            </a:r>
            <a:r>
              <a:rPr lang="en-US" dirty="0" err="1"/>
              <a:t>ugaone</a:t>
            </a:r>
            <a:r>
              <a:rPr lang="en-US" dirty="0"/>
              <a:t> </a:t>
            </a:r>
            <a:r>
              <a:rPr lang="en-US" dirty="0" err="1"/>
              <a:t>brzine</a:t>
            </a:r>
            <a:r>
              <a:rPr lang="en-US" dirty="0"/>
              <a:t> </a:t>
            </a:r>
            <a:r>
              <a:rPr lang="en-US" dirty="0" err="1"/>
              <a:t>motora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526A0-B5E1-4D1C-B70F-4D8C4E083F0D}"/>
              </a:ext>
            </a:extLst>
          </p:cNvPr>
          <p:cNvSpPr txBox="1"/>
          <p:nvPr/>
        </p:nvSpPr>
        <p:spPr>
          <a:xfrm>
            <a:off x="8496300" y="4796405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Ugao</a:t>
            </a:r>
            <a:r>
              <a:rPr lang="en-US" dirty="0"/>
              <a:t> </a:t>
            </a:r>
            <a:r>
              <a:rPr lang="en-US" dirty="0" err="1"/>
              <a:t>inklinacije</a:t>
            </a:r>
            <a:r>
              <a:rPr lang="en-US" dirty="0"/>
              <a:t> </a:t>
            </a:r>
            <a:r>
              <a:rPr lang="en-US" dirty="0" err="1"/>
              <a:t>klatna</a:t>
            </a:r>
            <a:r>
              <a:rPr lang="en-US" dirty="0"/>
              <a:t> od </a:t>
            </a:r>
            <a:r>
              <a:rPr lang="en-US" dirty="0" err="1"/>
              <a:t>napona</a:t>
            </a:r>
            <a:r>
              <a:rPr lang="en-US" dirty="0"/>
              <a:t> </a:t>
            </a:r>
            <a:r>
              <a:rPr lang="en-US" dirty="0" err="1"/>
              <a:t>motora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7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F4C3-091F-CFBE-8696-CB5C762D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Simulacije</a:t>
            </a:r>
            <a:r>
              <a:rPr lang="en-US" dirty="0"/>
              <a:t> PID </a:t>
            </a:r>
            <a:r>
              <a:rPr lang="en-US" dirty="0" err="1"/>
              <a:t>kontrolera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0C553-DBBF-AA78-97C0-D2DFC14AD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0" y="2025715"/>
            <a:ext cx="3742087" cy="28065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76767-A126-72BC-773B-9B3AB640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67" y="2025714"/>
            <a:ext cx="3742087" cy="2806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C8B95-F80E-8B91-33BD-EAFBF0F4D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56" y="2025717"/>
            <a:ext cx="3742087" cy="2806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75D40-E63E-5E38-AC82-A5F69EB14AA2}"/>
              </a:ext>
            </a:extLst>
          </p:cNvPr>
          <p:cNvSpPr txBox="1"/>
          <p:nvPr/>
        </p:nvSpPr>
        <p:spPr>
          <a:xfrm>
            <a:off x="719754" y="483228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Ugao</a:t>
            </a:r>
            <a:r>
              <a:rPr lang="en-US" dirty="0"/>
              <a:t> </a:t>
            </a:r>
            <a:r>
              <a:rPr lang="en-US" dirty="0" err="1"/>
              <a:t>inklinacije</a:t>
            </a:r>
            <a:r>
              <a:rPr lang="en-US" dirty="0"/>
              <a:t> </a:t>
            </a:r>
            <a:r>
              <a:rPr lang="en-US" dirty="0" err="1"/>
              <a:t>klatna</a:t>
            </a:r>
            <a:r>
              <a:rPr lang="en-US" dirty="0"/>
              <a:t> od </a:t>
            </a:r>
            <a:r>
              <a:rPr lang="en-US" dirty="0" err="1"/>
              <a:t>vremena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B9082-6F65-1FA0-24C0-4942DA8D30AB}"/>
              </a:ext>
            </a:extLst>
          </p:cNvPr>
          <p:cNvSpPr txBox="1"/>
          <p:nvPr/>
        </p:nvSpPr>
        <p:spPr>
          <a:xfrm>
            <a:off x="4410733" y="483228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Ugaona</a:t>
            </a:r>
            <a:r>
              <a:rPr lang="en-US" dirty="0"/>
              <a:t> </a:t>
            </a:r>
            <a:r>
              <a:rPr lang="en-US" dirty="0" err="1"/>
              <a:t>brzina</a:t>
            </a:r>
            <a:r>
              <a:rPr lang="en-US" dirty="0"/>
              <a:t> robota od </a:t>
            </a:r>
            <a:r>
              <a:rPr lang="en-US" dirty="0" err="1"/>
              <a:t>vremena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45CA2-E2D0-A39A-FE4B-32F9A8B558DC}"/>
              </a:ext>
            </a:extLst>
          </p:cNvPr>
          <p:cNvSpPr txBox="1"/>
          <p:nvPr/>
        </p:nvSpPr>
        <p:spPr>
          <a:xfrm>
            <a:off x="8373133" y="4832280"/>
            <a:ext cx="3114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Ugaoni</a:t>
            </a:r>
            <a:r>
              <a:rPr lang="en-US" dirty="0"/>
              <a:t> </a:t>
            </a:r>
            <a:r>
              <a:rPr lang="en-US" dirty="0" err="1"/>
              <a:t>pomeraj</a:t>
            </a:r>
            <a:r>
              <a:rPr lang="en-US" dirty="0"/>
              <a:t> valjka od </a:t>
            </a:r>
            <a:r>
              <a:rPr lang="en-US" dirty="0" err="1"/>
              <a:t>vremena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7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023D-7947-EC70-45DE-050F31D5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0535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Block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59A891-A2EA-39D8-E028-CF78603FB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01" y="1686187"/>
            <a:ext cx="8299224" cy="4668314"/>
          </a:xfrm>
        </p:spPr>
      </p:pic>
    </p:spTree>
    <p:extLst>
      <p:ext uri="{BB962C8B-B14F-4D97-AF65-F5344CB8AC3E}">
        <p14:creationId xmlns:p14="http://schemas.microsoft.com/office/powerpoint/2010/main" val="352447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FA44A9E-CD79-120D-8C1A-5979F274D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" r="20428" b="-1"/>
          <a:stretch/>
        </p:blipFill>
        <p:spPr>
          <a:xfrm>
            <a:off x="1245242" y="533437"/>
            <a:ext cx="9701515" cy="563250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E69D4F-00F1-E7F0-68BB-43F104A7C7FC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955155" y="489503"/>
            <a:ext cx="1049302" cy="1367289"/>
          </a:xfrm>
          <a:prstGeom prst="straightConnector1">
            <a:avLst/>
          </a:prstGeom>
          <a:ln w="25400"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DB6553-00EB-EEEA-46C9-48CE2E5BC225}"/>
              </a:ext>
            </a:extLst>
          </p:cNvPr>
          <p:cNvSpPr txBox="1"/>
          <p:nvPr/>
        </p:nvSpPr>
        <p:spPr>
          <a:xfrm>
            <a:off x="1407179" y="120171"/>
            <a:ext cx="109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Motor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83DDD8-ADF7-9264-3510-402961BC6B26}"/>
              </a:ext>
            </a:extLst>
          </p:cNvPr>
          <p:cNvCxnSpPr>
            <a:cxnSpLocks/>
          </p:cNvCxnSpPr>
          <p:nvPr/>
        </p:nvCxnSpPr>
        <p:spPr>
          <a:xfrm flipH="1">
            <a:off x="9386596" y="347377"/>
            <a:ext cx="1134643" cy="15094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D1FC57-CB56-BC0D-08E5-1F4BA2385558}"/>
              </a:ext>
            </a:extLst>
          </p:cNvPr>
          <p:cNvSpPr txBox="1"/>
          <p:nvPr/>
        </p:nvSpPr>
        <p:spPr>
          <a:xfrm>
            <a:off x="9502386" y="-21955"/>
            <a:ext cx="246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Rotary optical encoder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9F943E-CA1A-E940-3B04-6185DDFFF1AE}"/>
              </a:ext>
            </a:extLst>
          </p:cNvPr>
          <p:cNvCxnSpPr/>
          <p:nvPr/>
        </p:nvCxnSpPr>
        <p:spPr>
          <a:xfrm>
            <a:off x="5626359" y="612747"/>
            <a:ext cx="469640" cy="13093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002625-D34E-E368-ECC2-EC241A8227D9}"/>
              </a:ext>
            </a:extLst>
          </p:cNvPr>
          <p:cNvSpPr txBox="1"/>
          <p:nvPr/>
        </p:nvSpPr>
        <p:spPr>
          <a:xfrm>
            <a:off x="4870579" y="260851"/>
            <a:ext cx="151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Li-ion battery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BB6E64-787B-574F-E678-F14F18FD628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690041" y="4007456"/>
            <a:ext cx="2711392" cy="6395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7A2912-0956-FD20-7036-08E1D58E4EA9}"/>
              </a:ext>
            </a:extLst>
          </p:cNvPr>
          <p:cNvSpPr txBox="1"/>
          <p:nvPr/>
        </p:nvSpPr>
        <p:spPr>
          <a:xfrm>
            <a:off x="-89065" y="4646999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driver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98F4C5-A904-7E7F-A636-66D4A3290837}"/>
              </a:ext>
            </a:extLst>
          </p:cNvPr>
          <p:cNvCxnSpPr/>
          <p:nvPr/>
        </p:nvCxnSpPr>
        <p:spPr>
          <a:xfrm flipV="1">
            <a:off x="3088433" y="3508310"/>
            <a:ext cx="2772746" cy="26498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F10C5D7-77CF-3198-D823-16CAEE00403A}"/>
              </a:ext>
            </a:extLst>
          </p:cNvPr>
          <p:cNvSpPr txBox="1"/>
          <p:nvPr/>
        </p:nvSpPr>
        <p:spPr>
          <a:xfrm>
            <a:off x="1782146" y="6149486"/>
            <a:ext cx="277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DC-DC stepdown converter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360E2F-7232-F351-600D-C1A5213E1FEA}"/>
              </a:ext>
            </a:extLst>
          </p:cNvPr>
          <p:cNvCxnSpPr/>
          <p:nvPr/>
        </p:nvCxnSpPr>
        <p:spPr>
          <a:xfrm flipH="1" flipV="1">
            <a:off x="6522098" y="4278085"/>
            <a:ext cx="65314" cy="18714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4D7110C-ECC2-A2F1-AB6A-2D66CB0C47F6}"/>
              </a:ext>
            </a:extLst>
          </p:cNvPr>
          <p:cNvSpPr txBox="1"/>
          <p:nvPr/>
        </p:nvSpPr>
        <p:spPr>
          <a:xfrm>
            <a:off x="5282391" y="6123847"/>
            <a:ext cx="26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 06 Bluetooth module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9E2215-9B62-7226-47D9-AF9C3177864A}"/>
              </a:ext>
            </a:extLst>
          </p:cNvPr>
          <p:cNvCxnSpPr/>
          <p:nvPr/>
        </p:nvCxnSpPr>
        <p:spPr>
          <a:xfrm flipH="1" flipV="1">
            <a:off x="8406882" y="3349690"/>
            <a:ext cx="783771" cy="2984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A5513B-BEA7-337A-9BB4-EF0371C48DA0}"/>
              </a:ext>
            </a:extLst>
          </p:cNvPr>
          <p:cNvSpPr txBox="1"/>
          <p:nvPr/>
        </p:nvSpPr>
        <p:spPr>
          <a:xfrm>
            <a:off x="8619931" y="6262688"/>
            <a:ext cx="128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MPU6050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783BE1-435B-6C29-D0E3-DB5DBEA21D92}"/>
              </a:ext>
            </a:extLst>
          </p:cNvPr>
          <p:cNvCxnSpPr/>
          <p:nvPr/>
        </p:nvCxnSpPr>
        <p:spPr>
          <a:xfrm flipH="1" flipV="1">
            <a:off x="8910735" y="4189445"/>
            <a:ext cx="2124269" cy="1418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A797268-839E-8F0C-4CB5-7AEADE79716E}"/>
              </a:ext>
            </a:extLst>
          </p:cNvPr>
          <p:cNvSpPr txBox="1"/>
          <p:nvPr/>
        </p:nvSpPr>
        <p:spPr>
          <a:xfrm>
            <a:off x="10836147" y="5491321"/>
            <a:ext cx="169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Nano</a:t>
            </a:r>
          </a:p>
        </p:txBody>
      </p:sp>
    </p:spTree>
    <p:extLst>
      <p:ext uri="{BB962C8B-B14F-4D97-AF65-F5344CB8AC3E}">
        <p14:creationId xmlns:p14="http://schemas.microsoft.com/office/powerpoint/2010/main" val="308784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642A32-7034-F396-3A10-6FF11E17A7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t="29236" r="29472" b="13273"/>
          <a:stretch/>
        </p:blipFill>
        <p:spPr>
          <a:xfrm>
            <a:off x="2196000" y="933275"/>
            <a:ext cx="7954461" cy="4991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E71167-1BE5-F03D-ADB3-0A72A8C72C42}"/>
              </a:ext>
            </a:extLst>
          </p:cNvPr>
          <p:cNvSpPr txBox="1"/>
          <p:nvPr/>
        </p:nvSpPr>
        <p:spPr>
          <a:xfrm>
            <a:off x="2244000" y="151002"/>
            <a:ext cx="773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000" dirty="0"/>
              <a:t>Elekatrična šema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766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7E98-69F5-FA2C-FF11-873C672B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2959"/>
            <a:ext cx="9905998" cy="1478570"/>
          </a:xfrm>
        </p:spPr>
        <p:txBody>
          <a:bodyPr/>
          <a:lstStyle/>
          <a:p>
            <a:pPr algn="ctr"/>
            <a:r>
              <a:rPr lang="sr-Latn-RS" dirty="0"/>
              <a:t>Merenje odskočnog odziva sistema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92368-8702-40C4-8DB5-6AD73F27E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31" y="1845034"/>
            <a:ext cx="9227890" cy="45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5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9109-F5E0-1CCC-6AE8-3C6CB8F2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422" y="1438712"/>
            <a:ext cx="9787156" cy="3980576"/>
          </a:xfrm>
        </p:spPr>
        <p:txBody>
          <a:bodyPr>
            <a:noAutofit/>
          </a:bodyPr>
          <a:lstStyle/>
          <a:p>
            <a:pPr algn="ctr"/>
            <a:r>
              <a:rPr lang="en-US" sz="12000" dirty="0"/>
              <a:t>PITANJA</a:t>
            </a:r>
            <a:r>
              <a:rPr lang="sr-Latn-RS" sz="12000" dirty="0"/>
              <a:t>?</a:t>
            </a:r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3033662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</TotalTime>
  <Words>91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Robot Valjak</vt:lpstr>
      <vt:lpstr>Dinamika sistema</vt:lpstr>
      <vt:lpstr>Odskočni odzivi sistema</vt:lpstr>
      <vt:lpstr>Simulacije PID kontrolera</vt:lpstr>
      <vt:lpstr>Block diagram</vt:lpstr>
      <vt:lpstr>PowerPoint Presentation</vt:lpstr>
      <vt:lpstr>PowerPoint Presentation</vt:lpstr>
      <vt:lpstr>Merenje odskočnog odziva sistema</vt:lpstr>
      <vt:lpstr>PITANJA?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Valjak</dc:title>
  <dc:creator>Nikola Ristanovic</dc:creator>
  <cp:lastModifiedBy>Nikola Ristanovic</cp:lastModifiedBy>
  <cp:revision>4</cp:revision>
  <dcterms:created xsi:type="dcterms:W3CDTF">2022-09-19T12:34:45Z</dcterms:created>
  <dcterms:modified xsi:type="dcterms:W3CDTF">2022-09-19T15:53:40Z</dcterms:modified>
</cp:coreProperties>
</file>