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3"/>
  </p:notesMasterIdLst>
  <p:sldIdLst>
    <p:sldId id="256" r:id="rId2"/>
    <p:sldId id="257" r:id="rId3"/>
    <p:sldId id="258" r:id="rId4"/>
    <p:sldId id="270" r:id="rId5"/>
    <p:sldId id="268" r:id="rId6"/>
    <p:sldId id="259" r:id="rId7"/>
    <p:sldId id="267" r:id="rId8"/>
    <p:sldId id="261" r:id="rId9"/>
    <p:sldId id="264" r:id="rId10"/>
    <p:sldId id="266" r:id="rId11"/>
    <p:sldId id="269"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C0EA36-1974-445E-BB59-00229088D774}" v="61" dt="2022-07-10T22:25:46.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75116"/>
  </p:normalViewPr>
  <p:slideViewPr>
    <p:cSldViewPr snapToGrid="0">
      <p:cViewPr varScale="1">
        <p:scale>
          <a:sx n="82" d="100"/>
          <a:sy n="82" d="100"/>
        </p:scale>
        <p:origin x="17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uttke, Jonas" userId="a2cb5bb5-dd4d-405a-8707-da5e22a7af0b" providerId="ADAL" clId="{E5C0EA36-1974-445E-BB59-00229088D774}"/>
    <pc:docChg chg="undo custSel addSld delSld modSld sldOrd">
      <pc:chgData name="Wuttke, Jonas" userId="a2cb5bb5-dd4d-405a-8707-da5e22a7af0b" providerId="ADAL" clId="{E5C0EA36-1974-445E-BB59-00229088D774}" dt="2022-07-11T08:28:04.856" v="3126" actId="20577"/>
      <pc:docMkLst>
        <pc:docMk/>
      </pc:docMkLst>
      <pc:sldChg chg="addSp delSp modSp new mod">
        <pc:chgData name="Wuttke, Jonas" userId="a2cb5bb5-dd4d-405a-8707-da5e22a7af0b" providerId="ADAL" clId="{E5C0EA36-1974-445E-BB59-00229088D774}" dt="2022-07-10T20:34:23.250" v="2676" actId="1076"/>
        <pc:sldMkLst>
          <pc:docMk/>
          <pc:sldMk cId="1111485227" sldId="256"/>
        </pc:sldMkLst>
        <pc:spChg chg="del mod">
          <ac:chgData name="Wuttke, Jonas" userId="a2cb5bb5-dd4d-405a-8707-da5e22a7af0b" providerId="ADAL" clId="{E5C0EA36-1974-445E-BB59-00229088D774}" dt="2022-07-10T16:26:29.052" v="1223" actId="478"/>
          <ac:spMkLst>
            <pc:docMk/>
            <pc:sldMk cId="1111485227" sldId="256"/>
            <ac:spMk id="2" creationId="{EA7760CC-9D56-4BB3-AB77-415C2629EB73}"/>
          </ac:spMkLst>
        </pc:spChg>
        <pc:spChg chg="mod">
          <ac:chgData name="Wuttke, Jonas" userId="a2cb5bb5-dd4d-405a-8707-da5e22a7af0b" providerId="ADAL" clId="{E5C0EA36-1974-445E-BB59-00229088D774}" dt="2022-07-10T20:31:37.208" v="2643"/>
          <ac:spMkLst>
            <pc:docMk/>
            <pc:sldMk cId="1111485227" sldId="256"/>
            <ac:spMk id="3" creationId="{1E9859CF-F788-45C1-B277-B5F7A9ACC667}"/>
          </ac:spMkLst>
        </pc:spChg>
        <pc:picChg chg="add mod">
          <ac:chgData name="Wuttke, Jonas" userId="a2cb5bb5-dd4d-405a-8707-da5e22a7af0b" providerId="ADAL" clId="{E5C0EA36-1974-445E-BB59-00229088D774}" dt="2022-07-10T20:34:23.250" v="2676" actId="1076"/>
          <ac:picMkLst>
            <pc:docMk/>
            <pc:sldMk cId="1111485227" sldId="256"/>
            <ac:picMk id="5" creationId="{B7AEA9FD-E3F6-4275-9C2D-873CB81F4203}"/>
          </ac:picMkLst>
        </pc:picChg>
      </pc:sldChg>
      <pc:sldChg chg="addSp delSp modSp new mod setBg">
        <pc:chgData name="Wuttke, Jonas" userId="a2cb5bb5-dd4d-405a-8707-da5e22a7af0b" providerId="ADAL" clId="{E5C0EA36-1974-445E-BB59-00229088D774}" dt="2022-07-11T08:27:00.134" v="3107" actId="20577"/>
        <pc:sldMkLst>
          <pc:docMk/>
          <pc:sldMk cId="3964128520" sldId="257"/>
        </pc:sldMkLst>
        <pc:spChg chg="mod">
          <ac:chgData name="Wuttke, Jonas" userId="a2cb5bb5-dd4d-405a-8707-da5e22a7af0b" providerId="ADAL" clId="{E5C0EA36-1974-445E-BB59-00229088D774}" dt="2022-07-10T20:33:17.089" v="2660" actId="113"/>
          <ac:spMkLst>
            <pc:docMk/>
            <pc:sldMk cId="3964128520" sldId="257"/>
            <ac:spMk id="2" creationId="{18C22579-CDF0-4CB8-AD40-CC9741538762}"/>
          </ac:spMkLst>
        </pc:spChg>
        <pc:spChg chg="mod">
          <ac:chgData name="Wuttke, Jonas" userId="a2cb5bb5-dd4d-405a-8707-da5e22a7af0b" providerId="ADAL" clId="{E5C0EA36-1974-445E-BB59-00229088D774}" dt="2022-07-11T08:27:00.134" v="3107" actId="20577"/>
          <ac:spMkLst>
            <pc:docMk/>
            <pc:sldMk cId="3964128520" sldId="257"/>
            <ac:spMk id="3" creationId="{28895B00-06FF-4573-8C95-E35A08DCB52C}"/>
          </ac:spMkLst>
        </pc:spChg>
        <pc:spChg chg="add del">
          <ac:chgData name="Wuttke, Jonas" userId="a2cb5bb5-dd4d-405a-8707-da5e22a7af0b" providerId="ADAL" clId="{E5C0EA36-1974-445E-BB59-00229088D774}" dt="2022-07-05T21:15:46.835" v="1003" actId="26606"/>
          <ac:spMkLst>
            <pc:docMk/>
            <pc:sldMk cId="3964128520" sldId="257"/>
            <ac:spMk id="36" creationId="{CE6C63DC-BAE4-42B6-8FDF-F6467C2D23AC}"/>
          </ac:spMkLst>
        </pc:spChg>
        <pc:spChg chg="add del">
          <ac:chgData name="Wuttke, Jonas" userId="a2cb5bb5-dd4d-405a-8707-da5e22a7af0b" providerId="ADAL" clId="{E5C0EA36-1974-445E-BB59-00229088D774}" dt="2022-07-05T21:15:46.835" v="1003" actId="26606"/>
          <ac:spMkLst>
            <pc:docMk/>
            <pc:sldMk cId="3964128520" sldId="257"/>
            <ac:spMk id="38" creationId="{BFE4781A-41C7-4F27-8792-A74EFB8E5CF1}"/>
          </ac:spMkLst>
        </pc:spChg>
        <pc:spChg chg="add del">
          <ac:chgData name="Wuttke, Jonas" userId="a2cb5bb5-dd4d-405a-8707-da5e22a7af0b" providerId="ADAL" clId="{E5C0EA36-1974-445E-BB59-00229088D774}" dt="2022-07-05T21:15:46.835" v="1003" actId="26606"/>
          <ac:spMkLst>
            <pc:docMk/>
            <pc:sldMk cId="3964128520" sldId="257"/>
            <ac:spMk id="40" creationId="{CD306B45-25EE-434D-ABA9-A27B79320CFF}"/>
          </ac:spMkLst>
        </pc:spChg>
        <pc:spChg chg="add del">
          <ac:chgData name="Wuttke, Jonas" userId="a2cb5bb5-dd4d-405a-8707-da5e22a7af0b" providerId="ADAL" clId="{E5C0EA36-1974-445E-BB59-00229088D774}" dt="2022-07-05T21:15:46.835" v="1003" actId="26606"/>
          <ac:spMkLst>
            <pc:docMk/>
            <pc:sldMk cId="3964128520" sldId="257"/>
            <ac:spMk id="42" creationId="{0A42F85E-4939-431E-8B4A-EC07C8E0AB65}"/>
          </ac:spMkLst>
        </pc:spChg>
        <pc:grpChg chg="add del">
          <ac:chgData name="Wuttke, Jonas" userId="a2cb5bb5-dd4d-405a-8707-da5e22a7af0b" providerId="ADAL" clId="{E5C0EA36-1974-445E-BB59-00229088D774}" dt="2022-07-05T21:15:46.835" v="1003" actId="26606"/>
          <ac:grpSpMkLst>
            <pc:docMk/>
            <pc:sldMk cId="3964128520" sldId="257"/>
            <ac:grpSpMk id="8" creationId="{8CD25866-F15D-40A4-AEC5-47C044637AB7}"/>
          </ac:grpSpMkLst>
        </pc:grpChg>
        <pc:grpChg chg="add del">
          <ac:chgData name="Wuttke, Jonas" userId="a2cb5bb5-dd4d-405a-8707-da5e22a7af0b" providerId="ADAL" clId="{E5C0EA36-1974-445E-BB59-00229088D774}" dt="2022-07-05T21:15:46.835" v="1003" actId="26606"/>
          <ac:grpSpMkLst>
            <pc:docMk/>
            <pc:sldMk cId="3964128520" sldId="257"/>
            <ac:grpSpMk id="22" creationId="{0C4A17ED-96AA-44A6-A050-E1A7A1CDD9E7}"/>
          </ac:grpSpMkLst>
        </pc:grpChg>
        <pc:grpChg chg="add del">
          <ac:chgData name="Wuttke, Jonas" userId="a2cb5bb5-dd4d-405a-8707-da5e22a7af0b" providerId="ADAL" clId="{E5C0EA36-1974-445E-BB59-00229088D774}" dt="2022-07-05T21:15:46.835" v="1003" actId="26606"/>
          <ac:grpSpMkLst>
            <pc:docMk/>
            <pc:sldMk cId="3964128520" sldId="257"/>
            <ac:grpSpMk id="46" creationId="{5D2B17EF-74EB-4C33-B2E2-8E727B2E7D68}"/>
          </ac:grpSpMkLst>
        </pc:grpChg>
        <pc:picChg chg="add mod">
          <ac:chgData name="Wuttke, Jonas" userId="a2cb5bb5-dd4d-405a-8707-da5e22a7af0b" providerId="ADAL" clId="{E5C0EA36-1974-445E-BB59-00229088D774}" dt="2022-07-10T16:27:39.682" v="1238" actId="1076"/>
          <ac:picMkLst>
            <pc:docMk/>
            <pc:sldMk cId="3964128520" sldId="257"/>
            <ac:picMk id="4" creationId="{3B21CBB7-2684-4709-93D6-9187038ACE0F}"/>
          </ac:picMkLst>
        </pc:picChg>
        <pc:cxnChg chg="add del">
          <ac:chgData name="Wuttke, Jonas" userId="a2cb5bb5-dd4d-405a-8707-da5e22a7af0b" providerId="ADAL" clId="{E5C0EA36-1974-445E-BB59-00229088D774}" dt="2022-07-05T21:15:46.835" v="1003" actId="26606"/>
          <ac:cxnSpMkLst>
            <pc:docMk/>
            <pc:sldMk cId="3964128520" sldId="257"/>
            <ac:cxnSpMk id="44" creationId="{27EBB3F9-D6F7-4F6A-8843-9FEBA15E4969}"/>
          </ac:cxnSpMkLst>
        </pc:cxnChg>
      </pc:sldChg>
      <pc:sldChg chg="addSp delSp modSp add mod setBg">
        <pc:chgData name="Wuttke, Jonas" userId="a2cb5bb5-dd4d-405a-8707-da5e22a7af0b" providerId="ADAL" clId="{E5C0EA36-1974-445E-BB59-00229088D774}" dt="2022-07-10T21:31:06.604" v="2876" actId="20577"/>
        <pc:sldMkLst>
          <pc:docMk/>
          <pc:sldMk cId="3352568495" sldId="258"/>
        </pc:sldMkLst>
        <pc:spChg chg="mod">
          <ac:chgData name="Wuttke, Jonas" userId="a2cb5bb5-dd4d-405a-8707-da5e22a7af0b" providerId="ADAL" clId="{E5C0EA36-1974-445E-BB59-00229088D774}" dt="2022-07-10T20:33:13.266" v="2659" actId="113"/>
          <ac:spMkLst>
            <pc:docMk/>
            <pc:sldMk cId="3352568495" sldId="258"/>
            <ac:spMk id="2" creationId="{18C22579-CDF0-4CB8-AD40-CC9741538762}"/>
          </ac:spMkLst>
        </pc:spChg>
        <pc:spChg chg="mod">
          <ac:chgData name="Wuttke, Jonas" userId="a2cb5bb5-dd4d-405a-8707-da5e22a7af0b" providerId="ADAL" clId="{E5C0EA36-1974-445E-BB59-00229088D774}" dt="2022-07-10T21:31:06.604" v="2876" actId="20577"/>
          <ac:spMkLst>
            <pc:docMk/>
            <pc:sldMk cId="3352568495" sldId="258"/>
            <ac:spMk id="3" creationId="{28895B00-06FF-4573-8C95-E35A08DCB52C}"/>
          </ac:spMkLst>
        </pc:spChg>
        <pc:spChg chg="add del">
          <ac:chgData name="Wuttke, Jonas" userId="a2cb5bb5-dd4d-405a-8707-da5e22a7af0b" providerId="ADAL" clId="{E5C0EA36-1974-445E-BB59-00229088D774}" dt="2022-07-05T21:15:46.520" v="1002" actId="26606"/>
          <ac:spMkLst>
            <pc:docMk/>
            <pc:sldMk cId="3352568495" sldId="258"/>
            <ac:spMk id="36" creationId="{CE6C63DC-BAE4-42B6-8FDF-F6467C2D23AC}"/>
          </ac:spMkLst>
        </pc:spChg>
        <pc:spChg chg="add del">
          <ac:chgData name="Wuttke, Jonas" userId="a2cb5bb5-dd4d-405a-8707-da5e22a7af0b" providerId="ADAL" clId="{E5C0EA36-1974-445E-BB59-00229088D774}" dt="2022-07-05T21:15:46.520" v="1002" actId="26606"/>
          <ac:spMkLst>
            <pc:docMk/>
            <pc:sldMk cId="3352568495" sldId="258"/>
            <ac:spMk id="38" creationId="{BFE4781A-41C7-4F27-8792-A74EFB8E5CF1}"/>
          </ac:spMkLst>
        </pc:spChg>
        <pc:spChg chg="add del">
          <ac:chgData name="Wuttke, Jonas" userId="a2cb5bb5-dd4d-405a-8707-da5e22a7af0b" providerId="ADAL" clId="{E5C0EA36-1974-445E-BB59-00229088D774}" dt="2022-07-05T21:15:46.520" v="1002" actId="26606"/>
          <ac:spMkLst>
            <pc:docMk/>
            <pc:sldMk cId="3352568495" sldId="258"/>
            <ac:spMk id="40" creationId="{CD306B45-25EE-434D-ABA9-A27B79320CFF}"/>
          </ac:spMkLst>
        </pc:spChg>
        <pc:spChg chg="add del">
          <ac:chgData name="Wuttke, Jonas" userId="a2cb5bb5-dd4d-405a-8707-da5e22a7af0b" providerId="ADAL" clId="{E5C0EA36-1974-445E-BB59-00229088D774}" dt="2022-07-05T21:15:46.520" v="1002" actId="26606"/>
          <ac:spMkLst>
            <pc:docMk/>
            <pc:sldMk cId="3352568495" sldId="258"/>
            <ac:spMk id="42" creationId="{0A42F85E-4939-431E-8B4A-EC07C8E0AB65}"/>
          </ac:spMkLst>
        </pc:spChg>
        <pc:grpChg chg="add del">
          <ac:chgData name="Wuttke, Jonas" userId="a2cb5bb5-dd4d-405a-8707-da5e22a7af0b" providerId="ADAL" clId="{E5C0EA36-1974-445E-BB59-00229088D774}" dt="2022-07-05T21:15:46.520" v="1002" actId="26606"/>
          <ac:grpSpMkLst>
            <pc:docMk/>
            <pc:sldMk cId="3352568495" sldId="258"/>
            <ac:grpSpMk id="8" creationId="{8CD25866-F15D-40A4-AEC5-47C044637AB7}"/>
          </ac:grpSpMkLst>
        </pc:grpChg>
        <pc:grpChg chg="add del">
          <ac:chgData name="Wuttke, Jonas" userId="a2cb5bb5-dd4d-405a-8707-da5e22a7af0b" providerId="ADAL" clId="{E5C0EA36-1974-445E-BB59-00229088D774}" dt="2022-07-05T21:15:46.520" v="1002" actId="26606"/>
          <ac:grpSpMkLst>
            <pc:docMk/>
            <pc:sldMk cId="3352568495" sldId="258"/>
            <ac:grpSpMk id="22" creationId="{0C4A17ED-96AA-44A6-A050-E1A7A1CDD9E7}"/>
          </ac:grpSpMkLst>
        </pc:grpChg>
        <pc:grpChg chg="add del">
          <ac:chgData name="Wuttke, Jonas" userId="a2cb5bb5-dd4d-405a-8707-da5e22a7af0b" providerId="ADAL" clId="{E5C0EA36-1974-445E-BB59-00229088D774}" dt="2022-07-05T21:15:46.520" v="1002" actId="26606"/>
          <ac:grpSpMkLst>
            <pc:docMk/>
            <pc:sldMk cId="3352568495" sldId="258"/>
            <ac:grpSpMk id="46" creationId="{5D2B17EF-74EB-4C33-B2E2-8E727B2E7D68}"/>
          </ac:grpSpMkLst>
        </pc:grpChg>
        <pc:picChg chg="add del mod">
          <ac:chgData name="Wuttke, Jonas" userId="a2cb5bb5-dd4d-405a-8707-da5e22a7af0b" providerId="ADAL" clId="{E5C0EA36-1974-445E-BB59-00229088D774}" dt="2022-07-10T16:27:34.586" v="1236"/>
          <ac:picMkLst>
            <pc:docMk/>
            <pc:sldMk cId="3352568495" sldId="258"/>
            <ac:picMk id="4" creationId="{ADE82533-E155-431B-B4B1-C75A8D95E10F}"/>
          </ac:picMkLst>
        </pc:picChg>
        <pc:picChg chg="add mod">
          <ac:chgData name="Wuttke, Jonas" userId="a2cb5bb5-dd4d-405a-8707-da5e22a7af0b" providerId="ADAL" clId="{E5C0EA36-1974-445E-BB59-00229088D774}" dt="2022-07-10T16:27:44.328" v="1239"/>
          <ac:picMkLst>
            <pc:docMk/>
            <pc:sldMk cId="3352568495" sldId="258"/>
            <ac:picMk id="5" creationId="{EFFA4C85-B886-4393-9404-C06F68293377}"/>
          </ac:picMkLst>
        </pc:picChg>
        <pc:cxnChg chg="add del">
          <ac:chgData name="Wuttke, Jonas" userId="a2cb5bb5-dd4d-405a-8707-da5e22a7af0b" providerId="ADAL" clId="{E5C0EA36-1974-445E-BB59-00229088D774}" dt="2022-07-05T21:15:46.520" v="1002" actId="26606"/>
          <ac:cxnSpMkLst>
            <pc:docMk/>
            <pc:sldMk cId="3352568495" sldId="258"/>
            <ac:cxnSpMk id="44" creationId="{27EBB3F9-D6F7-4F6A-8843-9FEBA15E4969}"/>
          </ac:cxnSpMkLst>
        </pc:cxnChg>
      </pc:sldChg>
      <pc:sldChg chg="addSp delSp modSp add mod setBg">
        <pc:chgData name="Wuttke, Jonas" userId="a2cb5bb5-dd4d-405a-8707-da5e22a7af0b" providerId="ADAL" clId="{E5C0EA36-1974-445E-BB59-00229088D774}" dt="2022-07-11T08:21:36.947" v="2950" actId="20577"/>
        <pc:sldMkLst>
          <pc:docMk/>
          <pc:sldMk cId="1491033455" sldId="259"/>
        </pc:sldMkLst>
        <pc:spChg chg="mod">
          <ac:chgData name="Wuttke, Jonas" userId="a2cb5bb5-dd4d-405a-8707-da5e22a7af0b" providerId="ADAL" clId="{E5C0EA36-1974-445E-BB59-00229088D774}" dt="2022-07-10T20:33:27.387" v="2663" actId="113"/>
          <ac:spMkLst>
            <pc:docMk/>
            <pc:sldMk cId="1491033455" sldId="259"/>
            <ac:spMk id="2" creationId="{18C22579-CDF0-4CB8-AD40-CC9741538762}"/>
          </ac:spMkLst>
        </pc:spChg>
        <pc:spChg chg="mod">
          <ac:chgData name="Wuttke, Jonas" userId="a2cb5bb5-dd4d-405a-8707-da5e22a7af0b" providerId="ADAL" clId="{E5C0EA36-1974-445E-BB59-00229088D774}" dt="2022-07-11T08:21:36.947" v="2950" actId="20577"/>
          <ac:spMkLst>
            <pc:docMk/>
            <pc:sldMk cId="1491033455" sldId="259"/>
            <ac:spMk id="3" creationId="{28895B00-06FF-4573-8C95-E35A08DCB52C}"/>
          </ac:spMkLst>
        </pc:spChg>
        <pc:spChg chg="add del">
          <ac:chgData name="Wuttke, Jonas" userId="a2cb5bb5-dd4d-405a-8707-da5e22a7af0b" providerId="ADAL" clId="{E5C0EA36-1974-445E-BB59-00229088D774}" dt="2022-07-05T21:15:44.834" v="1001" actId="26606"/>
          <ac:spMkLst>
            <pc:docMk/>
            <pc:sldMk cId="1491033455" sldId="259"/>
            <ac:spMk id="36" creationId="{CE6C63DC-BAE4-42B6-8FDF-F6467C2D23AC}"/>
          </ac:spMkLst>
        </pc:spChg>
        <pc:spChg chg="add del">
          <ac:chgData name="Wuttke, Jonas" userId="a2cb5bb5-dd4d-405a-8707-da5e22a7af0b" providerId="ADAL" clId="{E5C0EA36-1974-445E-BB59-00229088D774}" dt="2022-07-05T21:15:44.834" v="1001" actId="26606"/>
          <ac:spMkLst>
            <pc:docMk/>
            <pc:sldMk cId="1491033455" sldId="259"/>
            <ac:spMk id="38" creationId="{BFE4781A-41C7-4F27-8792-A74EFB8E5CF1}"/>
          </ac:spMkLst>
        </pc:spChg>
        <pc:spChg chg="add del">
          <ac:chgData name="Wuttke, Jonas" userId="a2cb5bb5-dd4d-405a-8707-da5e22a7af0b" providerId="ADAL" clId="{E5C0EA36-1974-445E-BB59-00229088D774}" dt="2022-07-05T21:15:44.834" v="1001" actId="26606"/>
          <ac:spMkLst>
            <pc:docMk/>
            <pc:sldMk cId="1491033455" sldId="259"/>
            <ac:spMk id="40" creationId="{CD306B45-25EE-434D-ABA9-A27B79320CFF}"/>
          </ac:spMkLst>
        </pc:spChg>
        <pc:spChg chg="add del">
          <ac:chgData name="Wuttke, Jonas" userId="a2cb5bb5-dd4d-405a-8707-da5e22a7af0b" providerId="ADAL" clId="{E5C0EA36-1974-445E-BB59-00229088D774}" dt="2022-07-05T21:15:44.834" v="1001" actId="26606"/>
          <ac:spMkLst>
            <pc:docMk/>
            <pc:sldMk cId="1491033455" sldId="259"/>
            <ac:spMk id="42" creationId="{0A42F85E-4939-431E-8B4A-EC07C8E0AB65}"/>
          </ac:spMkLst>
        </pc:spChg>
        <pc:grpChg chg="add del">
          <ac:chgData name="Wuttke, Jonas" userId="a2cb5bb5-dd4d-405a-8707-da5e22a7af0b" providerId="ADAL" clId="{E5C0EA36-1974-445E-BB59-00229088D774}" dt="2022-07-05T21:15:44.834" v="1001" actId="26606"/>
          <ac:grpSpMkLst>
            <pc:docMk/>
            <pc:sldMk cId="1491033455" sldId="259"/>
            <ac:grpSpMk id="8" creationId="{8CD25866-F15D-40A4-AEC5-47C044637AB7}"/>
          </ac:grpSpMkLst>
        </pc:grpChg>
        <pc:grpChg chg="add del">
          <ac:chgData name="Wuttke, Jonas" userId="a2cb5bb5-dd4d-405a-8707-da5e22a7af0b" providerId="ADAL" clId="{E5C0EA36-1974-445E-BB59-00229088D774}" dt="2022-07-05T21:15:44.834" v="1001" actId="26606"/>
          <ac:grpSpMkLst>
            <pc:docMk/>
            <pc:sldMk cId="1491033455" sldId="259"/>
            <ac:grpSpMk id="22" creationId="{0C4A17ED-96AA-44A6-A050-E1A7A1CDD9E7}"/>
          </ac:grpSpMkLst>
        </pc:grpChg>
        <pc:grpChg chg="add del">
          <ac:chgData name="Wuttke, Jonas" userId="a2cb5bb5-dd4d-405a-8707-da5e22a7af0b" providerId="ADAL" clId="{E5C0EA36-1974-445E-BB59-00229088D774}" dt="2022-07-05T21:15:44.834" v="1001" actId="26606"/>
          <ac:grpSpMkLst>
            <pc:docMk/>
            <pc:sldMk cId="1491033455" sldId="259"/>
            <ac:grpSpMk id="46" creationId="{5D2B17EF-74EB-4C33-B2E2-8E727B2E7D68}"/>
          </ac:grpSpMkLst>
        </pc:grpChg>
        <pc:picChg chg="add del mod">
          <ac:chgData name="Wuttke, Jonas" userId="a2cb5bb5-dd4d-405a-8707-da5e22a7af0b" providerId="ADAL" clId="{E5C0EA36-1974-445E-BB59-00229088D774}" dt="2022-07-10T16:27:33.846" v="1235"/>
          <ac:picMkLst>
            <pc:docMk/>
            <pc:sldMk cId="1491033455" sldId="259"/>
            <ac:picMk id="4" creationId="{3422B4DA-A7BB-472A-85EE-22D4B6EF4AA9}"/>
          </ac:picMkLst>
        </pc:picChg>
        <pc:picChg chg="add mod">
          <ac:chgData name="Wuttke, Jonas" userId="a2cb5bb5-dd4d-405a-8707-da5e22a7af0b" providerId="ADAL" clId="{E5C0EA36-1974-445E-BB59-00229088D774}" dt="2022-07-10T16:27:45.916" v="1240"/>
          <ac:picMkLst>
            <pc:docMk/>
            <pc:sldMk cId="1491033455" sldId="259"/>
            <ac:picMk id="5" creationId="{D8EC7FFD-AC92-4EA6-8453-C1A2EFD1459F}"/>
          </ac:picMkLst>
        </pc:picChg>
        <pc:cxnChg chg="add del">
          <ac:chgData name="Wuttke, Jonas" userId="a2cb5bb5-dd4d-405a-8707-da5e22a7af0b" providerId="ADAL" clId="{E5C0EA36-1974-445E-BB59-00229088D774}" dt="2022-07-05T21:15:44.834" v="1001" actId="26606"/>
          <ac:cxnSpMkLst>
            <pc:docMk/>
            <pc:sldMk cId="1491033455" sldId="259"/>
            <ac:cxnSpMk id="44" creationId="{27EBB3F9-D6F7-4F6A-8843-9FEBA15E4969}"/>
          </ac:cxnSpMkLst>
        </pc:cxnChg>
      </pc:sldChg>
      <pc:sldChg chg="addSp delSp modSp add del mod setBg">
        <pc:chgData name="Wuttke, Jonas" userId="a2cb5bb5-dd4d-405a-8707-da5e22a7af0b" providerId="ADAL" clId="{E5C0EA36-1974-445E-BB59-00229088D774}" dt="2022-07-10T16:09:13.804" v="1210" actId="2696"/>
        <pc:sldMkLst>
          <pc:docMk/>
          <pc:sldMk cId="1745564176" sldId="260"/>
        </pc:sldMkLst>
        <pc:spChg chg="mod">
          <ac:chgData name="Wuttke, Jonas" userId="a2cb5bb5-dd4d-405a-8707-da5e22a7af0b" providerId="ADAL" clId="{E5C0EA36-1974-445E-BB59-00229088D774}" dt="2022-07-05T21:15:44.582" v="1000" actId="26606"/>
          <ac:spMkLst>
            <pc:docMk/>
            <pc:sldMk cId="1745564176" sldId="260"/>
            <ac:spMk id="2" creationId="{18C22579-CDF0-4CB8-AD40-CC9741538762}"/>
          </ac:spMkLst>
        </pc:spChg>
        <pc:spChg chg="mod">
          <ac:chgData name="Wuttke, Jonas" userId="a2cb5bb5-dd4d-405a-8707-da5e22a7af0b" providerId="ADAL" clId="{E5C0EA36-1974-445E-BB59-00229088D774}" dt="2022-07-10T16:09:01.619" v="1209" actId="20577"/>
          <ac:spMkLst>
            <pc:docMk/>
            <pc:sldMk cId="1745564176" sldId="260"/>
            <ac:spMk id="3" creationId="{28895B00-06FF-4573-8C95-E35A08DCB52C}"/>
          </ac:spMkLst>
        </pc:spChg>
        <pc:spChg chg="add del">
          <ac:chgData name="Wuttke, Jonas" userId="a2cb5bb5-dd4d-405a-8707-da5e22a7af0b" providerId="ADAL" clId="{E5C0EA36-1974-445E-BB59-00229088D774}" dt="2022-07-05T21:15:44.582" v="1000" actId="26606"/>
          <ac:spMkLst>
            <pc:docMk/>
            <pc:sldMk cId="1745564176" sldId="260"/>
            <ac:spMk id="8" creationId="{57ABABA7-0420-4200-9B65-1C1967CE9373}"/>
          </ac:spMkLst>
        </pc:spChg>
        <pc:spChg chg="add del">
          <ac:chgData name="Wuttke, Jonas" userId="a2cb5bb5-dd4d-405a-8707-da5e22a7af0b" providerId="ADAL" clId="{E5C0EA36-1974-445E-BB59-00229088D774}" dt="2022-07-05T21:15:44.582" v="1000" actId="26606"/>
          <ac:spMkLst>
            <pc:docMk/>
            <pc:sldMk cId="1745564176" sldId="260"/>
            <ac:spMk id="10" creationId="{A317EBE3-FF86-4DA1-BC9A-331F7F2144E9}"/>
          </ac:spMkLst>
        </pc:spChg>
        <pc:grpChg chg="add del">
          <ac:chgData name="Wuttke, Jonas" userId="a2cb5bb5-dd4d-405a-8707-da5e22a7af0b" providerId="ADAL" clId="{E5C0EA36-1974-445E-BB59-00229088D774}" dt="2022-07-05T21:15:44.582" v="1000" actId="26606"/>
          <ac:grpSpMkLst>
            <pc:docMk/>
            <pc:sldMk cId="1745564176" sldId="260"/>
            <ac:grpSpMk id="14" creationId="{7A03E380-9CD1-4ABA-A763-9F9D252B8908}"/>
          </ac:grpSpMkLst>
        </pc:grpChg>
        <pc:cxnChg chg="add del">
          <ac:chgData name="Wuttke, Jonas" userId="a2cb5bb5-dd4d-405a-8707-da5e22a7af0b" providerId="ADAL" clId="{E5C0EA36-1974-445E-BB59-00229088D774}" dt="2022-07-05T21:15:44.582" v="1000" actId="26606"/>
          <ac:cxnSpMkLst>
            <pc:docMk/>
            <pc:sldMk cId="1745564176" sldId="260"/>
            <ac:cxnSpMk id="12" creationId="{34D43EC1-35FA-4FC3-8526-F655CEB09D9C}"/>
          </ac:cxnSpMkLst>
        </pc:cxnChg>
      </pc:sldChg>
      <pc:sldChg chg="addSp delSp modSp add mod">
        <pc:chgData name="Wuttke, Jonas" userId="a2cb5bb5-dd4d-405a-8707-da5e22a7af0b" providerId="ADAL" clId="{E5C0EA36-1974-445E-BB59-00229088D774}" dt="2022-07-11T08:26:48.218" v="3094" actId="20577"/>
        <pc:sldMkLst>
          <pc:docMk/>
          <pc:sldMk cId="3821648932" sldId="261"/>
        </pc:sldMkLst>
        <pc:spChg chg="mod">
          <ac:chgData name="Wuttke, Jonas" userId="a2cb5bb5-dd4d-405a-8707-da5e22a7af0b" providerId="ADAL" clId="{E5C0EA36-1974-445E-BB59-00229088D774}" dt="2022-07-11T08:26:48.218" v="3094" actId="20577"/>
          <ac:spMkLst>
            <pc:docMk/>
            <pc:sldMk cId="3821648932" sldId="261"/>
            <ac:spMk id="2" creationId="{18C22579-CDF0-4CB8-AD40-CC9741538762}"/>
          </ac:spMkLst>
        </pc:spChg>
        <pc:spChg chg="mod">
          <ac:chgData name="Wuttke, Jonas" userId="a2cb5bb5-dd4d-405a-8707-da5e22a7af0b" providerId="ADAL" clId="{E5C0EA36-1974-445E-BB59-00229088D774}" dt="2022-07-11T08:26:39.560" v="3081" actId="20577"/>
          <ac:spMkLst>
            <pc:docMk/>
            <pc:sldMk cId="3821648932" sldId="261"/>
            <ac:spMk id="3" creationId="{28895B00-06FF-4573-8C95-E35A08DCB52C}"/>
          </ac:spMkLst>
        </pc:spChg>
        <pc:picChg chg="add del mod">
          <ac:chgData name="Wuttke, Jonas" userId="a2cb5bb5-dd4d-405a-8707-da5e22a7af0b" providerId="ADAL" clId="{E5C0EA36-1974-445E-BB59-00229088D774}" dt="2022-07-10T16:27:33.610" v="1234"/>
          <ac:picMkLst>
            <pc:docMk/>
            <pc:sldMk cId="3821648932" sldId="261"/>
            <ac:picMk id="4" creationId="{557AF2EB-2907-4F02-867C-B5E0FF98DC9A}"/>
          </ac:picMkLst>
        </pc:picChg>
        <pc:picChg chg="add mod">
          <ac:chgData name="Wuttke, Jonas" userId="a2cb5bb5-dd4d-405a-8707-da5e22a7af0b" providerId="ADAL" clId="{E5C0EA36-1974-445E-BB59-00229088D774}" dt="2022-07-10T16:27:46.812" v="1241"/>
          <ac:picMkLst>
            <pc:docMk/>
            <pc:sldMk cId="3821648932" sldId="261"/>
            <ac:picMk id="5" creationId="{94608AFC-0E7A-4E63-B39C-DF7AD54A58A7}"/>
          </ac:picMkLst>
        </pc:picChg>
      </pc:sldChg>
      <pc:sldChg chg="new del">
        <pc:chgData name="Wuttke, Jonas" userId="a2cb5bb5-dd4d-405a-8707-da5e22a7af0b" providerId="ADAL" clId="{E5C0EA36-1974-445E-BB59-00229088D774}" dt="2022-07-05T20:49:36.044" v="468" actId="47"/>
        <pc:sldMkLst>
          <pc:docMk/>
          <pc:sldMk cId="2678620316" sldId="262"/>
        </pc:sldMkLst>
      </pc:sldChg>
      <pc:sldChg chg="addSp modSp add del mod">
        <pc:chgData name="Wuttke, Jonas" userId="a2cb5bb5-dd4d-405a-8707-da5e22a7af0b" providerId="ADAL" clId="{E5C0EA36-1974-445E-BB59-00229088D774}" dt="2022-07-11T08:24:01.298" v="2953" actId="2696"/>
        <pc:sldMkLst>
          <pc:docMk/>
          <pc:sldMk cId="3169443958" sldId="262"/>
        </pc:sldMkLst>
        <pc:spChg chg="mod">
          <ac:chgData name="Wuttke, Jonas" userId="a2cb5bb5-dd4d-405a-8707-da5e22a7af0b" providerId="ADAL" clId="{E5C0EA36-1974-445E-BB59-00229088D774}" dt="2022-07-10T20:33:49.527" v="2669" actId="113"/>
          <ac:spMkLst>
            <pc:docMk/>
            <pc:sldMk cId="3169443958" sldId="262"/>
            <ac:spMk id="2" creationId="{18C22579-CDF0-4CB8-AD40-CC9741538762}"/>
          </ac:spMkLst>
        </pc:spChg>
        <pc:picChg chg="add mod">
          <ac:chgData name="Wuttke, Jonas" userId="a2cb5bb5-dd4d-405a-8707-da5e22a7af0b" providerId="ADAL" clId="{E5C0EA36-1974-445E-BB59-00229088D774}" dt="2022-07-10T16:27:47.583" v="1242"/>
          <ac:picMkLst>
            <pc:docMk/>
            <pc:sldMk cId="3169443958" sldId="262"/>
            <ac:picMk id="4" creationId="{E418C288-8EB7-48BF-B717-14D4D21A24AF}"/>
          </ac:picMkLst>
        </pc:picChg>
      </pc:sldChg>
      <pc:sldChg chg="add del">
        <pc:chgData name="Wuttke, Jonas" userId="a2cb5bb5-dd4d-405a-8707-da5e22a7af0b" providerId="ADAL" clId="{E5C0EA36-1974-445E-BB59-00229088D774}" dt="2022-07-05T20:49:59.891" v="475" actId="47"/>
        <pc:sldMkLst>
          <pc:docMk/>
          <pc:sldMk cId="3956977631" sldId="263"/>
        </pc:sldMkLst>
      </pc:sldChg>
      <pc:sldChg chg="addSp modSp add mod ord">
        <pc:chgData name="Wuttke, Jonas" userId="a2cb5bb5-dd4d-405a-8707-da5e22a7af0b" providerId="ADAL" clId="{E5C0EA36-1974-445E-BB59-00229088D774}" dt="2022-07-11T08:28:04.856" v="3126" actId="20577"/>
        <pc:sldMkLst>
          <pc:docMk/>
          <pc:sldMk cId="2935289421" sldId="264"/>
        </pc:sldMkLst>
        <pc:spChg chg="mod">
          <ac:chgData name="Wuttke, Jonas" userId="a2cb5bb5-dd4d-405a-8707-da5e22a7af0b" providerId="ADAL" clId="{E5C0EA36-1974-445E-BB59-00229088D774}" dt="2022-07-10T20:33:54.913" v="2671" actId="113"/>
          <ac:spMkLst>
            <pc:docMk/>
            <pc:sldMk cId="2935289421" sldId="264"/>
            <ac:spMk id="2" creationId="{18C22579-CDF0-4CB8-AD40-CC9741538762}"/>
          </ac:spMkLst>
        </pc:spChg>
        <pc:spChg chg="mod">
          <ac:chgData name="Wuttke, Jonas" userId="a2cb5bb5-dd4d-405a-8707-da5e22a7af0b" providerId="ADAL" clId="{E5C0EA36-1974-445E-BB59-00229088D774}" dt="2022-07-11T08:28:04.856" v="3126" actId="20577"/>
          <ac:spMkLst>
            <pc:docMk/>
            <pc:sldMk cId="2935289421" sldId="264"/>
            <ac:spMk id="3" creationId="{28895B00-06FF-4573-8C95-E35A08DCB52C}"/>
          </ac:spMkLst>
        </pc:spChg>
        <pc:picChg chg="add mod">
          <ac:chgData name="Wuttke, Jonas" userId="a2cb5bb5-dd4d-405a-8707-da5e22a7af0b" providerId="ADAL" clId="{E5C0EA36-1974-445E-BB59-00229088D774}" dt="2022-07-10T16:27:49.910" v="1244"/>
          <ac:picMkLst>
            <pc:docMk/>
            <pc:sldMk cId="2935289421" sldId="264"/>
            <ac:picMk id="4" creationId="{FF0B38A9-CB48-416A-8427-34B3D33135A7}"/>
          </ac:picMkLst>
        </pc:picChg>
      </pc:sldChg>
      <pc:sldChg chg="add del">
        <pc:chgData name="Wuttke, Jonas" userId="a2cb5bb5-dd4d-405a-8707-da5e22a7af0b" providerId="ADAL" clId="{E5C0EA36-1974-445E-BB59-00229088D774}" dt="2022-07-05T20:49:47.642" v="473"/>
        <pc:sldMkLst>
          <pc:docMk/>
          <pc:sldMk cId="975368501" sldId="265"/>
        </pc:sldMkLst>
      </pc:sldChg>
      <pc:sldChg chg="modSp add del mod">
        <pc:chgData name="Wuttke, Jonas" userId="a2cb5bb5-dd4d-405a-8707-da5e22a7af0b" providerId="ADAL" clId="{E5C0EA36-1974-445E-BB59-00229088D774}" dt="2022-07-05T20:54:24.691" v="503" actId="47"/>
        <pc:sldMkLst>
          <pc:docMk/>
          <pc:sldMk cId="1987883890" sldId="265"/>
        </pc:sldMkLst>
        <pc:spChg chg="mod">
          <ac:chgData name="Wuttke, Jonas" userId="a2cb5bb5-dd4d-405a-8707-da5e22a7af0b" providerId="ADAL" clId="{E5C0EA36-1974-445E-BB59-00229088D774}" dt="2022-07-05T20:52:51.333" v="480" actId="20577"/>
          <ac:spMkLst>
            <pc:docMk/>
            <pc:sldMk cId="1987883890" sldId="265"/>
            <ac:spMk id="2" creationId="{18C22579-CDF0-4CB8-AD40-CC9741538762}"/>
          </ac:spMkLst>
        </pc:spChg>
      </pc:sldChg>
      <pc:sldChg chg="addSp delSp modSp add mod setBg addAnim delAnim setClrOvrMap">
        <pc:chgData name="Wuttke, Jonas" userId="a2cb5bb5-dd4d-405a-8707-da5e22a7af0b" providerId="ADAL" clId="{E5C0EA36-1974-445E-BB59-00229088D774}" dt="2022-07-10T22:25:46.401" v="2949" actId="255"/>
        <pc:sldMkLst>
          <pc:docMk/>
          <pc:sldMk cId="136573099" sldId="266"/>
        </pc:sldMkLst>
        <pc:spChg chg="mod">
          <ac:chgData name="Wuttke, Jonas" userId="a2cb5bb5-dd4d-405a-8707-da5e22a7af0b" providerId="ADAL" clId="{E5C0EA36-1974-445E-BB59-00229088D774}" dt="2022-07-10T22:25:46.401" v="2949" actId="255"/>
          <ac:spMkLst>
            <pc:docMk/>
            <pc:sldMk cId="136573099" sldId="266"/>
            <ac:spMk id="2" creationId="{18C22579-CDF0-4CB8-AD40-CC9741538762}"/>
          </ac:spMkLst>
        </pc:spChg>
        <pc:spChg chg="del mod">
          <ac:chgData name="Wuttke, Jonas" userId="a2cb5bb5-dd4d-405a-8707-da5e22a7af0b" providerId="ADAL" clId="{E5C0EA36-1974-445E-BB59-00229088D774}" dt="2022-07-10T22:25:30.747" v="2909" actId="478"/>
          <ac:spMkLst>
            <pc:docMk/>
            <pc:sldMk cId="136573099" sldId="266"/>
            <ac:spMk id="3" creationId="{28895B00-06FF-4573-8C95-E35A08DCB52C}"/>
          </ac:spMkLst>
        </pc:spChg>
        <pc:spChg chg="add del">
          <ac:chgData name="Wuttke, Jonas" userId="a2cb5bb5-dd4d-405a-8707-da5e22a7af0b" providerId="ADAL" clId="{E5C0EA36-1974-445E-BB59-00229088D774}" dt="2022-07-10T22:23:45.799" v="2878"/>
          <ac:spMkLst>
            <pc:docMk/>
            <pc:sldMk cId="136573099" sldId="266"/>
            <ac:spMk id="5" creationId="{A3B4007C-35D7-45F9-AABC-897E078A8146}"/>
          </ac:spMkLst>
        </pc:spChg>
        <pc:spChg chg="add del">
          <ac:chgData name="Wuttke, Jonas" userId="a2cb5bb5-dd4d-405a-8707-da5e22a7af0b" providerId="ADAL" clId="{E5C0EA36-1974-445E-BB59-00229088D774}" dt="2022-07-10T22:24:38.190" v="2886" actId="26606"/>
          <ac:spMkLst>
            <pc:docMk/>
            <pc:sldMk cId="136573099" sldId="266"/>
            <ac:spMk id="12" creationId="{E49CC64F-7275-4E33-961B-0C5CDC439875}"/>
          </ac:spMkLst>
        </pc:spChg>
        <pc:graphicFrameChg chg="add del modGraphic">
          <ac:chgData name="Wuttke, Jonas" userId="a2cb5bb5-dd4d-405a-8707-da5e22a7af0b" providerId="ADAL" clId="{E5C0EA36-1974-445E-BB59-00229088D774}" dt="2022-07-05T20:54:17.453" v="493" actId="27309"/>
          <ac:graphicFrameMkLst>
            <pc:docMk/>
            <pc:sldMk cId="136573099" sldId="266"/>
            <ac:graphicFrameMk id="5" creationId="{0E1212E4-1710-4FA1-84B9-FC7D55D34407}"/>
          </ac:graphicFrameMkLst>
        </pc:graphicFrameChg>
        <pc:picChg chg="add del mod ord">
          <ac:chgData name="Wuttke, Jonas" userId="a2cb5bb5-dd4d-405a-8707-da5e22a7af0b" providerId="ADAL" clId="{E5C0EA36-1974-445E-BB59-00229088D774}" dt="2022-07-10T22:24:47.786" v="2890" actId="478"/>
          <ac:picMkLst>
            <pc:docMk/>
            <pc:sldMk cId="136573099" sldId="266"/>
            <ac:picMk id="4" creationId="{A791AD58-4E39-414D-868C-1644F335456B}"/>
          </ac:picMkLst>
        </pc:picChg>
        <pc:picChg chg="add del mod">
          <ac:chgData name="Wuttke, Jonas" userId="a2cb5bb5-dd4d-405a-8707-da5e22a7af0b" providerId="ADAL" clId="{E5C0EA36-1974-445E-BB59-00229088D774}" dt="2022-07-10T22:25:28.798" v="2908" actId="478"/>
          <ac:picMkLst>
            <pc:docMk/>
            <pc:sldMk cId="136573099" sldId="266"/>
            <ac:picMk id="7" creationId="{B16B8871-716D-4959-991F-293EC2DA51C0}"/>
          </ac:picMkLst>
        </pc:picChg>
      </pc:sldChg>
      <pc:sldChg chg="addSp delSp modSp add mod">
        <pc:chgData name="Wuttke, Jonas" userId="a2cb5bb5-dd4d-405a-8707-da5e22a7af0b" providerId="ADAL" clId="{E5C0EA36-1974-445E-BB59-00229088D774}" dt="2022-07-10T20:33:35.071" v="2665" actId="255"/>
        <pc:sldMkLst>
          <pc:docMk/>
          <pc:sldMk cId="3505247358" sldId="267"/>
        </pc:sldMkLst>
        <pc:spChg chg="mod">
          <ac:chgData name="Wuttke, Jonas" userId="a2cb5bb5-dd4d-405a-8707-da5e22a7af0b" providerId="ADAL" clId="{E5C0EA36-1974-445E-BB59-00229088D774}" dt="2022-07-10T20:33:35.071" v="2665" actId="255"/>
          <ac:spMkLst>
            <pc:docMk/>
            <pc:sldMk cId="3505247358" sldId="267"/>
            <ac:spMk id="2" creationId="{18C22579-CDF0-4CB8-AD40-CC9741538762}"/>
          </ac:spMkLst>
        </pc:spChg>
        <pc:spChg chg="mod">
          <ac:chgData name="Wuttke, Jonas" userId="a2cb5bb5-dd4d-405a-8707-da5e22a7af0b" providerId="ADAL" clId="{E5C0EA36-1974-445E-BB59-00229088D774}" dt="2022-07-10T18:02:09.411" v="1246" actId="20577"/>
          <ac:spMkLst>
            <pc:docMk/>
            <pc:sldMk cId="3505247358" sldId="267"/>
            <ac:spMk id="3" creationId="{28895B00-06FF-4573-8C95-E35A08DCB52C}"/>
          </ac:spMkLst>
        </pc:spChg>
        <pc:spChg chg="add mod">
          <ac:chgData name="Wuttke, Jonas" userId="a2cb5bb5-dd4d-405a-8707-da5e22a7af0b" providerId="ADAL" clId="{E5C0EA36-1974-445E-BB59-00229088D774}" dt="2022-07-10T18:14:19.969" v="1491" actId="1076"/>
          <ac:spMkLst>
            <pc:docMk/>
            <pc:sldMk cId="3505247358" sldId="267"/>
            <ac:spMk id="4" creationId="{4B111893-7F8E-4F64-80E6-75A387CD521B}"/>
          </ac:spMkLst>
        </pc:spChg>
        <pc:spChg chg="add mod">
          <ac:chgData name="Wuttke, Jonas" userId="a2cb5bb5-dd4d-405a-8707-da5e22a7af0b" providerId="ADAL" clId="{E5C0EA36-1974-445E-BB59-00229088D774}" dt="2022-07-10T18:16:31.343" v="1582" actId="1038"/>
          <ac:spMkLst>
            <pc:docMk/>
            <pc:sldMk cId="3505247358" sldId="267"/>
            <ac:spMk id="8" creationId="{C847B872-0941-4D71-B96A-515507134342}"/>
          </ac:spMkLst>
        </pc:spChg>
        <pc:spChg chg="add mod">
          <ac:chgData name="Wuttke, Jonas" userId="a2cb5bb5-dd4d-405a-8707-da5e22a7af0b" providerId="ADAL" clId="{E5C0EA36-1974-445E-BB59-00229088D774}" dt="2022-07-10T18:17:39.263" v="1685" actId="553"/>
          <ac:spMkLst>
            <pc:docMk/>
            <pc:sldMk cId="3505247358" sldId="267"/>
            <ac:spMk id="12" creationId="{039C2285-652F-4AF8-B2AB-5CA8AF8857A1}"/>
          </ac:spMkLst>
        </pc:spChg>
        <pc:spChg chg="add mod">
          <ac:chgData name="Wuttke, Jonas" userId="a2cb5bb5-dd4d-405a-8707-da5e22a7af0b" providerId="ADAL" clId="{E5C0EA36-1974-445E-BB59-00229088D774}" dt="2022-07-10T18:17:39.263" v="1685" actId="553"/>
          <ac:spMkLst>
            <pc:docMk/>
            <pc:sldMk cId="3505247358" sldId="267"/>
            <ac:spMk id="13" creationId="{01E9734F-14AE-4DF5-928F-B2B5DD388D11}"/>
          </ac:spMkLst>
        </pc:spChg>
        <pc:spChg chg="add mod">
          <ac:chgData name="Wuttke, Jonas" userId="a2cb5bb5-dd4d-405a-8707-da5e22a7af0b" providerId="ADAL" clId="{E5C0EA36-1974-445E-BB59-00229088D774}" dt="2022-07-10T18:17:39.263" v="1685" actId="553"/>
          <ac:spMkLst>
            <pc:docMk/>
            <pc:sldMk cId="3505247358" sldId="267"/>
            <ac:spMk id="14" creationId="{C65AEE19-30B5-41B9-AFD1-3B9D1F7B9D99}"/>
          </ac:spMkLst>
        </pc:spChg>
        <pc:spChg chg="add mod">
          <ac:chgData name="Wuttke, Jonas" userId="a2cb5bb5-dd4d-405a-8707-da5e22a7af0b" providerId="ADAL" clId="{E5C0EA36-1974-445E-BB59-00229088D774}" dt="2022-07-10T18:17:39.263" v="1685" actId="553"/>
          <ac:spMkLst>
            <pc:docMk/>
            <pc:sldMk cId="3505247358" sldId="267"/>
            <ac:spMk id="15" creationId="{D9D6203D-7461-416E-9E76-E19210AF2F8A}"/>
          </ac:spMkLst>
        </pc:spChg>
        <pc:spChg chg="add mod">
          <ac:chgData name="Wuttke, Jonas" userId="a2cb5bb5-dd4d-405a-8707-da5e22a7af0b" providerId="ADAL" clId="{E5C0EA36-1974-445E-BB59-00229088D774}" dt="2022-07-10T18:17:39.263" v="1685" actId="553"/>
          <ac:spMkLst>
            <pc:docMk/>
            <pc:sldMk cId="3505247358" sldId="267"/>
            <ac:spMk id="16" creationId="{6134AAFA-98FF-42E9-8C38-D9BCD5264025}"/>
          </ac:spMkLst>
        </pc:spChg>
        <pc:spChg chg="add mod">
          <ac:chgData name="Wuttke, Jonas" userId="a2cb5bb5-dd4d-405a-8707-da5e22a7af0b" providerId="ADAL" clId="{E5C0EA36-1974-445E-BB59-00229088D774}" dt="2022-07-10T18:17:39.263" v="1685" actId="553"/>
          <ac:spMkLst>
            <pc:docMk/>
            <pc:sldMk cId="3505247358" sldId="267"/>
            <ac:spMk id="17" creationId="{3FE331B6-A91E-4D0D-8207-76CD8608BC83}"/>
          </ac:spMkLst>
        </pc:spChg>
        <pc:spChg chg="add mod">
          <ac:chgData name="Wuttke, Jonas" userId="a2cb5bb5-dd4d-405a-8707-da5e22a7af0b" providerId="ADAL" clId="{E5C0EA36-1974-445E-BB59-00229088D774}" dt="2022-07-10T20:16:50.188" v="2171" actId="20577"/>
          <ac:spMkLst>
            <pc:docMk/>
            <pc:sldMk cId="3505247358" sldId="267"/>
            <ac:spMk id="19" creationId="{2B5B11CC-CBD4-4EA4-BD4D-EDE82F300037}"/>
          </ac:spMkLst>
        </pc:spChg>
        <pc:spChg chg="add del">
          <ac:chgData name="Wuttke, Jonas" userId="a2cb5bb5-dd4d-405a-8707-da5e22a7af0b" providerId="ADAL" clId="{E5C0EA36-1974-445E-BB59-00229088D774}" dt="2022-07-10T18:11:59.213" v="1442" actId="11529"/>
          <ac:spMkLst>
            <pc:docMk/>
            <pc:sldMk cId="3505247358" sldId="267"/>
            <ac:spMk id="32" creationId="{2BB2A514-A72B-4AED-B6D8-9F607ED75582}"/>
          </ac:spMkLst>
        </pc:spChg>
        <pc:spChg chg="add mod">
          <ac:chgData name="Wuttke, Jonas" userId="a2cb5bb5-dd4d-405a-8707-da5e22a7af0b" providerId="ADAL" clId="{E5C0EA36-1974-445E-BB59-00229088D774}" dt="2022-07-10T18:15:09.726" v="1499" actId="1076"/>
          <ac:spMkLst>
            <pc:docMk/>
            <pc:sldMk cId="3505247358" sldId="267"/>
            <ac:spMk id="33" creationId="{F34986F5-5CBB-4B7A-A7E5-8F1C1F73F237}"/>
          </ac:spMkLst>
        </pc:spChg>
        <pc:spChg chg="add mod">
          <ac:chgData name="Wuttke, Jonas" userId="a2cb5bb5-dd4d-405a-8707-da5e22a7af0b" providerId="ADAL" clId="{E5C0EA36-1974-445E-BB59-00229088D774}" dt="2022-07-10T18:15:51.046" v="1503" actId="1076"/>
          <ac:spMkLst>
            <pc:docMk/>
            <pc:sldMk cId="3505247358" sldId="267"/>
            <ac:spMk id="37" creationId="{D04AFA2B-EEB6-441A-B303-6E5A7BBDCBE0}"/>
          </ac:spMkLst>
        </pc:spChg>
        <pc:spChg chg="add mod">
          <ac:chgData name="Wuttke, Jonas" userId="a2cb5bb5-dd4d-405a-8707-da5e22a7af0b" providerId="ADAL" clId="{E5C0EA36-1974-445E-BB59-00229088D774}" dt="2022-07-10T18:16:00.311" v="1524" actId="1038"/>
          <ac:spMkLst>
            <pc:docMk/>
            <pc:sldMk cId="3505247358" sldId="267"/>
            <ac:spMk id="38" creationId="{B935EE58-5A08-495D-B9F1-459EE577347C}"/>
          </ac:spMkLst>
        </pc:spChg>
        <pc:cxnChg chg="add mod">
          <ac:chgData name="Wuttke, Jonas" userId="a2cb5bb5-dd4d-405a-8707-da5e22a7af0b" providerId="ADAL" clId="{E5C0EA36-1974-445E-BB59-00229088D774}" dt="2022-07-10T18:16:36.386" v="1583" actId="14100"/>
          <ac:cxnSpMkLst>
            <pc:docMk/>
            <pc:sldMk cId="3505247358" sldId="267"/>
            <ac:cxnSpMk id="7" creationId="{62D5D96B-0D95-424E-891C-07EFC3B0B568}"/>
          </ac:cxnSpMkLst>
        </pc:cxnChg>
        <pc:cxnChg chg="add mod">
          <ac:chgData name="Wuttke, Jonas" userId="a2cb5bb5-dd4d-405a-8707-da5e22a7af0b" providerId="ADAL" clId="{E5C0EA36-1974-445E-BB59-00229088D774}" dt="2022-07-10T18:16:39.266" v="1584" actId="14100"/>
          <ac:cxnSpMkLst>
            <pc:docMk/>
            <pc:sldMk cId="3505247358" sldId="267"/>
            <ac:cxnSpMk id="21" creationId="{030E1156-AA55-47FE-BB85-BAB57B8D69F7}"/>
          </ac:cxnSpMkLst>
        </pc:cxnChg>
        <pc:cxnChg chg="add del">
          <ac:chgData name="Wuttke, Jonas" userId="a2cb5bb5-dd4d-405a-8707-da5e22a7af0b" providerId="ADAL" clId="{E5C0EA36-1974-445E-BB59-00229088D774}" dt="2022-07-10T18:14:01.032" v="1489" actId="478"/>
          <ac:cxnSpMkLst>
            <pc:docMk/>
            <pc:sldMk cId="3505247358" sldId="267"/>
            <ac:cxnSpMk id="23" creationId="{409392FE-9659-4BD0-B3D5-58C780503899}"/>
          </ac:cxnSpMkLst>
        </pc:cxnChg>
        <pc:cxnChg chg="add del mod">
          <ac:chgData name="Wuttke, Jonas" userId="a2cb5bb5-dd4d-405a-8707-da5e22a7af0b" providerId="ADAL" clId="{E5C0EA36-1974-445E-BB59-00229088D774}" dt="2022-07-10T18:13:58.528" v="1487" actId="478"/>
          <ac:cxnSpMkLst>
            <pc:docMk/>
            <pc:sldMk cId="3505247358" sldId="267"/>
            <ac:cxnSpMk id="25" creationId="{48A475B1-3281-4F03-8E77-F6C8B6188225}"/>
          </ac:cxnSpMkLst>
        </pc:cxnChg>
        <pc:cxnChg chg="add del mod">
          <ac:chgData name="Wuttke, Jonas" userId="a2cb5bb5-dd4d-405a-8707-da5e22a7af0b" providerId="ADAL" clId="{E5C0EA36-1974-445E-BB59-00229088D774}" dt="2022-07-10T18:13:59.711" v="1488" actId="478"/>
          <ac:cxnSpMkLst>
            <pc:docMk/>
            <pc:sldMk cId="3505247358" sldId="267"/>
            <ac:cxnSpMk id="27" creationId="{26F7C71C-2FD5-4D91-AF23-566A07E76960}"/>
          </ac:cxnSpMkLst>
        </pc:cxnChg>
        <pc:cxnChg chg="add mod">
          <ac:chgData name="Wuttke, Jonas" userId="a2cb5bb5-dd4d-405a-8707-da5e22a7af0b" providerId="ADAL" clId="{E5C0EA36-1974-445E-BB59-00229088D774}" dt="2022-07-10T18:15:54.437" v="1504" actId="14100"/>
          <ac:cxnSpMkLst>
            <pc:docMk/>
            <pc:sldMk cId="3505247358" sldId="267"/>
            <ac:cxnSpMk id="35" creationId="{AC1ADFE3-8FB4-406D-AB4A-2FBE6EA52A33}"/>
          </ac:cxnSpMkLst>
        </pc:cxnChg>
      </pc:sldChg>
      <pc:sldChg chg="modSp add mod ord modNotesTx">
        <pc:chgData name="Wuttke, Jonas" userId="a2cb5bb5-dd4d-405a-8707-da5e22a7af0b" providerId="ADAL" clId="{E5C0EA36-1974-445E-BB59-00229088D774}" dt="2022-07-10T20:56:40.809" v="2772"/>
        <pc:sldMkLst>
          <pc:docMk/>
          <pc:sldMk cId="3629582195" sldId="268"/>
        </pc:sldMkLst>
        <pc:spChg chg="mod">
          <ac:chgData name="Wuttke, Jonas" userId="a2cb5bb5-dd4d-405a-8707-da5e22a7af0b" providerId="ADAL" clId="{E5C0EA36-1974-445E-BB59-00229088D774}" dt="2022-07-10T20:33:20.426" v="2661" actId="113"/>
          <ac:spMkLst>
            <pc:docMk/>
            <pc:sldMk cId="3629582195" sldId="268"/>
            <ac:spMk id="2" creationId="{18C22579-CDF0-4CB8-AD40-CC9741538762}"/>
          </ac:spMkLst>
        </pc:spChg>
        <pc:spChg chg="mod">
          <ac:chgData name="Wuttke, Jonas" userId="a2cb5bb5-dd4d-405a-8707-da5e22a7af0b" providerId="ADAL" clId="{E5C0EA36-1974-445E-BB59-00229088D774}" dt="2022-07-10T20:15:41.828" v="2165" actId="20577"/>
          <ac:spMkLst>
            <pc:docMk/>
            <pc:sldMk cId="3629582195" sldId="268"/>
            <ac:spMk id="3" creationId="{28895B00-06FF-4573-8C95-E35A08DCB52C}"/>
          </ac:spMkLst>
        </pc:spChg>
      </pc:sldChg>
      <pc:sldChg chg="modSp add mod">
        <pc:chgData name="Wuttke, Jonas" userId="a2cb5bb5-dd4d-405a-8707-da5e22a7af0b" providerId="ADAL" clId="{E5C0EA36-1974-445E-BB59-00229088D774}" dt="2022-07-10T21:02:31.404" v="2776" actId="20577"/>
        <pc:sldMkLst>
          <pc:docMk/>
          <pc:sldMk cId="35894766" sldId="269"/>
        </pc:sldMkLst>
        <pc:spChg chg="mod">
          <ac:chgData name="Wuttke, Jonas" userId="a2cb5bb5-dd4d-405a-8707-da5e22a7af0b" providerId="ADAL" clId="{E5C0EA36-1974-445E-BB59-00229088D774}" dt="2022-07-10T20:38:16.037" v="2683" actId="20577"/>
          <ac:spMkLst>
            <pc:docMk/>
            <pc:sldMk cId="35894766" sldId="269"/>
            <ac:spMk id="2" creationId="{18C22579-CDF0-4CB8-AD40-CC9741538762}"/>
          </ac:spMkLst>
        </pc:spChg>
        <pc:spChg chg="mod">
          <ac:chgData name="Wuttke, Jonas" userId="a2cb5bb5-dd4d-405a-8707-da5e22a7af0b" providerId="ADAL" clId="{E5C0EA36-1974-445E-BB59-00229088D774}" dt="2022-07-10T21:02:31.404" v="2776" actId="20577"/>
          <ac:spMkLst>
            <pc:docMk/>
            <pc:sldMk cId="35894766" sldId="269"/>
            <ac:spMk id="3" creationId="{28895B00-06FF-4573-8C95-E35A08DCB52C}"/>
          </ac:spMkLst>
        </pc:spChg>
      </pc:sldChg>
      <pc:sldMasterChg chg="addSldLayout">
        <pc:chgData name="Wuttke, Jonas" userId="a2cb5bb5-dd4d-405a-8707-da5e22a7af0b" providerId="ADAL" clId="{E5C0EA36-1974-445E-BB59-00229088D774}" dt="2022-07-05T20:24:25.454" v="0" actId="680"/>
        <pc:sldMasterMkLst>
          <pc:docMk/>
          <pc:sldMasterMk cId="3250841690" sldId="2147483648"/>
        </pc:sldMasterMkLst>
        <pc:sldLayoutChg chg="add">
          <pc:chgData name="Wuttke, Jonas" userId="a2cb5bb5-dd4d-405a-8707-da5e22a7af0b" providerId="ADAL" clId="{E5C0EA36-1974-445E-BB59-00229088D774}" dt="2022-07-05T20:24:25.454" v="0" actId="680"/>
          <pc:sldLayoutMkLst>
            <pc:docMk/>
            <pc:sldMasterMk cId="3250841690" sldId="2147483648"/>
            <pc:sldLayoutMk cId="2439008529"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41429-392F-4C53-9626-77106A706E63}" type="datetimeFigureOut">
              <a:rPr lang="de-DE" smtClean="0"/>
              <a:t>02.08.22</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9DB17-8D80-44FB-8DFA-74726FD2E848}" type="slidenum">
              <a:rPr lang="de-DE" smtClean="0"/>
              <a:t>‹#›</a:t>
            </a:fld>
            <a:endParaRPr lang="de-DE"/>
          </a:p>
        </p:txBody>
      </p:sp>
    </p:spTree>
    <p:extLst>
      <p:ext uri="{BB962C8B-B14F-4D97-AF65-F5344CB8AC3E}">
        <p14:creationId xmlns:p14="http://schemas.microsoft.com/office/powerpoint/2010/main" val="94667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509DB17-8D80-44FB-8DFA-74726FD2E848}" type="slidenum">
              <a:rPr lang="de-DE" smtClean="0"/>
              <a:t>1</a:t>
            </a:fld>
            <a:endParaRPr lang="de-DE"/>
          </a:p>
        </p:txBody>
      </p:sp>
    </p:spTree>
    <p:extLst>
      <p:ext uri="{BB962C8B-B14F-4D97-AF65-F5344CB8AC3E}">
        <p14:creationId xmlns:p14="http://schemas.microsoft.com/office/powerpoint/2010/main" val="3644936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 </a:t>
            </a:r>
            <a:r>
              <a:rPr lang="de-DE" dirty="0" err="1"/>
              <a:t>Dev</a:t>
            </a:r>
            <a:r>
              <a:rPr lang="de-DE" dirty="0"/>
              <a:t> Ziel 7:</a:t>
            </a:r>
          </a:p>
          <a:p>
            <a:r>
              <a:rPr lang="de-DE" dirty="0"/>
              <a:t>Zugang zu bezahlbarer, verlässlicher, nachhaltiger und moderner Energie für alle sichern</a:t>
            </a:r>
          </a:p>
          <a:p>
            <a:endParaRPr lang="de-DE" dirty="0"/>
          </a:p>
          <a:p>
            <a:r>
              <a:rPr lang="de-DE" dirty="0"/>
              <a:t>Klimakrise -&gt; wir brauchen mehr erneuerbare Energien</a:t>
            </a:r>
          </a:p>
          <a:p>
            <a:r>
              <a:rPr lang="de-DE" dirty="0"/>
              <a:t>Platz ist begrenzt und geeignete Orte zu finden ist oft schwierig</a:t>
            </a:r>
          </a:p>
          <a:p>
            <a:r>
              <a:rPr lang="de-DE" dirty="0"/>
              <a:t>Bisschen übers Klima rumheulen, wie wir auch wieder in diesem sehr warmen Sommer merken werden etc.</a:t>
            </a:r>
          </a:p>
        </p:txBody>
      </p:sp>
      <p:sp>
        <p:nvSpPr>
          <p:cNvPr id="4" name="Foliennummernplatzhalter 3"/>
          <p:cNvSpPr>
            <a:spLocks noGrp="1"/>
          </p:cNvSpPr>
          <p:nvPr>
            <p:ph type="sldNum" sz="quarter" idx="5"/>
          </p:nvPr>
        </p:nvSpPr>
        <p:spPr/>
        <p:txBody>
          <a:bodyPr/>
          <a:lstStyle/>
          <a:p>
            <a:fld id="{0509DB17-8D80-44FB-8DFA-74726FD2E848}" type="slidenum">
              <a:rPr lang="de-DE" smtClean="0"/>
              <a:t>3</a:t>
            </a:fld>
            <a:endParaRPr lang="de-DE"/>
          </a:p>
        </p:txBody>
      </p:sp>
    </p:spTree>
    <p:extLst>
      <p:ext uri="{BB962C8B-B14F-4D97-AF65-F5344CB8AC3E}">
        <p14:creationId xmlns:p14="http://schemas.microsoft.com/office/powerpoint/2010/main" val="2330723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Nach EEG „Erneuerbare </a:t>
            </a:r>
            <a:r>
              <a:rPr lang="de-DE" dirty="0" err="1"/>
              <a:t>energieen</a:t>
            </a:r>
            <a:r>
              <a:rPr lang="de-DE" dirty="0"/>
              <a:t> </a:t>
            </a:r>
            <a:r>
              <a:rPr lang="de-DE" dirty="0" err="1"/>
              <a:t>Gsetz</a:t>
            </a:r>
            <a:r>
              <a:rPr lang="de-DE" dirty="0"/>
              <a:t>“ sollen in Deutschland bis 2030 71 Gigawatt (GW) Windenergie an Land installiert sein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Aus Sicht des ⁠UBA⁠ - Umwelt Bundesamt ist für den ⁠Klimaschutz⁠ eine noch ambitioniertere Zielsetzung erforderlich, konkret 105 GW bis 2030</a:t>
            </a:r>
          </a:p>
          <a:p>
            <a:pPr marL="171450" indent="-171450">
              <a:buFontTx/>
              <a:buChar char="-"/>
            </a:pPr>
            <a:r>
              <a:rPr lang="de-DE" dirty="0"/>
              <a:t>Ausgehend von etwa 55 GW aktuell installierter Leistung und einem erwarteten Rückbau alter Anlagen bis 2030 von etwa 20 GW ist für eine installierte Leistung von 71 bis 105 GW bis 2030 ein jährlicher Zubau von etwa 4 bis 7 GW brutto erforderlich.</a:t>
            </a:r>
          </a:p>
          <a:p>
            <a:pPr marL="171450" indent="-171450">
              <a:buFontTx/>
              <a:buChar char="-"/>
            </a:pPr>
            <a:r>
              <a:rPr lang="de-DE" dirty="0"/>
              <a:t>Eine zentrale Herausforderung für den weiteren Ausbau der Windenergie ist somit die ausreichende Bereitstellung nutzbarer Flächen</a:t>
            </a:r>
          </a:p>
          <a:p>
            <a:pPr marL="171450" indent="-171450">
              <a:buFontTx/>
              <a:buChar char="-"/>
            </a:pPr>
            <a:r>
              <a:rPr lang="de-DE" dirty="0"/>
              <a:t>aktuell bundesweit </a:t>
            </a:r>
            <a:r>
              <a:rPr lang="de-DE" b="1" dirty="0"/>
              <a:t>0,8 %</a:t>
            </a:r>
            <a:r>
              <a:rPr lang="de-DE" dirty="0"/>
              <a:t> der Landesfläche planerisch für eine Nutzung durch die Windenergie festgelegt sind</a:t>
            </a:r>
          </a:p>
          <a:p>
            <a:pPr marL="171450" indent="-171450">
              <a:buFontTx/>
              <a:buChar char="-"/>
            </a:pPr>
            <a:r>
              <a:rPr lang="de-DE" dirty="0"/>
              <a:t>Durch viele Einschränkungen und Gesetze reduziert sich die verfügbare Fläche jedoch auf einen Anteil von 0,52 % der Landesfläche</a:t>
            </a:r>
          </a:p>
          <a:p>
            <a:pPr marL="171450" indent="-171450">
              <a:buFontTx/>
              <a:buChar char="-"/>
            </a:pPr>
            <a:r>
              <a:rPr lang="de-DE" dirty="0"/>
              <a:t>#UBA festgesetzte Ziel, im Jahr 2030 bundesweit 105 GW installierte Leistung zu erreichen, ergibt sich ein Flächenbedarf von 1,3 % der Landesfläche</a:t>
            </a:r>
          </a:p>
        </p:txBody>
      </p:sp>
      <p:sp>
        <p:nvSpPr>
          <p:cNvPr id="4" name="Foliennummernplatzhalter 3"/>
          <p:cNvSpPr>
            <a:spLocks noGrp="1"/>
          </p:cNvSpPr>
          <p:nvPr>
            <p:ph type="sldNum" sz="quarter" idx="5"/>
          </p:nvPr>
        </p:nvSpPr>
        <p:spPr/>
        <p:txBody>
          <a:bodyPr/>
          <a:lstStyle/>
          <a:p>
            <a:fld id="{0509DB17-8D80-44FB-8DFA-74726FD2E848}" type="slidenum">
              <a:rPr lang="de-DE" smtClean="0"/>
              <a:t>4</a:t>
            </a:fld>
            <a:endParaRPr lang="de-DE"/>
          </a:p>
        </p:txBody>
      </p:sp>
    </p:spTree>
    <p:extLst>
      <p:ext uri="{BB962C8B-B14F-4D97-AF65-F5344CB8AC3E}">
        <p14:creationId xmlns:p14="http://schemas.microsoft.com/office/powerpoint/2010/main" val="1303118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0" i="0" dirty="0">
                <a:solidFill>
                  <a:srgbClr val="636363"/>
                </a:solidFill>
                <a:effectLst/>
                <a:latin typeface="arial" panose="020B0604020202020204" pitchFamily="34" charset="0"/>
              </a:rPr>
              <a:t>- Abstand zum Ortsrand: mehr als 1.000 Meter entfernt,</a:t>
            </a:r>
            <a:br>
              <a:rPr lang="de-DE" dirty="0"/>
            </a:br>
            <a:r>
              <a:rPr lang="de-DE" b="0" i="0" dirty="0">
                <a:solidFill>
                  <a:srgbClr val="636363"/>
                </a:solidFill>
                <a:effectLst/>
                <a:latin typeface="arial" panose="020B0604020202020204" pitchFamily="34" charset="0"/>
              </a:rPr>
              <a:t>- Abstand zu Einzelgebäuden im Außenbereich: mehr als 500 Meter entfernt,</a:t>
            </a:r>
            <a:br>
              <a:rPr lang="de-DE" dirty="0"/>
            </a:br>
            <a:r>
              <a:rPr lang="de-DE" b="0" i="0" dirty="0">
                <a:solidFill>
                  <a:srgbClr val="636363"/>
                </a:solidFill>
                <a:effectLst/>
                <a:latin typeface="arial" panose="020B0604020202020204" pitchFamily="34" charset="0"/>
              </a:rPr>
              <a:t>- Abstand zu Fernstraßen: mehr als 200 Meter entfernt,</a:t>
            </a:r>
            <a:br>
              <a:rPr lang="de-DE" dirty="0"/>
            </a:br>
            <a:r>
              <a:rPr lang="de-DE" b="0" i="0" dirty="0">
                <a:solidFill>
                  <a:srgbClr val="636363"/>
                </a:solidFill>
                <a:effectLst/>
                <a:latin typeface="arial" panose="020B0604020202020204" pitchFamily="34" charset="0"/>
              </a:rPr>
              <a:t>- Abstand zu Hochspannungsleitungen: mehr als 200 Meter entfernt,</a:t>
            </a:r>
            <a:br>
              <a:rPr lang="de-DE" dirty="0"/>
            </a:br>
            <a:r>
              <a:rPr lang="de-DE" b="0" i="0" dirty="0">
                <a:solidFill>
                  <a:srgbClr val="636363"/>
                </a:solidFill>
                <a:effectLst/>
                <a:latin typeface="arial" panose="020B0604020202020204" pitchFamily="34" charset="0"/>
              </a:rPr>
              <a:t>- Hindernisse, wie Berge sollten im Umkreis von 10 km nicht vorhanden sein</a:t>
            </a:r>
            <a:endParaRPr lang="de-DE" dirty="0"/>
          </a:p>
        </p:txBody>
      </p:sp>
      <p:sp>
        <p:nvSpPr>
          <p:cNvPr id="4" name="Slide Number Placeholder 3"/>
          <p:cNvSpPr>
            <a:spLocks noGrp="1"/>
          </p:cNvSpPr>
          <p:nvPr>
            <p:ph type="sldNum" sz="quarter" idx="5"/>
          </p:nvPr>
        </p:nvSpPr>
        <p:spPr/>
        <p:txBody>
          <a:bodyPr/>
          <a:lstStyle/>
          <a:p>
            <a:fld id="{0509DB17-8D80-44FB-8DFA-74726FD2E848}" type="slidenum">
              <a:rPr lang="de-DE" smtClean="0"/>
              <a:t>5</a:t>
            </a:fld>
            <a:endParaRPr lang="de-DE"/>
          </a:p>
        </p:txBody>
      </p:sp>
    </p:spTree>
    <p:extLst>
      <p:ext uri="{BB962C8B-B14F-4D97-AF65-F5344CB8AC3E}">
        <p14:creationId xmlns:p14="http://schemas.microsoft.com/office/powerpoint/2010/main" val="3288959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509DB17-8D80-44FB-8DFA-74726FD2E848}" type="slidenum">
              <a:rPr lang="de-DE" smtClean="0"/>
              <a:t>8</a:t>
            </a:fld>
            <a:endParaRPr lang="de-DE"/>
          </a:p>
        </p:txBody>
      </p:sp>
    </p:spTree>
    <p:extLst>
      <p:ext uri="{BB962C8B-B14F-4D97-AF65-F5344CB8AC3E}">
        <p14:creationId xmlns:p14="http://schemas.microsoft.com/office/powerpoint/2010/main" val="139274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Viele </a:t>
            </a:r>
            <a:r>
              <a:rPr lang="de-DE" dirty="0" err="1"/>
              <a:t>Maps</a:t>
            </a:r>
            <a:r>
              <a:rPr lang="de-DE" dirty="0"/>
              <a:t> probiert:</a:t>
            </a:r>
          </a:p>
          <a:p>
            <a:pPr marL="171450" indent="-171450">
              <a:buFontTx/>
              <a:buChar char="-"/>
            </a:pPr>
            <a:r>
              <a:rPr lang="de-DE" dirty="0"/>
              <a:t>OSM</a:t>
            </a:r>
          </a:p>
          <a:p>
            <a:pPr marL="171450" indent="-171450">
              <a:buFontTx/>
              <a:buChar char="-"/>
            </a:pPr>
            <a:r>
              <a:rPr lang="de-DE" dirty="0"/>
              <a:t>Google </a:t>
            </a:r>
            <a:r>
              <a:rPr lang="de-DE" dirty="0" err="1"/>
              <a:t>Maps</a:t>
            </a:r>
            <a:endParaRPr lang="de-DE" dirty="0"/>
          </a:p>
          <a:p>
            <a:pPr marL="171450" indent="-171450">
              <a:buFontTx/>
              <a:buChar char="-"/>
            </a:pPr>
            <a:r>
              <a:rPr lang="de-DE" dirty="0" err="1"/>
              <a:t>Here</a:t>
            </a:r>
            <a:r>
              <a:rPr lang="de-DE" dirty="0"/>
              <a:t> </a:t>
            </a:r>
            <a:r>
              <a:rPr lang="de-DE" dirty="0" err="1"/>
              <a:t>Maps</a:t>
            </a:r>
            <a:endParaRPr lang="de-DE" dirty="0"/>
          </a:p>
          <a:p>
            <a:pPr marL="171450" indent="-171450">
              <a:buFontTx/>
              <a:buChar char="-"/>
            </a:pPr>
            <a:r>
              <a:rPr lang="de-DE" dirty="0" err="1"/>
              <a:t>Mapbox</a:t>
            </a:r>
            <a:endParaRPr lang="de-DE" dirty="0"/>
          </a:p>
          <a:p>
            <a:pPr marL="171450" indent="-171450">
              <a:buFontTx/>
              <a:buChar char="-"/>
            </a:pPr>
            <a:endParaRPr lang="de-DE" dirty="0"/>
          </a:p>
          <a:p>
            <a:pPr marL="171450" indent="-171450">
              <a:buFontTx/>
              <a:buChar char="-"/>
            </a:pPr>
            <a:endParaRPr lang="de-DE" dirty="0"/>
          </a:p>
          <a:p>
            <a:pPr marL="171450" lvl="0" indent="-171450">
              <a:buFontTx/>
              <a:buChar char="-"/>
            </a:pPr>
            <a:r>
              <a:rPr lang="de-DE" dirty="0"/>
              <a:t>Jede Embedded </a:t>
            </a:r>
            <a:r>
              <a:rPr lang="de-DE" dirty="0" err="1"/>
              <a:t>Map</a:t>
            </a:r>
            <a:r>
              <a:rPr lang="de-DE" dirty="0"/>
              <a:t> war </a:t>
            </a:r>
            <a:r>
              <a:rPr lang="de-DE" dirty="0" err="1"/>
              <a:t>read</a:t>
            </a:r>
            <a:r>
              <a:rPr lang="de-DE" dirty="0"/>
              <a:t> </a:t>
            </a:r>
            <a:r>
              <a:rPr lang="de-DE" dirty="0" err="1"/>
              <a:t>only</a:t>
            </a:r>
            <a:r>
              <a:rPr lang="de-DE" dirty="0"/>
              <a:t>, also nicht </a:t>
            </a:r>
            <a:r>
              <a:rPr lang="de-DE" dirty="0" err="1"/>
              <a:t>customizable</a:t>
            </a:r>
            <a:r>
              <a:rPr lang="de-DE" dirty="0"/>
              <a:t> mit eigenen Markern etc. </a:t>
            </a:r>
          </a:p>
          <a:p>
            <a:pPr marL="171450" lvl="0" indent="-171450">
              <a:buFontTx/>
              <a:buChar char="-"/>
            </a:pPr>
            <a:r>
              <a:rPr lang="de-DE" dirty="0"/>
              <a:t>Daher lieber ein Form, da Nutzer zu prüfende Orte im vorhinein aussuchen können und anschließend prüfen</a:t>
            </a:r>
          </a:p>
          <a:p>
            <a:pPr marL="171450" lvl="0" indent="-171450">
              <a:buFontTx/>
              <a:buChar char="-"/>
            </a:pPr>
            <a:endParaRPr lang="de-DE" dirty="0"/>
          </a:p>
          <a:p>
            <a:pPr marL="171450" lvl="0" indent="-171450">
              <a:buFontTx/>
              <a:buChar char="-"/>
            </a:pPr>
            <a:r>
              <a:rPr lang="de-DE" dirty="0"/>
              <a:t>Ausblick:</a:t>
            </a:r>
          </a:p>
          <a:p>
            <a:pPr marL="171450" lvl="0" indent="-171450">
              <a:buFontTx/>
              <a:buChar char="-"/>
            </a:pPr>
            <a:r>
              <a:rPr lang="de-DE" dirty="0"/>
              <a:t>Weitere Einflussfaktoren:</a:t>
            </a:r>
          </a:p>
          <a:p>
            <a:pPr marL="628650" lvl="1" indent="-171450">
              <a:buFontTx/>
              <a:buChar char="-"/>
            </a:pPr>
            <a:r>
              <a:rPr lang="de-DE" dirty="0"/>
              <a:t>Infrastruktur am Bauort</a:t>
            </a:r>
          </a:p>
          <a:p>
            <a:pPr marL="628650" lvl="1" indent="-171450">
              <a:buFontTx/>
              <a:buChar char="-"/>
            </a:pPr>
            <a:r>
              <a:rPr lang="de-DE" dirty="0"/>
              <a:t>Bodenbeschaffenheit (Steine Hänge)</a:t>
            </a:r>
          </a:p>
          <a:p>
            <a:pPr marL="171450" lvl="0" indent="-171450">
              <a:buFontTx/>
              <a:buChar char="-"/>
            </a:pPr>
            <a:r>
              <a:rPr lang="de-DE" dirty="0"/>
              <a:t>Zusätzliche Output Parameter</a:t>
            </a:r>
          </a:p>
          <a:p>
            <a:pPr marL="628650" lvl="1" indent="-171450">
              <a:buFontTx/>
              <a:buChar char="-"/>
            </a:pPr>
            <a:r>
              <a:rPr lang="de-DE" dirty="0"/>
              <a:t>Prozentual nicht Ja/Nein </a:t>
            </a:r>
          </a:p>
          <a:p>
            <a:pPr marL="628650" lvl="1" indent="-171450">
              <a:buFontTx/>
              <a:buChar char="-"/>
            </a:pPr>
            <a:r>
              <a:rPr lang="de-DE" dirty="0"/>
              <a:t>Empfehlungen zum Bau geben </a:t>
            </a:r>
          </a:p>
          <a:p>
            <a:pPr marL="628650" lvl="1" indent="-171450">
              <a:buFontTx/>
              <a:buChar char="-"/>
            </a:pPr>
            <a:r>
              <a:rPr lang="de-DE" dirty="0"/>
              <a:t>Ausführlichere Ergebnisse mit beeinflussenden Faktoren</a:t>
            </a:r>
          </a:p>
          <a:p>
            <a:pPr marL="628650" lvl="1" indent="-171450">
              <a:buFontTx/>
              <a:buChar char="-"/>
            </a:pPr>
            <a:r>
              <a:rPr lang="de-DE" dirty="0"/>
              <a:t>Mehr aus dem Modell rausholen</a:t>
            </a:r>
          </a:p>
          <a:p>
            <a:pPr marL="171450" lvl="0" indent="-171450">
              <a:buFontTx/>
              <a:buChar char="-"/>
            </a:pPr>
            <a:r>
              <a:rPr lang="de-DE" dirty="0"/>
              <a:t>Erweiterte Website Funktionalitäten</a:t>
            </a:r>
          </a:p>
          <a:p>
            <a:pPr marL="628650" lvl="1" indent="-171450">
              <a:buFontTx/>
              <a:buChar char="-"/>
            </a:pPr>
            <a:r>
              <a:rPr lang="de-DE" dirty="0"/>
              <a:t>Karte </a:t>
            </a:r>
            <a:r>
              <a:rPr lang="de-DE" dirty="0" err="1"/>
              <a:t>intefgrieren</a:t>
            </a:r>
            <a:endParaRPr lang="de-DE" dirty="0"/>
          </a:p>
          <a:p>
            <a:pPr marL="628650" lvl="1" indent="-171450">
              <a:buFontTx/>
              <a:buChar char="-"/>
            </a:pPr>
            <a:r>
              <a:rPr lang="de-DE" dirty="0"/>
              <a:t>Live Chat Beratung</a:t>
            </a:r>
          </a:p>
          <a:p>
            <a:pPr marL="171450" lvl="0" indent="-171450">
              <a:buFontTx/>
              <a:buChar char="-"/>
            </a:pPr>
            <a:r>
              <a:rPr lang="de-DE" dirty="0"/>
              <a:t>Modell trainieren</a:t>
            </a:r>
          </a:p>
          <a:p>
            <a:pPr marL="628650" lvl="1" indent="-171450">
              <a:buFontTx/>
              <a:buChar char="-"/>
            </a:pPr>
            <a:endParaRPr lang="de-DE" dirty="0"/>
          </a:p>
        </p:txBody>
      </p:sp>
      <p:sp>
        <p:nvSpPr>
          <p:cNvPr id="4" name="Foliennummernplatzhalter 3"/>
          <p:cNvSpPr>
            <a:spLocks noGrp="1"/>
          </p:cNvSpPr>
          <p:nvPr>
            <p:ph type="sldNum" sz="quarter" idx="5"/>
          </p:nvPr>
        </p:nvSpPr>
        <p:spPr/>
        <p:txBody>
          <a:bodyPr/>
          <a:lstStyle/>
          <a:p>
            <a:fld id="{0509DB17-8D80-44FB-8DFA-74726FD2E848}" type="slidenum">
              <a:rPr lang="de-DE" smtClean="0"/>
              <a:t>9</a:t>
            </a:fld>
            <a:endParaRPr lang="de-DE"/>
          </a:p>
        </p:txBody>
      </p:sp>
    </p:spTree>
    <p:extLst>
      <p:ext uri="{BB962C8B-B14F-4D97-AF65-F5344CB8AC3E}">
        <p14:creationId xmlns:p14="http://schemas.microsoft.com/office/powerpoint/2010/main" val="391143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ED08-6BFD-467D-8BBD-C877D9F45E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F7FD7A16-5D3D-4ACA-A93B-CD730984BB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D089DBFF-860D-4AA7-B1BC-5CF00320AE0B}"/>
              </a:ext>
            </a:extLst>
          </p:cNvPr>
          <p:cNvSpPr>
            <a:spLocks noGrp="1"/>
          </p:cNvSpPr>
          <p:nvPr>
            <p:ph type="dt" sz="half" idx="10"/>
          </p:nvPr>
        </p:nvSpPr>
        <p:spPr/>
        <p:txBody>
          <a:bodyPr/>
          <a:lstStyle/>
          <a:p>
            <a:fld id="{B61BEF0D-F0BB-DE4B-95CE-6DB70DBA9567}" type="datetimeFigureOut">
              <a:rPr lang="en-US" smtClean="0"/>
              <a:pPr/>
              <a:t>8/2/22</a:t>
            </a:fld>
            <a:endParaRPr lang="en-US" dirty="0"/>
          </a:p>
        </p:txBody>
      </p:sp>
      <p:sp>
        <p:nvSpPr>
          <p:cNvPr id="5" name="Footer Placeholder 4">
            <a:extLst>
              <a:ext uri="{FF2B5EF4-FFF2-40B4-BE49-F238E27FC236}">
                <a16:creationId xmlns:a16="http://schemas.microsoft.com/office/drawing/2014/main" id="{1CD2348B-2D51-4326-9027-161782E8C3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419D6B-BAF5-420E-9A97-6C7AFF07FDE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32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EF52-CB90-4B04-AF9E-12B54B8489CC}"/>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EB1954D5-0AFA-4031-942E-ED3BF56090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53F18101-3464-4AC6-8999-426E178DFB12}"/>
              </a:ext>
            </a:extLst>
          </p:cNvPr>
          <p:cNvSpPr>
            <a:spLocks noGrp="1"/>
          </p:cNvSpPr>
          <p:nvPr>
            <p:ph type="dt" sz="half" idx="10"/>
          </p:nvPr>
        </p:nvSpPr>
        <p:spPr/>
        <p:txBody>
          <a:bodyPr/>
          <a:lstStyle/>
          <a:p>
            <a:fld id="{B61BEF0D-F0BB-DE4B-95CE-6DB70DBA9567}" type="datetimeFigureOut">
              <a:rPr lang="en-US" smtClean="0"/>
              <a:pPr/>
              <a:t>8/2/22</a:t>
            </a:fld>
            <a:endParaRPr lang="en-US" dirty="0"/>
          </a:p>
        </p:txBody>
      </p:sp>
      <p:sp>
        <p:nvSpPr>
          <p:cNvPr id="5" name="Footer Placeholder 4">
            <a:extLst>
              <a:ext uri="{FF2B5EF4-FFF2-40B4-BE49-F238E27FC236}">
                <a16:creationId xmlns:a16="http://schemas.microsoft.com/office/drawing/2014/main" id="{9EAD85A6-5F21-48CE-8E01-24F0CB48D1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DFA1D9-DB87-4079-9EDB-DDC0FEFC8F3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629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CB6E18-A926-419E-9BA2-0B3D1FBACE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A558D104-E366-44D3-9969-87D1D3DD1E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1CDDAC8E-D643-4F17-A429-335FAD7FEFE9}"/>
              </a:ext>
            </a:extLst>
          </p:cNvPr>
          <p:cNvSpPr>
            <a:spLocks noGrp="1"/>
          </p:cNvSpPr>
          <p:nvPr>
            <p:ph type="dt" sz="half" idx="10"/>
          </p:nvPr>
        </p:nvSpPr>
        <p:spPr/>
        <p:txBody>
          <a:bodyPr/>
          <a:lstStyle/>
          <a:p>
            <a:fld id="{B61BEF0D-F0BB-DE4B-95CE-6DB70DBA9567}" type="datetimeFigureOut">
              <a:rPr lang="en-US" smtClean="0"/>
              <a:pPr/>
              <a:t>8/2/22</a:t>
            </a:fld>
            <a:endParaRPr lang="en-US" dirty="0"/>
          </a:p>
        </p:txBody>
      </p:sp>
      <p:sp>
        <p:nvSpPr>
          <p:cNvPr id="5" name="Footer Placeholder 4">
            <a:extLst>
              <a:ext uri="{FF2B5EF4-FFF2-40B4-BE49-F238E27FC236}">
                <a16:creationId xmlns:a16="http://schemas.microsoft.com/office/drawing/2014/main" id="{96BE5C50-19D0-4FAA-9127-70751AFEC5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DAA7FC-5BEF-435B-88C3-39A388EBD70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249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4AF3-419C-42E8-AC1D-787338EC6C62}"/>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BB18151E-498D-45E5-829D-D8C86EEFB3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17FBDAE5-A262-4306-9233-62F76BA79C5C}"/>
              </a:ext>
            </a:extLst>
          </p:cNvPr>
          <p:cNvSpPr>
            <a:spLocks noGrp="1"/>
          </p:cNvSpPr>
          <p:nvPr>
            <p:ph type="dt" sz="half" idx="10"/>
          </p:nvPr>
        </p:nvSpPr>
        <p:spPr/>
        <p:txBody>
          <a:bodyPr/>
          <a:lstStyle/>
          <a:p>
            <a:fld id="{B61BEF0D-F0BB-DE4B-95CE-6DB70DBA9567}" type="datetimeFigureOut">
              <a:rPr lang="en-US" smtClean="0"/>
              <a:pPr/>
              <a:t>8/2/22</a:t>
            </a:fld>
            <a:endParaRPr lang="en-US" dirty="0"/>
          </a:p>
        </p:txBody>
      </p:sp>
      <p:sp>
        <p:nvSpPr>
          <p:cNvPr id="5" name="Footer Placeholder 4">
            <a:extLst>
              <a:ext uri="{FF2B5EF4-FFF2-40B4-BE49-F238E27FC236}">
                <a16:creationId xmlns:a16="http://schemas.microsoft.com/office/drawing/2014/main" id="{FD2FBFEE-3629-461A-B679-D25CE2AAE6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B12FD2-1AEA-43D6-8A99-E856D44707D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710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BAB84-9958-4BAD-96D9-FE10BE5DE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D65C332F-16B4-45A5-B39A-386FE8A31B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5B50D2-EF61-41F5-9D67-ACAF5F08C7B5}"/>
              </a:ext>
            </a:extLst>
          </p:cNvPr>
          <p:cNvSpPr>
            <a:spLocks noGrp="1"/>
          </p:cNvSpPr>
          <p:nvPr>
            <p:ph type="dt" sz="half" idx="10"/>
          </p:nvPr>
        </p:nvSpPr>
        <p:spPr/>
        <p:txBody>
          <a:bodyPr/>
          <a:lstStyle/>
          <a:p>
            <a:fld id="{B61BEF0D-F0BB-DE4B-95CE-6DB70DBA9567}" type="datetimeFigureOut">
              <a:rPr lang="en-US" smtClean="0"/>
              <a:pPr/>
              <a:t>8/2/22</a:t>
            </a:fld>
            <a:endParaRPr lang="en-US" dirty="0"/>
          </a:p>
        </p:txBody>
      </p:sp>
      <p:sp>
        <p:nvSpPr>
          <p:cNvPr id="5" name="Footer Placeholder 4">
            <a:extLst>
              <a:ext uri="{FF2B5EF4-FFF2-40B4-BE49-F238E27FC236}">
                <a16:creationId xmlns:a16="http://schemas.microsoft.com/office/drawing/2014/main" id="{544B97F6-FCD4-4FC4-9F01-421FFA75BF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671B9-AB73-4055-860B-27E20FE8950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681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10F3-3E90-4ACE-8828-16CD73E03CC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59FA6D10-0C1F-4290-98C2-67AA8A0833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605D7D8A-ABC5-47A1-8D4C-C4D6F41C68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C9B0805E-1025-4CA2-9C02-F43FE350998F}"/>
              </a:ext>
            </a:extLst>
          </p:cNvPr>
          <p:cNvSpPr>
            <a:spLocks noGrp="1"/>
          </p:cNvSpPr>
          <p:nvPr>
            <p:ph type="dt" sz="half" idx="10"/>
          </p:nvPr>
        </p:nvSpPr>
        <p:spPr/>
        <p:txBody>
          <a:bodyPr/>
          <a:lstStyle/>
          <a:p>
            <a:fld id="{B61BEF0D-F0BB-DE4B-95CE-6DB70DBA9567}" type="datetimeFigureOut">
              <a:rPr lang="en-US" smtClean="0"/>
              <a:pPr/>
              <a:t>8/2/22</a:t>
            </a:fld>
            <a:endParaRPr lang="en-US" dirty="0"/>
          </a:p>
        </p:txBody>
      </p:sp>
      <p:sp>
        <p:nvSpPr>
          <p:cNvPr id="6" name="Footer Placeholder 5">
            <a:extLst>
              <a:ext uri="{FF2B5EF4-FFF2-40B4-BE49-F238E27FC236}">
                <a16:creationId xmlns:a16="http://schemas.microsoft.com/office/drawing/2014/main" id="{961CA782-F69D-490B-BD2C-1AF3A8B51AF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E394A36-D2F4-45F7-9F2B-B8F2BAE97F9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84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76D3-800A-4891-855E-546F2146A5ED}"/>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6A8940A2-042C-4419-AD38-8416B260D2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78D0FE-11ED-49C6-99A4-63004DE66D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61EA6BBF-F054-45A2-AB92-2A6B14C0C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DAAB38-424B-46B9-85DC-3E101BB17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4503DF6-706E-488D-A7C7-EC27EFAF0268}"/>
              </a:ext>
            </a:extLst>
          </p:cNvPr>
          <p:cNvSpPr>
            <a:spLocks noGrp="1"/>
          </p:cNvSpPr>
          <p:nvPr>
            <p:ph type="dt" sz="half" idx="10"/>
          </p:nvPr>
        </p:nvSpPr>
        <p:spPr/>
        <p:txBody>
          <a:bodyPr/>
          <a:lstStyle/>
          <a:p>
            <a:fld id="{B61BEF0D-F0BB-DE4B-95CE-6DB70DBA9567}" type="datetimeFigureOut">
              <a:rPr lang="en-US" smtClean="0"/>
              <a:pPr/>
              <a:t>8/2/22</a:t>
            </a:fld>
            <a:endParaRPr lang="en-US" dirty="0"/>
          </a:p>
        </p:txBody>
      </p:sp>
      <p:sp>
        <p:nvSpPr>
          <p:cNvPr id="8" name="Footer Placeholder 7">
            <a:extLst>
              <a:ext uri="{FF2B5EF4-FFF2-40B4-BE49-F238E27FC236}">
                <a16:creationId xmlns:a16="http://schemas.microsoft.com/office/drawing/2014/main" id="{5A6BF97D-9F71-4061-9AA0-DD04FE6601F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471A03D-BE0D-4508-9F2D-9F6FA770FB5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412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43C8-C9D0-4FB4-AC9E-5301936DCDCD}"/>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0C4D92C-797D-4A83-A00D-D8C789AF02CB}"/>
              </a:ext>
            </a:extLst>
          </p:cNvPr>
          <p:cNvSpPr>
            <a:spLocks noGrp="1"/>
          </p:cNvSpPr>
          <p:nvPr>
            <p:ph type="dt" sz="half" idx="10"/>
          </p:nvPr>
        </p:nvSpPr>
        <p:spPr/>
        <p:txBody>
          <a:bodyPr/>
          <a:lstStyle/>
          <a:p>
            <a:fld id="{B61BEF0D-F0BB-DE4B-95CE-6DB70DBA9567}" type="datetimeFigureOut">
              <a:rPr lang="en-US" smtClean="0"/>
              <a:pPr/>
              <a:t>8/2/22</a:t>
            </a:fld>
            <a:endParaRPr lang="en-US" dirty="0"/>
          </a:p>
        </p:txBody>
      </p:sp>
      <p:sp>
        <p:nvSpPr>
          <p:cNvPr id="4" name="Footer Placeholder 3">
            <a:extLst>
              <a:ext uri="{FF2B5EF4-FFF2-40B4-BE49-F238E27FC236}">
                <a16:creationId xmlns:a16="http://schemas.microsoft.com/office/drawing/2014/main" id="{CAC3402B-1EF1-4BA0-9F85-19A97B22470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0693826-3077-484A-87F9-671442FC742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8042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524F0A-783C-498A-A87E-B96833809156}"/>
              </a:ext>
            </a:extLst>
          </p:cNvPr>
          <p:cNvSpPr>
            <a:spLocks noGrp="1"/>
          </p:cNvSpPr>
          <p:nvPr>
            <p:ph type="dt" sz="half" idx="10"/>
          </p:nvPr>
        </p:nvSpPr>
        <p:spPr/>
        <p:txBody>
          <a:bodyPr/>
          <a:lstStyle/>
          <a:p>
            <a:fld id="{B61BEF0D-F0BB-DE4B-95CE-6DB70DBA9567}" type="datetimeFigureOut">
              <a:rPr lang="en-US" smtClean="0"/>
              <a:pPr/>
              <a:t>8/2/22</a:t>
            </a:fld>
            <a:endParaRPr lang="en-US" dirty="0"/>
          </a:p>
        </p:txBody>
      </p:sp>
      <p:sp>
        <p:nvSpPr>
          <p:cNvPr id="3" name="Footer Placeholder 2">
            <a:extLst>
              <a:ext uri="{FF2B5EF4-FFF2-40B4-BE49-F238E27FC236}">
                <a16:creationId xmlns:a16="http://schemas.microsoft.com/office/drawing/2014/main" id="{E8777C5F-8743-4F26-9A25-73A5E93057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484E90-DA0B-457E-9F24-5E9A3FEDE22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978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259A-A235-4DE4-8D5C-F80243631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9FA9ED68-DC9E-42B8-8657-28B8794E1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10DB5824-32BA-498F-8A2A-2DD7D0035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5D277-75AE-4E97-BFFA-8452886132B8}"/>
              </a:ext>
            </a:extLst>
          </p:cNvPr>
          <p:cNvSpPr>
            <a:spLocks noGrp="1"/>
          </p:cNvSpPr>
          <p:nvPr>
            <p:ph type="dt" sz="half" idx="10"/>
          </p:nvPr>
        </p:nvSpPr>
        <p:spPr/>
        <p:txBody>
          <a:bodyPr/>
          <a:lstStyle/>
          <a:p>
            <a:fld id="{B61BEF0D-F0BB-DE4B-95CE-6DB70DBA9567}" type="datetimeFigureOut">
              <a:rPr lang="en-US" smtClean="0"/>
              <a:pPr/>
              <a:t>8/2/22</a:t>
            </a:fld>
            <a:endParaRPr lang="en-US" dirty="0"/>
          </a:p>
        </p:txBody>
      </p:sp>
      <p:sp>
        <p:nvSpPr>
          <p:cNvPr id="6" name="Footer Placeholder 5">
            <a:extLst>
              <a:ext uri="{FF2B5EF4-FFF2-40B4-BE49-F238E27FC236}">
                <a16:creationId xmlns:a16="http://schemas.microsoft.com/office/drawing/2014/main" id="{812913E5-8305-4857-8516-5C593B04657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FE7FB9-8A8B-4F63-99CF-D1EFDB620F0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100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A97A-FFDA-4A8D-BA8C-4B9FF4EC4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D5A9DB9C-D315-41B8-B806-C3017EF9D7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BC0FE87D-5250-455F-BB2F-DB4782E28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92425E-F4DA-4CB3-9166-9EADB55536EF}"/>
              </a:ext>
            </a:extLst>
          </p:cNvPr>
          <p:cNvSpPr>
            <a:spLocks noGrp="1"/>
          </p:cNvSpPr>
          <p:nvPr>
            <p:ph type="dt" sz="half" idx="10"/>
          </p:nvPr>
        </p:nvSpPr>
        <p:spPr/>
        <p:txBody>
          <a:bodyPr/>
          <a:lstStyle/>
          <a:p>
            <a:fld id="{B61BEF0D-F0BB-DE4B-95CE-6DB70DBA9567}" type="datetimeFigureOut">
              <a:rPr lang="en-US" smtClean="0"/>
              <a:pPr/>
              <a:t>8/2/22</a:t>
            </a:fld>
            <a:endParaRPr lang="en-US" dirty="0"/>
          </a:p>
        </p:txBody>
      </p:sp>
      <p:sp>
        <p:nvSpPr>
          <p:cNvPr id="6" name="Footer Placeholder 5">
            <a:extLst>
              <a:ext uri="{FF2B5EF4-FFF2-40B4-BE49-F238E27FC236}">
                <a16:creationId xmlns:a16="http://schemas.microsoft.com/office/drawing/2014/main" id="{4F58FE04-EA5E-4583-8C1D-7C253C3C85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E0198B-9781-4854-B402-1A847448DBB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42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F36FFC-BA5D-464B-A479-F6E4999648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452C9726-7136-4C07-ADEF-971E023C9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A2109F3-079B-4C1F-93D1-EB85A74A16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8/2/22</a:t>
            </a:fld>
            <a:endParaRPr lang="en-US" dirty="0"/>
          </a:p>
        </p:txBody>
      </p:sp>
      <p:sp>
        <p:nvSpPr>
          <p:cNvPr id="5" name="Footer Placeholder 4">
            <a:extLst>
              <a:ext uri="{FF2B5EF4-FFF2-40B4-BE49-F238E27FC236}">
                <a16:creationId xmlns:a16="http://schemas.microsoft.com/office/drawing/2014/main" id="{4304BCD3-59AC-4AE6-B7E8-D29D4DD77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216F740-29AB-4C3A-8473-D5FFB54215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29614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s://www.umweltbundesamt.de/themen/klima-energie/erneuerbare-energien/windenergie-an-land#flaeche" TargetMode="External"/><Relationship Id="rId3" Type="http://schemas.openxmlformats.org/officeDocument/2006/relationships/hyperlink" Target="https://opendata-esri-de.opendata.arcgis.com/datasets/esri-de-content::-onshore-windkraftanlagen-in-deutschland/about" TargetMode="External"/><Relationship Id="rId7" Type="http://schemas.openxmlformats.org/officeDocument/2006/relationships/hyperlink" Target="https://www.nabu.de/imperia/md/content/nabude/energie/wind/nabu_windenergie_naturschutz.pdf" TargetMode="External"/><Relationship Id="rId2" Type="http://schemas.openxmlformats.org/officeDocument/2006/relationships/hyperlink" Target="https://geoportal.de/Info/bec888f9-ba0c-42dc-846e-177b8265dafa" TargetMode="External"/><Relationship Id="rId1" Type="http://schemas.openxmlformats.org/officeDocument/2006/relationships/slideLayout" Target="../slideLayouts/slideLayout1.xml"/><Relationship Id="rId6" Type="http://schemas.openxmlformats.org/officeDocument/2006/relationships/hyperlink" Target="https://www.openstreetmap.org/#map=6/51.177/11.008" TargetMode="External"/><Relationship Id="rId5" Type="http://schemas.openxmlformats.org/officeDocument/2006/relationships/hyperlink" Target="https://www.fwiegleb.de/geodat/" TargetMode="External"/><Relationship Id="rId10" Type="http://schemas.openxmlformats.org/officeDocument/2006/relationships/image" Target="../media/image1.png"/><Relationship Id="rId4" Type="http://schemas.openxmlformats.org/officeDocument/2006/relationships/hyperlink" Target="https://cdc.dwd.de/portal/202204011005/mapview" TargetMode="External"/><Relationship Id="rId9" Type="http://schemas.openxmlformats.org/officeDocument/2006/relationships/hyperlink" Target="https://www.immo-markt.com/content3.php?linkid3=21&amp;linkbez=Windkraft,%20Photovoltaik,%20Biogas&amp;linkid2=14&amp;nr=&amp;resnr=&amp;we_i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E9859CF-F788-45C1-B277-B5F7A9ACC667}"/>
              </a:ext>
            </a:extLst>
          </p:cNvPr>
          <p:cNvSpPr>
            <a:spLocks noGrp="1"/>
          </p:cNvSpPr>
          <p:nvPr>
            <p:ph type="subTitle" idx="1"/>
          </p:nvPr>
        </p:nvSpPr>
        <p:spPr>
          <a:xfrm>
            <a:off x="345742" y="3644153"/>
            <a:ext cx="4805691" cy="838831"/>
          </a:xfrm>
        </p:spPr>
        <p:txBody>
          <a:bodyPr anchor="b">
            <a:normAutofit/>
          </a:bodyPr>
          <a:lstStyle/>
          <a:p>
            <a:pPr algn="l"/>
            <a:r>
              <a:rPr lang="de-DE" sz="1200" dirty="0">
                <a:solidFill>
                  <a:schemeClr val="tx2"/>
                </a:solidFill>
              </a:rPr>
              <a:t>Von Lukas Bach, Nico Heller, Ferdinand Muth und Jonas Wuttke</a:t>
            </a:r>
          </a:p>
        </p:txBody>
      </p:sp>
      <p:pic>
        <p:nvPicPr>
          <p:cNvPr id="5" name="Picture 4" descr="Shape&#10;&#10;Description automatically generated with medium confidence">
            <a:extLst>
              <a:ext uri="{FF2B5EF4-FFF2-40B4-BE49-F238E27FC236}">
                <a16:creationId xmlns:a16="http://schemas.microsoft.com/office/drawing/2014/main" id="{B7AEA9FD-E3F6-4275-9C2D-873CB81F4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42" y="2615379"/>
            <a:ext cx="4141760" cy="1615287"/>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11485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6">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1" name="Group 10">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20" name="Freeform: Shape 11">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18C22579-CDF0-4CB8-AD40-CC9741538762}"/>
              </a:ext>
            </a:extLst>
          </p:cNvPr>
          <p:cNvSpPr>
            <a:spLocks noGrp="1"/>
          </p:cNvSpPr>
          <p:nvPr>
            <p:ph type="ctrTitle"/>
          </p:nvPr>
        </p:nvSpPr>
        <p:spPr>
          <a:xfrm>
            <a:off x="3045368" y="2043663"/>
            <a:ext cx="6105194" cy="2031055"/>
          </a:xfrm>
        </p:spPr>
        <p:txBody>
          <a:bodyPr>
            <a:normAutofit/>
          </a:bodyPr>
          <a:lstStyle/>
          <a:p>
            <a:r>
              <a:rPr lang="de-DE" sz="5200" b="1">
                <a:solidFill>
                  <a:schemeClr val="tx2"/>
                </a:solidFill>
              </a:rPr>
              <a:t>Live Demo</a:t>
            </a:r>
          </a:p>
        </p:txBody>
      </p:sp>
    </p:spTree>
    <p:extLst>
      <p:ext uri="{BB962C8B-B14F-4D97-AF65-F5344CB8AC3E}">
        <p14:creationId xmlns:p14="http://schemas.microsoft.com/office/powerpoint/2010/main" val="136573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8C22579-CDF0-4CB8-AD40-CC9741538762}"/>
              </a:ext>
            </a:extLst>
          </p:cNvPr>
          <p:cNvSpPr>
            <a:spLocks noGrp="1"/>
          </p:cNvSpPr>
          <p:nvPr>
            <p:ph type="ctrTitle"/>
          </p:nvPr>
        </p:nvSpPr>
        <p:spPr>
          <a:xfrm>
            <a:off x="3027924" y="991261"/>
            <a:ext cx="5754696" cy="1837349"/>
          </a:xfrm>
        </p:spPr>
        <p:txBody>
          <a:bodyPr vert="horz" lIns="91440" tIns="45720" rIns="91440" bIns="45720" rtlCol="0" anchor="ctr">
            <a:normAutofit/>
          </a:bodyPr>
          <a:lstStyle/>
          <a:p>
            <a:r>
              <a:rPr lang="en-US" sz="3600" b="1" kern="1200">
                <a:solidFill>
                  <a:schemeClr val="tx2"/>
                </a:solidFill>
                <a:latin typeface="+mj-lt"/>
                <a:ea typeface="+mj-ea"/>
                <a:cs typeface="+mj-cs"/>
              </a:rPr>
              <a:t>Quellen</a:t>
            </a:r>
          </a:p>
        </p:txBody>
      </p:sp>
      <p:sp>
        <p:nvSpPr>
          <p:cNvPr id="3" name="Subtitle 2">
            <a:extLst>
              <a:ext uri="{FF2B5EF4-FFF2-40B4-BE49-F238E27FC236}">
                <a16:creationId xmlns:a16="http://schemas.microsoft.com/office/drawing/2014/main" id="{28895B00-06FF-4573-8C95-E35A08DCB52C}"/>
              </a:ext>
            </a:extLst>
          </p:cNvPr>
          <p:cNvSpPr>
            <a:spLocks noGrp="1"/>
          </p:cNvSpPr>
          <p:nvPr>
            <p:ph type="subTitle" idx="1"/>
          </p:nvPr>
        </p:nvSpPr>
        <p:spPr>
          <a:xfrm>
            <a:off x="1185864" y="2231975"/>
            <a:ext cx="9229724" cy="3254425"/>
          </a:xfrm>
        </p:spPr>
        <p:txBody>
          <a:bodyPr vert="horz" lIns="91440" tIns="45720" rIns="91440" bIns="45720" rtlCol="0" anchor="t">
            <a:normAutofit fontScale="92500"/>
          </a:bodyPr>
          <a:lstStyle/>
          <a:p>
            <a:pPr marL="342900" indent="-228600" algn="l">
              <a:buFont typeface="Arial" panose="020B0604020202020204" pitchFamily="34" charset="0"/>
              <a:buChar char="•"/>
            </a:pPr>
            <a:r>
              <a:rPr lang="en-US" sz="1600" dirty="0">
                <a:solidFill>
                  <a:schemeClr val="tx2"/>
                </a:solidFill>
                <a:hlinkClick r:id="rId2"/>
              </a:rPr>
              <a:t>https://geoportal.de/Info/bec888f9-ba0c-42dc-846e-177b8265dafa</a:t>
            </a:r>
            <a:endParaRPr lang="en-US" sz="1600" dirty="0">
              <a:solidFill>
                <a:schemeClr val="tx2"/>
              </a:solidFill>
            </a:endParaRPr>
          </a:p>
          <a:p>
            <a:pPr marL="342900" indent="-228600" algn="l">
              <a:buFont typeface="Arial" panose="020B0604020202020204" pitchFamily="34" charset="0"/>
              <a:buChar char="•"/>
            </a:pPr>
            <a:r>
              <a:rPr lang="en-US" sz="1600" dirty="0">
                <a:solidFill>
                  <a:schemeClr val="tx2"/>
                </a:solidFill>
                <a:hlinkClick r:id="rId3"/>
              </a:rPr>
              <a:t>https://opendata-esri-de.opendata.arcgis.com/datasets/esri-de-content::-onshore-windkraftanlagen-in-deutschland/about</a:t>
            </a:r>
            <a:endParaRPr lang="en-US" sz="1600" dirty="0">
              <a:solidFill>
                <a:schemeClr val="tx2"/>
              </a:solidFill>
            </a:endParaRPr>
          </a:p>
          <a:p>
            <a:pPr marL="342900" indent="-228600" algn="l">
              <a:buFont typeface="Arial" panose="020B0604020202020204" pitchFamily="34" charset="0"/>
              <a:buChar char="•"/>
            </a:pPr>
            <a:r>
              <a:rPr lang="en-US" sz="1600" dirty="0">
                <a:solidFill>
                  <a:schemeClr val="tx2"/>
                </a:solidFill>
                <a:hlinkClick r:id="rId4"/>
              </a:rPr>
              <a:t>https://cdc.dwd.de/portal/202204011005/mapview</a:t>
            </a:r>
            <a:endParaRPr lang="en-US" sz="1600" dirty="0">
              <a:solidFill>
                <a:schemeClr val="tx2"/>
              </a:solidFill>
            </a:endParaRPr>
          </a:p>
          <a:p>
            <a:pPr marL="342900" indent="-228600" algn="l">
              <a:buFont typeface="Arial" panose="020B0604020202020204" pitchFamily="34" charset="0"/>
              <a:buChar char="•"/>
            </a:pPr>
            <a:r>
              <a:rPr lang="en-US" sz="1600" dirty="0">
                <a:solidFill>
                  <a:schemeClr val="tx2"/>
                </a:solidFill>
                <a:hlinkClick r:id="rId5"/>
              </a:rPr>
              <a:t>https://www.fwiegleb.de/geodat/</a:t>
            </a:r>
            <a:endParaRPr lang="en-US" sz="1600" dirty="0">
              <a:solidFill>
                <a:schemeClr val="tx2"/>
              </a:solidFill>
            </a:endParaRPr>
          </a:p>
          <a:p>
            <a:pPr marL="342900" indent="-228600" algn="l">
              <a:buFont typeface="Arial" panose="020B0604020202020204" pitchFamily="34" charset="0"/>
              <a:buChar char="•"/>
            </a:pPr>
            <a:r>
              <a:rPr lang="en-US" sz="1600" dirty="0">
                <a:solidFill>
                  <a:schemeClr val="tx2"/>
                </a:solidFill>
                <a:hlinkClick r:id="rId6"/>
              </a:rPr>
              <a:t>https://www.openstreetmap.org/#map=6/51.177/11.008</a:t>
            </a:r>
            <a:endParaRPr lang="en-US" sz="1600" dirty="0">
              <a:solidFill>
                <a:schemeClr val="tx2"/>
              </a:solidFill>
            </a:endParaRPr>
          </a:p>
          <a:p>
            <a:pPr marL="342900" indent="-228600" algn="l">
              <a:buFont typeface="Arial" panose="020B0604020202020204" pitchFamily="34" charset="0"/>
              <a:buChar char="•"/>
            </a:pPr>
            <a:r>
              <a:rPr lang="en-US" sz="1600" dirty="0">
                <a:solidFill>
                  <a:schemeClr val="tx2"/>
                </a:solidFill>
                <a:hlinkClick r:id="rId7"/>
              </a:rPr>
              <a:t>https://www.nabu.de/imperia/md/content/nabude/energie/wind/nabu_windenergie_naturschutz.pdf</a:t>
            </a:r>
            <a:endParaRPr lang="en-US" sz="1600" dirty="0">
              <a:solidFill>
                <a:schemeClr val="tx2"/>
              </a:solidFill>
            </a:endParaRPr>
          </a:p>
          <a:p>
            <a:pPr marL="342900" indent="-228600" algn="l">
              <a:buFont typeface="Arial" panose="020B0604020202020204" pitchFamily="34" charset="0"/>
              <a:buChar char="•"/>
            </a:pPr>
            <a:r>
              <a:rPr lang="en-US" sz="1600" dirty="0">
                <a:solidFill>
                  <a:schemeClr val="tx2"/>
                </a:solidFill>
                <a:hlinkClick r:id="rId8"/>
              </a:rPr>
              <a:t>https://www.umweltbundesamt.de/themen/klima-energie/erneuerbare-energien/windenergie-an-land#flaeche</a:t>
            </a:r>
            <a:endParaRPr lang="en-US" sz="1600" dirty="0">
              <a:solidFill>
                <a:schemeClr val="tx2"/>
              </a:solidFill>
            </a:endParaRPr>
          </a:p>
          <a:p>
            <a:pPr marL="342900" indent="-228600" algn="l">
              <a:buFont typeface="Arial" panose="020B0604020202020204" pitchFamily="34" charset="0"/>
              <a:buChar char="•"/>
            </a:pPr>
            <a:r>
              <a:rPr lang="en-US" sz="1600" dirty="0">
                <a:solidFill>
                  <a:schemeClr val="tx2"/>
                </a:solidFill>
                <a:hlinkClick r:id="rId9"/>
              </a:rPr>
              <a:t>https://www.immo-markt.com/content3.php?linkid3=21&amp;linkbez=Windkraft,%20Photovoltaik,%20Biogas&amp;linkid2=14&amp;nr=&amp;resnr=&amp;we_id=</a:t>
            </a:r>
            <a:endParaRPr lang="en-US" sz="1600" dirty="0">
              <a:solidFill>
                <a:schemeClr val="tx2"/>
              </a:solidFill>
            </a:endParaRPr>
          </a:p>
          <a:p>
            <a:pPr marL="342900" indent="-228600" algn="l">
              <a:buFont typeface="Arial" panose="020B0604020202020204" pitchFamily="34" charset="0"/>
              <a:buChar char="•"/>
            </a:pPr>
            <a:endParaRPr lang="en-US" sz="1800" dirty="0">
              <a:solidFill>
                <a:schemeClr val="tx2"/>
              </a:solidFill>
            </a:endParaRPr>
          </a:p>
          <a:p>
            <a:pPr marL="342900" indent="-228600" algn="l">
              <a:buFont typeface="Arial" panose="020B0604020202020204" pitchFamily="34" charset="0"/>
              <a:buChar char="•"/>
            </a:pPr>
            <a:endParaRPr lang="en-US" sz="1600" dirty="0">
              <a:solidFill>
                <a:schemeClr val="tx2"/>
              </a:solidFill>
            </a:endParaRPr>
          </a:p>
          <a:p>
            <a:pPr marL="342900" indent="-228600" algn="l">
              <a:buFont typeface="Arial" panose="020B0604020202020204" pitchFamily="34" charset="0"/>
              <a:buChar char="•"/>
            </a:pPr>
            <a:endParaRPr lang="en-US" sz="1600" dirty="0">
              <a:solidFill>
                <a:schemeClr val="tx2"/>
              </a:solidFill>
            </a:endParaRPr>
          </a:p>
          <a:p>
            <a:pPr marL="342900" indent="-228600" algn="l">
              <a:buFont typeface="Arial" panose="020B0604020202020204" pitchFamily="34" charset="0"/>
              <a:buChar char="•"/>
            </a:pPr>
            <a:endParaRPr lang="en-US" sz="1600" dirty="0">
              <a:solidFill>
                <a:schemeClr val="tx2"/>
              </a:solidFill>
            </a:endParaRPr>
          </a:p>
          <a:p>
            <a:pPr indent="-228600" algn="l">
              <a:buFont typeface="Arial" panose="020B0604020202020204" pitchFamily="34" charset="0"/>
              <a:buChar char="•"/>
            </a:pPr>
            <a:endParaRPr lang="en-US" sz="1600" dirty="0">
              <a:solidFill>
                <a:schemeClr val="tx2"/>
              </a:solidFill>
            </a:endParaRPr>
          </a:p>
          <a:p>
            <a:pPr marL="342900" indent="-228600" algn="l">
              <a:buFont typeface="Arial" panose="020B0604020202020204" pitchFamily="34" charset="0"/>
              <a:buChar char="•"/>
            </a:pPr>
            <a:endParaRPr lang="en-US" sz="1600" dirty="0">
              <a:solidFill>
                <a:schemeClr val="tx2"/>
              </a:solidFill>
            </a:endParaRPr>
          </a:p>
        </p:txBody>
      </p:sp>
      <p:grpSp>
        <p:nvGrpSpPr>
          <p:cNvPr id="19" name="Group 18">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8" name="Picture 3" descr="Shape&#10;&#10;Description automatically generated with medium confidence">
            <a:extLst>
              <a:ext uri="{FF2B5EF4-FFF2-40B4-BE49-F238E27FC236}">
                <a16:creationId xmlns:a16="http://schemas.microsoft.com/office/drawing/2014/main" id="{13B78D1C-2794-1A42-8548-3084E7672C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40919" y="5605272"/>
            <a:ext cx="1605908" cy="625885"/>
          </a:xfrm>
          <a:prstGeom prst="rect">
            <a:avLst/>
          </a:prstGeom>
        </p:spPr>
      </p:pic>
    </p:spTree>
    <p:extLst>
      <p:ext uri="{BB962C8B-B14F-4D97-AF65-F5344CB8AC3E}">
        <p14:creationId xmlns:p14="http://schemas.microsoft.com/office/powerpoint/2010/main" val="3589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22579-CDF0-4CB8-AD40-CC9741538762}"/>
              </a:ext>
            </a:extLst>
          </p:cNvPr>
          <p:cNvSpPr>
            <a:spLocks noGrp="1"/>
          </p:cNvSpPr>
          <p:nvPr>
            <p:ph type="ctrTitle"/>
          </p:nvPr>
        </p:nvSpPr>
        <p:spPr>
          <a:xfrm>
            <a:off x="1285240" y="1050595"/>
            <a:ext cx="8074815" cy="1618489"/>
          </a:xfrm>
        </p:spPr>
        <p:txBody>
          <a:bodyPr vert="horz" lIns="91440" tIns="45720" rIns="91440" bIns="45720" rtlCol="0" anchor="ctr">
            <a:normAutofit/>
          </a:bodyPr>
          <a:lstStyle/>
          <a:p>
            <a:pPr algn="l"/>
            <a:r>
              <a:rPr lang="en-US" sz="7200" b="1" kern="1200">
                <a:solidFill>
                  <a:schemeClr val="tx1"/>
                </a:solidFill>
                <a:latin typeface="+mj-lt"/>
                <a:ea typeface="+mj-ea"/>
                <a:cs typeface="+mj-cs"/>
              </a:rPr>
              <a:t>Inhalt </a:t>
            </a:r>
          </a:p>
        </p:txBody>
      </p:sp>
      <p:sp>
        <p:nvSpPr>
          <p:cNvPr id="3" name="Subtitle 2">
            <a:extLst>
              <a:ext uri="{FF2B5EF4-FFF2-40B4-BE49-F238E27FC236}">
                <a16:creationId xmlns:a16="http://schemas.microsoft.com/office/drawing/2014/main" id="{28895B00-06FF-4573-8C95-E35A08DCB52C}"/>
              </a:ext>
            </a:extLst>
          </p:cNvPr>
          <p:cNvSpPr>
            <a:spLocks noGrp="1"/>
          </p:cNvSpPr>
          <p:nvPr>
            <p:ph type="subTitle" idx="1"/>
          </p:nvPr>
        </p:nvSpPr>
        <p:spPr>
          <a:xfrm>
            <a:off x="1285240" y="2969469"/>
            <a:ext cx="8074815" cy="2800395"/>
          </a:xfrm>
        </p:spPr>
        <p:txBody>
          <a:bodyPr vert="horz" lIns="91440" tIns="45720" rIns="91440" bIns="45720" rtlCol="0" anchor="t">
            <a:normAutofit/>
          </a:bodyPr>
          <a:lstStyle/>
          <a:p>
            <a:pPr marL="342900" indent="-228600" algn="l">
              <a:buFont typeface="Arial" panose="020B0604020202020204" pitchFamily="34" charset="0"/>
              <a:buChar char="•"/>
            </a:pPr>
            <a:r>
              <a:rPr lang="en-US" sz="1500"/>
              <a:t>Idee hinter dem Programm</a:t>
            </a:r>
          </a:p>
          <a:p>
            <a:pPr marL="342900" indent="-228600" algn="l">
              <a:buFont typeface="Arial" panose="020B0604020202020204" pitchFamily="34" charset="0"/>
              <a:buChar char="•"/>
            </a:pPr>
            <a:r>
              <a:rPr lang="en-US" sz="1500"/>
              <a:t>Relevante Einflussfaktoren für Lokationen</a:t>
            </a:r>
          </a:p>
          <a:p>
            <a:pPr marL="342900" indent="-228600" algn="l">
              <a:buFont typeface="Arial" panose="020B0604020202020204" pitchFamily="34" charset="0"/>
              <a:buChar char="•"/>
            </a:pPr>
            <a:r>
              <a:rPr lang="en-US" sz="1500"/>
              <a:t>Verwendete Daten </a:t>
            </a:r>
          </a:p>
          <a:p>
            <a:pPr marL="342900" indent="-228600" algn="l">
              <a:buFont typeface="Arial" panose="020B0604020202020204" pitchFamily="34" charset="0"/>
              <a:buChar char="•"/>
            </a:pPr>
            <a:r>
              <a:rPr lang="en-US" sz="1500"/>
              <a:t>Funktionsweise</a:t>
            </a:r>
          </a:p>
          <a:p>
            <a:pPr marL="342900" indent="-228600" algn="l">
              <a:buFont typeface="Arial" panose="020B0604020202020204" pitchFamily="34" charset="0"/>
              <a:buChar char="•"/>
            </a:pPr>
            <a:r>
              <a:rPr lang="en-US" sz="1500"/>
              <a:t>Potenzielle Modelle</a:t>
            </a:r>
          </a:p>
          <a:p>
            <a:pPr marL="342900" indent="-228600" algn="l">
              <a:buFont typeface="Arial" panose="020B0604020202020204" pitchFamily="34" charset="0"/>
              <a:buChar char="•"/>
            </a:pPr>
            <a:r>
              <a:rPr lang="en-US" sz="1500"/>
              <a:t>Herausforderungen &amp; Ausblick</a:t>
            </a:r>
          </a:p>
          <a:p>
            <a:pPr marL="342900" indent="-228600" algn="l">
              <a:buFont typeface="Arial" panose="020B0604020202020204" pitchFamily="34" charset="0"/>
              <a:buChar char="•"/>
            </a:pPr>
            <a:r>
              <a:rPr lang="en-US" sz="1500"/>
              <a:t>Live Demo</a:t>
            </a:r>
          </a:p>
          <a:p>
            <a:pPr marL="342900" indent="-228600" algn="l">
              <a:buFont typeface="Arial" panose="020B0604020202020204" pitchFamily="34" charset="0"/>
              <a:buChar char="•"/>
            </a:pPr>
            <a:r>
              <a:rPr lang="en-US" sz="1500"/>
              <a:t>Quellen</a:t>
            </a:r>
          </a:p>
          <a:p>
            <a:pPr lvl="1" indent="-228600" algn="l">
              <a:buFont typeface="Arial" panose="020B0604020202020204" pitchFamily="34" charset="0"/>
              <a:buChar char="•"/>
            </a:pPr>
            <a:endParaRPr lang="en-US" sz="1500"/>
          </a:p>
        </p:txBody>
      </p:sp>
      <p:pic>
        <p:nvPicPr>
          <p:cNvPr id="4" name="Picture 3" descr="Shape&#10;&#10;Description automatically generated with medium confidence">
            <a:extLst>
              <a:ext uri="{FF2B5EF4-FFF2-40B4-BE49-F238E27FC236}">
                <a16:creationId xmlns:a16="http://schemas.microsoft.com/office/drawing/2014/main" id="{3B21CBB7-2684-4709-93D6-9187038AC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0919" y="5605272"/>
            <a:ext cx="1605908" cy="625885"/>
          </a:xfrm>
          <a:prstGeom prst="rect">
            <a:avLst/>
          </a:prstGeom>
        </p:spPr>
      </p:pic>
    </p:spTree>
    <p:extLst>
      <p:ext uri="{BB962C8B-B14F-4D97-AF65-F5344CB8AC3E}">
        <p14:creationId xmlns:p14="http://schemas.microsoft.com/office/powerpoint/2010/main" val="396412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2579-CDF0-4CB8-AD40-CC9741538762}"/>
              </a:ext>
            </a:extLst>
          </p:cNvPr>
          <p:cNvSpPr>
            <a:spLocks noGrp="1"/>
          </p:cNvSpPr>
          <p:nvPr>
            <p:ph type="ctrTitle"/>
          </p:nvPr>
        </p:nvSpPr>
        <p:spPr>
          <a:xfrm>
            <a:off x="1524000" y="298400"/>
            <a:ext cx="9144000" cy="1007888"/>
          </a:xfrm>
        </p:spPr>
        <p:txBody>
          <a:bodyPr>
            <a:normAutofit/>
          </a:bodyPr>
          <a:lstStyle/>
          <a:p>
            <a:pPr algn="l"/>
            <a:r>
              <a:rPr lang="de-DE" sz="4000" b="1"/>
              <a:t>Idee hinter dem Programm </a:t>
            </a:r>
            <a:endParaRPr lang="de-DE" sz="4000" b="1" dirty="0"/>
          </a:p>
        </p:txBody>
      </p:sp>
      <p:sp>
        <p:nvSpPr>
          <p:cNvPr id="3" name="Subtitle 2">
            <a:extLst>
              <a:ext uri="{FF2B5EF4-FFF2-40B4-BE49-F238E27FC236}">
                <a16:creationId xmlns:a16="http://schemas.microsoft.com/office/drawing/2014/main" id="{28895B00-06FF-4573-8C95-E35A08DCB52C}"/>
              </a:ext>
            </a:extLst>
          </p:cNvPr>
          <p:cNvSpPr>
            <a:spLocks noGrp="1"/>
          </p:cNvSpPr>
          <p:nvPr>
            <p:ph type="subTitle" idx="1"/>
          </p:nvPr>
        </p:nvSpPr>
        <p:spPr>
          <a:xfrm>
            <a:off x="1524000" y="1828800"/>
            <a:ext cx="9144000" cy="3429000"/>
          </a:xfrm>
        </p:spPr>
        <p:txBody>
          <a:bodyPr/>
          <a:lstStyle/>
          <a:p>
            <a:pPr marL="342900" indent="-342900" algn="l">
              <a:buFont typeface="Arial" panose="020B0604020202020204" pitchFamily="34" charset="0"/>
              <a:buChar char="•"/>
            </a:pPr>
            <a:r>
              <a:rPr lang="de-DE"/>
              <a:t>Daten für Standort-Klassifikation zusammentragen</a:t>
            </a:r>
          </a:p>
          <a:p>
            <a:pPr marL="342900" indent="-342900" algn="l">
              <a:buFont typeface="Arial" panose="020B0604020202020204" pitchFamily="34" charset="0"/>
              <a:buChar char="•"/>
            </a:pPr>
            <a:r>
              <a:rPr lang="de-DE"/>
              <a:t>Koordinaten auf Website eingeben</a:t>
            </a:r>
          </a:p>
          <a:p>
            <a:pPr marL="342900" indent="-342900" algn="l">
              <a:buFont typeface="Arial" panose="020B0604020202020204" pitchFamily="34" charset="0"/>
              <a:buChar char="•"/>
            </a:pPr>
            <a:r>
              <a:rPr lang="de-DE"/>
              <a:t>Prüfen ob Windkraftanlage dort gebaut werden sollte</a:t>
            </a:r>
          </a:p>
          <a:p>
            <a:pPr marL="342900" indent="-342900" algn="l">
              <a:buFont typeface="Arial" panose="020B0604020202020204" pitchFamily="34" charset="0"/>
              <a:buChar char="•"/>
            </a:pPr>
            <a:r>
              <a:rPr lang="de-DE"/>
              <a:t>Miteinbezug von allen relevanten verfügbaren Daten</a:t>
            </a:r>
          </a:p>
          <a:p>
            <a:pPr marL="342900" indent="-342900" algn="l">
              <a:buFont typeface="Arial" panose="020B0604020202020204" pitchFamily="34" charset="0"/>
              <a:buChar char="•"/>
            </a:pPr>
            <a:endParaRPr lang="de-DE"/>
          </a:p>
          <a:p>
            <a:pPr marL="342900" indent="-342900" algn="l">
              <a:buFont typeface="Arial" panose="020B0604020202020204" pitchFamily="34" charset="0"/>
              <a:buChar char="•"/>
            </a:pPr>
            <a:endParaRPr lang="de-DE" dirty="0"/>
          </a:p>
        </p:txBody>
      </p:sp>
      <p:pic>
        <p:nvPicPr>
          <p:cNvPr id="7" name="Picture 3" descr="Shape&#10;&#10;Description automatically generated with medium confidence">
            <a:extLst>
              <a:ext uri="{FF2B5EF4-FFF2-40B4-BE49-F238E27FC236}">
                <a16:creationId xmlns:a16="http://schemas.microsoft.com/office/drawing/2014/main" id="{D7D48941-56B9-EB43-8F01-8F7E17A36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0919" y="5605272"/>
            <a:ext cx="1605908" cy="625885"/>
          </a:xfrm>
          <a:prstGeom prst="rect">
            <a:avLst/>
          </a:prstGeom>
        </p:spPr>
      </p:pic>
    </p:spTree>
    <p:extLst>
      <p:ext uri="{BB962C8B-B14F-4D97-AF65-F5344CB8AC3E}">
        <p14:creationId xmlns:p14="http://schemas.microsoft.com/office/powerpoint/2010/main" val="3352568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C88DE2-BE15-4345-BF5D-EB80B3812447}"/>
              </a:ext>
            </a:extLst>
          </p:cNvPr>
          <p:cNvSpPr>
            <a:spLocks noGrp="1"/>
          </p:cNvSpPr>
          <p:nvPr>
            <p:ph type="title"/>
          </p:nvPr>
        </p:nvSpPr>
        <p:spPr/>
        <p:txBody>
          <a:bodyPr/>
          <a:lstStyle/>
          <a:p>
            <a:r>
              <a:rPr lang="de-DE" dirty="0"/>
              <a:t>Aktuelle Entwicklungen</a:t>
            </a:r>
          </a:p>
        </p:txBody>
      </p:sp>
      <p:sp>
        <p:nvSpPr>
          <p:cNvPr id="3" name="Inhaltsplatzhalter 2">
            <a:extLst>
              <a:ext uri="{FF2B5EF4-FFF2-40B4-BE49-F238E27FC236}">
                <a16:creationId xmlns:a16="http://schemas.microsoft.com/office/drawing/2014/main" id="{B4376711-E306-AE49-9FD9-39AE2E2E1C51}"/>
              </a:ext>
            </a:extLst>
          </p:cNvPr>
          <p:cNvSpPr>
            <a:spLocks noGrp="1"/>
          </p:cNvSpPr>
          <p:nvPr>
            <p:ph idx="1"/>
          </p:nvPr>
        </p:nvSpPr>
        <p:spPr>
          <a:xfrm>
            <a:off x="838200" y="1825625"/>
            <a:ext cx="6577013" cy="4351338"/>
          </a:xfrm>
        </p:spPr>
        <p:txBody>
          <a:bodyPr/>
          <a:lstStyle/>
          <a:p>
            <a:r>
              <a:rPr lang="de-DE" dirty="0"/>
              <a:t>Nach EEG: Bis 2030 -&gt; 71 GW Windenergie an Land</a:t>
            </a:r>
          </a:p>
          <a:p>
            <a:r>
              <a:rPr lang="de-DE" dirty="0"/>
              <a:t>⁠UBA:⁠ ambitioniertere Zielsetzung erforderlich -&gt; 105 GW bis 2030</a:t>
            </a:r>
          </a:p>
          <a:p>
            <a:r>
              <a:rPr lang="de-DE" dirty="0"/>
              <a:t>Aktuell etwa 55GW Leistung</a:t>
            </a:r>
          </a:p>
          <a:p>
            <a:r>
              <a:rPr lang="de-DE" dirty="0"/>
              <a:t>Herausforderung: ausreichende Bereitstellung nutzbarer Flächen</a:t>
            </a:r>
          </a:p>
          <a:p>
            <a:r>
              <a:rPr lang="de-DE" dirty="0"/>
              <a:t>Aktuell 0,8% Landesfläche geplant</a:t>
            </a:r>
          </a:p>
          <a:p>
            <a:endParaRPr lang="de-DE" dirty="0"/>
          </a:p>
        </p:txBody>
      </p:sp>
      <p:pic>
        <p:nvPicPr>
          <p:cNvPr id="4" name="Grafik 3">
            <a:extLst>
              <a:ext uri="{FF2B5EF4-FFF2-40B4-BE49-F238E27FC236}">
                <a16:creationId xmlns:a16="http://schemas.microsoft.com/office/drawing/2014/main" id="{466786BC-A247-F541-BD2C-C92983891A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7163" y="1690688"/>
            <a:ext cx="3762375" cy="3762375"/>
          </a:xfrm>
          <a:prstGeom prst="rect">
            <a:avLst/>
          </a:prstGeom>
        </p:spPr>
      </p:pic>
      <p:pic>
        <p:nvPicPr>
          <p:cNvPr id="5" name="Picture 3" descr="Shape&#10;&#10;Description automatically generated with medium confidence">
            <a:extLst>
              <a:ext uri="{FF2B5EF4-FFF2-40B4-BE49-F238E27FC236}">
                <a16:creationId xmlns:a16="http://schemas.microsoft.com/office/drawing/2014/main" id="{4FE6BC71-D9D6-204E-8EF0-2009931DB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0919" y="5605272"/>
            <a:ext cx="1605908" cy="625885"/>
          </a:xfrm>
          <a:prstGeom prst="rect">
            <a:avLst/>
          </a:prstGeom>
        </p:spPr>
      </p:pic>
    </p:spTree>
    <p:extLst>
      <p:ext uri="{BB962C8B-B14F-4D97-AF65-F5344CB8AC3E}">
        <p14:creationId xmlns:p14="http://schemas.microsoft.com/office/powerpoint/2010/main" val="128794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2579-CDF0-4CB8-AD40-CC9741538762}"/>
              </a:ext>
            </a:extLst>
          </p:cNvPr>
          <p:cNvSpPr>
            <a:spLocks noGrp="1"/>
          </p:cNvSpPr>
          <p:nvPr>
            <p:ph type="ctrTitle"/>
          </p:nvPr>
        </p:nvSpPr>
        <p:spPr>
          <a:xfrm>
            <a:off x="1524000" y="298400"/>
            <a:ext cx="9144000" cy="1007888"/>
          </a:xfrm>
        </p:spPr>
        <p:txBody>
          <a:bodyPr>
            <a:noAutofit/>
          </a:bodyPr>
          <a:lstStyle/>
          <a:p>
            <a:pPr algn="l"/>
            <a:r>
              <a:rPr lang="de-DE" sz="4000" b="1" dirty="0"/>
              <a:t>Relevante Einflussfaktoren für Lokationen</a:t>
            </a:r>
          </a:p>
        </p:txBody>
      </p:sp>
      <p:sp>
        <p:nvSpPr>
          <p:cNvPr id="3" name="Subtitle 2">
            <a:extLst>
              <a:ext uri="{FF2B5EF4-FFF2-40B4-BE49-F238E27FC236}">
                <a16:creationId xmlns:a16="http://schemas.microsoft.com/office/drawing/2014/main" id="{28895B00-06FF-4573-8C95-E35A08DCB52C}"/>
              </a:ext>
            </a:extLst>
          </p:cNvPr>
          <p:cNvSpPr>
            <a:spLocks noGrp="1"/>
          </p:cNvSpPr>
          <p:nvPr>
            <p:ph type="subTitle" idx="1"/>
          </p:nvPr>
        </p:nvSpPr>
        <p:spPr>
          <a:xfrm>
            <a:off x="1524000" y="1828800"/>
            <a:ext cx="9144000" cy="3429000"/>
          </a:xfrm>
        </p:spPr>
        <p:txBody>
          <a:bodyPr/>
          <a:lstStyle/>
          <a:p>
            <a:pPr marL="342900" indent="-342900" algn="l">
              <a:buFont typeface="Arial" panose="020B0604020202020204" pitchFamily="34" charset="0"/>
              <a:buChar char="•"/>
            </a:pPr>
            <a:r>
              <a:rPr lang="de-DE" dirty="0"/>
              <a:t>Naturschutzgebiete etc.</a:t>
            </a:r>
          </a:p>
          <a:p>
            <a:pPr marL="342900" indent="-342900" algn="l">
              <a:buFont typeface="Arial" panose="020B0604020202020204" pitchFamily="34" charset="0"/>
              <a:buChar char="•"/>
            </a:pPr>
            <a:r>
              <a:rPr lang="de-DE" dirty="0"/>
              <a:t>Windgeschwindigkeiten</a:t>
            </a:r>
          </a:p>
          <a:p>
            <a:pPr marL="342900" indent="-342900" algn="l">
              <a:buFont typeface="Arial" panose="020B0604020202020204" pitchFamily="34" charset="0"/>
              <a:buChar char="•"/>
            </a:pPr>
            <a:r>
              <a:rPr lang="de-DE" dirty="0"/>
              <a:t>Nähe zu Bewohntem Gebiet</a:t>
            </a:r>
          </a:p>
          <a:p>
            <a:pPr marL="342900" indent="-342900" algn="l">
              <a:buFont typeface="Arial" panose="020B0604020202020204" pitchFamily="34" charset="0"/>
              <a:buChar char="•"/>
            </a:pPr>
            <a:r>
              <a:rPr lang="de-DE" dirty="0"/>
              <a:t>Anbindung an Infrastruktur</a:t>
            </a:r>
          </a:p>
          <a:p>
            <a:pPr marL="342900" indent="-342900" algn="l">
              <a:buFont typeface="Arial" panose="020B0604020202020204" pitchFamily="34" charset="0"/>
              <a:buChar char="•"/>
            </a:pPr>
            <a:r>
              <a:rPr lang="de-DE" dirty="0"/>
              <a:t>Geeigneter Baugrund</a:t>
            </a:r>
          </a:p>
          <a:p>
            <a:pPr marL="342900" indent="-342900" algn="l">
              <a:buFont typeface="Arial" panose="020B0604020202020204" pitchFamily="34" charset="0"/>
              <a:buChar char="•"/>
            </a:pPr>
            <a:endParaRPr lang="de-DE" dirty="0"/>
          </a:p>
          <a:p>
            <a:pPr marL="342900" indent="-342900" algn="l">
              <a:buFont typeface="Arial" panose="020B0604020202020204" pitchFamily="34" charset="0"/>
              <a:buChar char="•"/>
            </a:pPr>
            <a:endParaRPr lang="de-DE" dirty="0"/>
          </a:p>
        </p:txBody>
      </p:sp>
      <p:pic>
        <p:nvPicPr>
          <p:cNvPr id="6" name="Picture 3" descr="Shape&#10;&#10;Description automatically generated with medium confidence">
            <a:extLst>
              <a:ext uri="{FF2B5EF4-FFF2-40B4-BE49-F238E27FC236}">
                <a16:creationId xmlns:a16="http://schemas.microsoft.com/office/drawing/2014/main" id="{00A060E8-AE52-DF4E-BD3A-A2C5BDDAD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0919" y="5605272"/>
            <a:ext cx="1605908" cy="625885"/>
          </a:xfrm>
          <a:prstGeom prst="rect">
            <a:avLst/>
          </a:prstGeom>
        </p:spPr>
      </p:pic>
    </p:spTree>
    <p:extLst>
      <p:ext uri="{BB962C8B-B14F-4D97-AF65-F5344CB8AC3E}">
        <p14:creationId xmlns:p14="http://schemas.microsoft.com/office/powerpoint/2010/main" val="362958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2579-CDF0-4CB8-AD40-CC9741538762}"/>
              </a:ext>
            </a:extLst>
          </p:cNvPr>
          <p:cNvSpPr>
            <a:spLocks noGrp="1"/>
          </p:cNvSpPr>
          <p:nvPr>
            <p:ph type="ctrTitle"/>
          </p:nvPr>
        </p:nvSpPr>
        <p:spPr>
          <a:xfrm>
            <a:off x="1524000" y="298400"/>
            <a:ext cx="9144000" cy="1007888"/>
          </a:xfrm>
        </p:spPr>
        <p:txBody>
          <a:bodyPr>
            <a:normAutofit/>
          </a:bodyPr>
          <a:lstStyle/>
          <a:p>
            <a:pPr algn="l"/>
            <a:r>
              <a:rPr lang="de-DE" sz="4000" b="1" dirty="0"/>
              <a:t>Verwendete Daten </a:t>
            </a:r>
          </a:p>
        </p:txBody>
      </p:sp>
      <p:sp>
        <p:nvSpPr>
          <p:cNvPr id="3" name="Subtitle 2">
            <a:extLst>
              <a:ext uri="{FF2B5EF4-FFF2-40B4-BE49-F238E27FC236}">
                <a16:creationId xmlns:a16="http://schemas.microsoft.com/office/drawing/2014/main" id="{28895B00-06FF-4573-8C95-E35A08DCB52C}"/>
              </a:ext>
            </a:extLst>
          </p:cNvPr>
          <p:cNvSpPr>
            <a:spLocks noGrp="1"/>
          </p:cNvSpPr>
          <p:nvPr>
            <p:ph type="subTitle" idx="1"/>
          </p:nvPr>
        </p:nvSpPr>
        <p:spPr>
          <a:xfrm>
            <a:off x="1524000" y="1828800"/>
            <a:ext cx="9144000" cy="3429000"/>
          </a:xfrm>
        </p:spPr>
        <p:txBody>
          <a:bodyPr/>
          <a:lstStyle/>
          <a:p>
            <a:pPr marL="342900" indent="-342900" algn="l">
              <a:buFont typeface="Arial" panose="020B0604020202020204" pitchFamily="34" charset="0"/>
              <a:buChar char="•"/>
            </a:pPr>
            <a:r>
              <a:rPr lang="de-DE" dirty="0"/>
              <a:t>Windgeschwindigkeiten des Deutschen Wetterdienstes</a:t>
            </a:r>
          </a:p>
          <a:p>
            <a:pPr marL="342900" indent="-342900" algn="l">
              <a:buFont typeface="Arial" panose="020B0604020202020204" pitchFamily="34" charset="0"/>
              <a:buChar char="•"/>
            </a:pPr>
            <a:r>
              <a:rPr lang="de-DE" dirty="0"/>
              <a:t>Naturschutzgebiete des Bundesamtes für Naturschutz</a:t>
            </a:r>
          </a:p>
          <a:p>
            <a:pPr marL="342900" indent="-342900" algn="l">
              <a:buFont typeface="Arial" panose="020B0604020202020204" pitchFamily="34" charset="0"/>
              <a:buChar char="•"/>
            </a:pPr>
            <a:r>
              <a:rPr lang="de-DE" dirty="0"/>
              <a:t>Onshore Windkraftanlagen in Deutschland von Esri Deutschland</a:t>
            </a:r>
          </a:p>
          <a:p>
            <a:pPr marL="342900" indent="-342900" algn="l">
              <a:buFont typeface="Arial" panose="020B0604020202020204" pitchFamily="34" charset="0"/>
              <a:buChar char="•"/>
            </a:pPr>
            <a:r>
              <a:rPr lang="de-DE" dirty="0"/>
              <a:t>Features von OpenStreetMap</a:t>
            </a:r>
          </a:p>
          <a:p>
            <a:pPr marL="342900" indent="-342900" algn="l">
              <a:buFont typeface="Arial" panose="020B0604020202020204" pitchFamily="34" charset="0"/>
              <a:buChar char="•"/>
            </a:pPr>
            <a:r>
              <a:rPr lang="de-DE" dirty="0"/>
              <a:t>Manuell erhobene Koordinaten von Google Maps für spezielle Fälle</a:t>
            </a:r>
          </a:p>
          <a:p>
            <a:pPr marL="342900" indent="-342900" algn="l">
              <a:buFont typeface="Arial" panose="020B0604020202020204" pitchFamily="34" charset="0"/>
              <a:buChar char="•"/>
            </a:pPr>
            <a:r>
              <a:rPr lang="de-DE" dirty="0"/>
              <a:t>Datenbank mit Koordinaten von deutschen Gemeinden</a:t>
            </a:r>
          </a:p>
          <a:p>
            <a:pPr marL="342900" indent="-342900" algn="l">
              <a:buFont typeface="Arial" panose="020B0604020202020204" pitchFamily="34" charset="0"/>
              <a:buChar char="•"/>
            </a:pPr>
            <a:endParaRPr lang="de-DE" dirty="0"/>
          </a:p>
          <a:p>
            <a:pPr marL="342900" indent="-342900" algn="l">
              <a:buFont typeface="Arial" panose="020B0604020202020204" pitchFamily="34" charset="0"/>
              <a:buChar char="•"/>
            </a:pPr>
            <a:endParaRPr lang="de-DE" dirty="0"/>
          </a:p>
        </p:txBody>
      </p:sp>
      <p:pic>
        <p:nvPicPr>
          <p:cNvPr id="6" name="Picture 3" descr="Shape&#10;&#10;Description automatically generated with medium confidence">
            <a:extLst>
              <a:ext uri="{FF2B5EF4-FFF2-40B4-BE49-F238E27FC236}">
                <a16:creationId xmlns:a16="http://schemas.microsoft.com/office/drawing/2014/main" id="{AD9EF2D1-C80E-BA47-9069-40F25FBF2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0919" y="5605272"/>
            <a:ext cx="1605908" cy="625885"/>
          </a:xfrm>
          <a:prstGeom prst="rect">
            <a:avLst/>
          </a:prstGeom>
        </p:spPr>
      </p:pic>
    </p:spTree>
    <p:extLst>
      <p:ext uri="{BB962C8B-B14F-4D97-AF65-F5344CB8AC3E}">
        <p14:creationId xmlns:p14="http://schemas.microsoft.com/office/powerpoint/2010/main" val="1491033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2579-CDF0-4CB8-AD40-CC9741538762}"/>
              </a:ext>
            </a:extLst>
          </p:cNvPr>
          <p:cNvSpPr>
            <a:spLocks noGrp="1"/>
          </p:cNvSpPr>
          <p:nvPr>
            <p:ph type="ctrTitle"/>
          </p:nvPr>
        </p:nvSpPr>
        <p:spPr>
          <a:xfrm>
            <a:off x="1524000" y="298400"/>
            <a:ext cx="9144000" cy="1007888"/>
          </a:xfrm>
        </p:spPr>
        <p:txBody>
          <a:bodyPr>
            <a:normAutofit/>
          </a:bodyPr>
          <a:lstStyle/>
          <a:p>
            <a:pPr algn="l"/>
            <a:r>
              <a:rPr lang="de-DE" sz="4000" b="1" dirty="0"/>
              <a:t>Funktionsweise</a:t>
            </a:r>
          </a:p>
        </p:txBody>
      </p:sp>
      <p:sp>
        <p:nvSpPr>
          <p:cNvPr id="3" name="Subtitle 2">
            <a:extLst>
              <a:ext uri="{FF2B5EF4-FFF2-40B4-BE49-F238E27FC236}">
                <a16:creationId xmlns:a16="http://schemas.microsoft.com/office/drawing/2014/main" id="{28895B00-06FF-4573-8C95-E35A08DCB52C}"/>
              </a:ext>
            </a:extLst>
          </p:cNvPr>
          <p:cNvSpPr>
            <a:spLocks noGrp="1"/>
          </p:cNvSpPr>
          <p:nvPr>
            <p:ph type="subTitle" idx="1"/>
          </p:nvPr>
        </p:nvSpPr>
        <p:spPr>
          <a:xfrm>
            <a:off x="1524000" y="1828800"/>
            <a:ext cx="9144000" cy="3429000"/>
          </a:xfrm>
        </p:spPr>
        <p:txBody>
          <a:bodyPr/>
          <a:lstStyle/>
          <a:p>
            <a:pPr marL="342900" indent="-342900" algn="l">
              <a:buFont typeface="Arial" panose="020B0604020202020204" pitchFamily="34" charset="0"/>
              <a:buChar char="•"/>
            </a:pPr>
            <a:endParaRPr lang="de-DE" dirty="0"/>
          </a:p>
          <a:p>
            <a:pPr marL="342900" indent="-342900" algn="l">
              <a:buFont typeface="Arial" panose="020B0604020202020204" pitchFamily="34" charset="0"/>
              <a:buChar char="•"/>
            </a:pPr>
            <a:endParaRPr lang="de-DE" dirty="0"/>
          </a:p>
        </p:txBody>
      </p:sp>
      <p:sp>
        <p:nvSpPr>
          <p:cNvPr id="4" name="Oval 3">
            <a:extLst>
              <a:ext uri="{FF2B5EF4-FFF2-40B4-BE49-F238E27FC236}">
                <a16:creationId xmlns:a16="http://schemas.microsoft.com/office/drawing/2014/main" id="{4B111893-7F8E-4F64-80E6-75A387CD521B}"/>
              </a:ext>
            </a:extLst>
          </p:cNvPr>
          <p:cNvSpPr/>
          <p:nvPr/>
        </p:nvSpPr>
        <p:spPr>
          <a:xfrm>
            <a:off x="492370" y="2969281"/>
            <a:ext cx="1507252" cy="8641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t>X, Y</a:t>
            </a:r>
          </a:p>
        </p:txBody>
      </p:sp>
      <p:cxnSp>
        <p:nvCxnSpPr>
          <p:cNvPr id="7" name="Straight Arrow Connector 6">
            <a:extLst>
              <a:ext uri="{FF2B5EF4-FFF2-40B4-BE49-F238E27FC236}">
                <a16:creationId xmlns:a16="http://schemas.microsoft.com/office/drawing/2014/main" id="{62D5D96B-0D95-424E-891C-07EFC3B0B568}"/>
              </a:ext>
            </a:extLst>
          </p:cNvPr>
          <p:cNvCxnSpPr>
            <a:cxnSpLocks/>
            <a:stCxn id="4" idx="6"/>
            <a:endCxn id="8" idx="1"/>
          </p:cNvCxnSpPr>
          <p:nvPr/>
        </p:nvCxnSpPr>
        <p:spPr>
          <a:xfrm flipV="1">
            <a:off x="1999622" y="3399219"/>
            <a:ext cx="1416816" cy="2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Double Brace 7">
            <a:extLst>
              <a:ext uri="{FF2B5EF4-FFF2-40B4-BE49-F238E27FC236}">
                <a16:creationId xmlns:a16="http://schemas.microsoft.com/office/drawing/2014/main" id="{C847B872-0941-4D71-B96A-515507134342}"/>
              </a:ext>
            </a:extLst>
          </p:cNvPr>
          <p:cNvSpPr/>
          <p:nvPr/>
        </p:nvSpPr>
        <p:spPr>
          <a:xfrm>
            <a:off x="3416438" y="2640923"/>
            <a:ext cx="448827" cy="151659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Circle: Hollow 11">
            <a:extLst>
              <a:ext uri="{FF2B5EF4-FFF2-40B4-BE49-F238E27FC236}">
                <a16:creationId xmlns:a16="http://schemas.microsoft.com/office/drawing/2014/main" id="{039C2285-652F-4AF8-B2AB-5CA8AF8857A1}"/>
              </a:ext>
            </a:extLst>
          </p:cNvPr>
          <p:cNvSpPr/>
          <p:nvPr/>
        </p:nvSpPr>
        <p:spPr>
          <a:xfrm>
            <a:off x="3570720" y="2722420"/>
            <a:ext cx="130629" cy="130278"/>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3" name="Circle: Hollow 12">
            <a:extLst>
              <a:ext uri="{FF2B5EF4-FFF2-40B4-BE49-F238E27FC236}">
                <a16:creationId xmlns:a16="http://schemas.microsoft.com/office/drawing/2014/main" id="{01E9734F-14AE-4DF5-928F-B2B5DD388D11}"/>
              </a:ext>
            </a:extLst>
          </p:cNvPr>
          <p:cNvSpPr/>
          <p:nvPr/>
        </p:nvSpPr>
        <p:spPr>
          <a:xfrm>
            <a:off x="3570720" y="2947116"/>
            <a:ext cx="130629" cy="130278"/>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4" name="Circle: Hollow 13">
            <a:extLst>
              <a:ext uri="{FF2B5EF4-FFF2-40B4-BE49-F238E27FC236}">
                <a16:creationId xmlns:a16="http://schemas.microsoft.com/office/drawing/2014/main" id="{C65AEE19-30B5-41B9-AFD1-3B9D1F7B9D99}"/>
              </a:ext>
            </a:extLst>
          </p:cNvPr>
          <p:cNvSpPr/>
          <p:nvPr/>
        </p:nvSpPr>
        <p:spPr>
          <a:xfrm>
            <a:off x="3570720" y="3171812"/>
            <a:ext cx="130629" cy="130278"/>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5" name="Circle: Hollow 14">
            <a:extLst>
              <a:ext uri="{FF2B5EF4-FFF2-40B4-BE49-F238E27FC236}">
                <a16:creationId xmlns:a16="http://schemas.microsoft.com/office/drawing/2014/main" id="{D9D6203D-7461-416E-9E76-E19210AF2F8A}"/>
              </a:ext>
            </a:extLst>
          </p:cNvPr>
          <p:cNvSpPr/>
          <p:nvPr/>
        </p:nvSpPr>
        <p:spPr>
          <a:xfrm>
            <a:off x="3570720" y="3396508"/>
            <a:ext cx="130629" cy="130278"/>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Circle: Hollow 15">
            <a:extLst>
              <a:ext uri="{FF2B5EF4-FFF2-40B4-BE49-F238E27FC236}">
                <a16:creationId xmlns:a16="http://schemas.microsoft.com/office/drawing/2014/main" id="{6134AAFA-98FF-42E9-8C38-D9BCD5264025}"/>
              </a:ext>
            </a:extLst>
          </p:cNvPr>
          <p:cNvSpPr/>
          <p:nvPr/>
        </p:nvSpPr>
        <p:spPr>
          <a:xfrm>
            <a:off x="3570720" y="3621204"/>
            <a:ext cx="130629" cy="130278"/>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7" name="Circle: Hollow 16">
            <a:extLst>
              <a:ext uri="{FF2B5EF4-FFF2-40B4-BE49-F238E27FC236}">
                <a16:creationId xmlns:a16="http://schemas.microsoft.com/office/drawing/2014/main" id="{3FE331B6-A91E-4D0D-8207-76CD8608BC83}"/>
              </a:ext>
            </a:extLst>
          </p:cNvPr>
          <p:cNvSpPr/>
          <p:nvPr/>
        </p:nvSpPr>
        <p:spPr>
          <a:xfrm>
            <a:off x="3570720" y="3845902"/>
            <a:ext cx="130629" cy="130278"/>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9" name="TextBox 18">
            <a:extLst>
              <a:ext uri="{FF2B5EF4-FFF2-40B4-BE49-F238E27FC236}">
                <a16:creationId xmlns:a16="http://schemas.microsoft.com/office/drawing/2014/main" id="{2B5B11CC-CBD4-4EA4-BD4D-EDE82F300037}"/>
              </a:ext>
            </a:extLst>
          </p:cNvPr>
          <p:cNvSpPr txBox="1"/>
          <p:nvPr/>
        </p:nvSpPr>
        <p:spPr>
          <a:xfrm>
            <a:off x="3496828" y="4223275"/>
            <a:ext cx="2140299" cy="923330"/>
          </a:xfrm>
          <a:prstGeom prst="rect">
            <a:avLst/>
          </a:prstGeom>
          <a:noFill/>
        </p:spPr>
        <p:txBody>
          <a:bodyPr wrap="square" rtlCol="0">
            <a:spAutoFit/>
          </a:bodyPr>
          <a:lstStyle/>
          <a:p>
            <a:pPr marL="285750" indent="-285750">
              <a:buFont typeface="Arial" panose="020B0604020202020204" pitchFamily="34" charset="0"/>
              <a:buChar char="•"/>
            </a:pPr>
            <a:r>
              <a:rPr lang="de-DE" dirty="0"/>
              <a:t>Schutzgebiete</a:t>
            </a:r>
          </a:p>
          <a:p>
            <a:pPr marL="285750" indent="-285750">
              <a:buFont typeface="Arial" panose="020B0604020202020204" pitchFamily="34" charset="0"/>
              <a:buChar char="•"/>
            </a:pPr>
            <a:r>
              <a:rPr lang="de-DE" dirty="0"/>
              <a:t>OSM Features</a:t>
            </a:r>
          </a:p>
          <a:p>
            <a:pPr marL="285750" indent="-285750">
              <a:buFont typeface="Arial" panose="020B0604020202020204" pitchFamily="34" charset="0"/>
              <a:buChar char="•"/>
            </a:pPr>
            <a:r>
              <a:rPr lang="de-DE" dirty="0"/>
              <a:t>Winddaten</a:t>
            </a:r>
          </a:p>
        </p:txBody>
      </p:sp>
      <p:cxnSp>
        <p:nvCxnSpPr>
          <p:cNvPr id="21" name="Straight Arrow Connector 20">
            <a:extLst>
              <a:ext uri="{FF2B5EF4-FFF2-40B4-BE49-F238E27FC236}">
                <a16:creationId xmlns:a16="http://schemas.microsoft.com/office/drawing/2014/main" id="{030E1156-AA55-47FE-BB85-BAB57B8D69F7}"/>
              </a:ext>
            </a:extLst>
          </p:cNvPr>
          <p:cNvCxnSpPr>
            <a:cxnSpLocks/>
            <a:stCxn id="8" idx="3"/>
          </p:cNvCxnSpPr>
          <p:nvPr/>
        </p:nvCxnSpPr>
        <p:spPr>
          <a:xfrm flipV="1">
            <a:off x="3865265" y="3396509"/>
            <a:ext cx="1530700" cy="2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34986F5-5CBB-4B7A-A7E5-8F1C1F73F237}"/>
              </a:ext>
            </a:extLst>
          </p:cNvPr>
          <p:cNvSpPr/>
          <p:nvPr/>
        </p:nvSpPr>
        <p:spPr>
          <a:xfrm>
            <a:off x="5395965" y="2970926"/>
            <a:ext cx="1507252" cy="8641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t>AI Modell</a:t>
            </a:r>
          </a:p>
        </p:txBody>
      </p:sp>
      <p:cxnSp>
        <p:nvCxnSpPr>
          <p:cNvPr id="35" name="Straight Arrow Connector 34">
            <a:extLst>
              <a:ext uri="{FF2B5EF4-FFF2-40B4-BE49-F238E27FC236}">
                <a16:creationId xmlns:a16="http://schemas.microsoft.com/office/drawing/2014/main" id="{AC1ADFE3-8FB4-406D-AB4A-2FBE6EA52A33}"/>
              </a:ext>
            </a:extLst>
          </p:cNvPr>
          <p:cNvCxnSpPr>
            <a:cxnSpLocks/>
            <a:stCxn id="33" idx="6"/>
            <a:endCxn id="37" idx="2"/>
          </p:cNvCxnSpPr>
          <p:nvPr/>
        </p:nvCxnSpPr>
        <p:spPr>
          <a:xfrm flipV="1">
            <a:off x="6903217" y="3396508"/>
            <a:ext cx="1934308" cy="6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04AFA2B-EEB6-441A-B303-6E5A7BBDCBE0}"/>
              </a:ext>
            </a:extLst>
          </p:cNvPr>
          <p:cNvSpPr/>
          <p:nvPr/>
        </p:nvSpPr>
        <p:spPr>
          <a:xfrm>
            <a:off x="8837525" y="2964430"/>
            <a:ext cx="1507252" cy="8641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t>Output</a:t>
            </a:r>
          </a:p>
        </p:txBody>
      </p:sp>
      <p:sp>
        <p:nvSpPr>
          <p:cNvPr id="38" name="TextBox 37">
            <a:extLst>
              <a:ext uri="{FF2B5EF4-FFF2-40B4-BE49-F238E27FC236}">
                <a16:creationId xmlns:a16="http://schemas.microsoft.com/office/drawing/2014/main" id="{B935EE58-5A08-495D-B9F1-459EE577347C}"/>
              </a:ext>
            </a:extLst>
          </p:cNvPr>
          <p:cNvSpPr txBox="1"/>
          <p:nvPr/>
        </p:nvSpPr>
        <p:spPr>
          <a:xfrm>
            <a:off x="8941355" y="4223275"/>
            <a:ext cx="2140299" cy="646331"/>
          </a:xfrm>
          <a:prstGeom prst="rect">
            <a:avLst/>
          </a:prstGeom>
          <a:noFill/>
        </p:spPr>
        <p:txBody>
          <a:bodyPr wrap="square" rtlCol="0">
            <a:spAutoFit/>
          </a:bodyPr>
          <a:lstStyle/>
          <a:p>
            <a:pPr marL="285750" indent="-285750">
              <a:buFont typeface="Arial" panose="020B0604020202020204" pitchFamily="34" charset="0"/>
              <a:buChar char="•"/>
            </a:pPr>
            <a:r>
              <a:rPr lang="de-DE" dirty="0"/>
              <a:t>Ja</a:t>
            </a:r>
          </a:p>
          <a:p>
            <a:pPr marL="285750" indent="-285750">
              <a:buFont typeface="Arial" panose="020B0604020202020204" pitchFamily="34" charset="0"/>
              <a:buChar char="•"/>
            </a:pPr>
            <a:r>
              <a:rPr lang="de-DE" dirty="0"/>
              <a:t>Nein</a:t>
            </a:r>
          </a:p>
        </p:txBody>
      </p:sp>
      <p:pic>
        <p:nvPicPr>
          <p:cNvPr id="20" name="Picture 3" descr="Shape&#10;&#10;Description automatically generated with medium confidence">
            <a:extLst>
              <a:ext uri="{FF2B5EF4-FFF2-40B4-BE49-F238E27FC236}">
                <a16:creationId xmlns:a16="http://schemas.microsoft.com/office/drawing/2014/main" id="{8E3B482B-3253-5C4D-B8C8-7CB6070A2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0919" y="5605272"/>
            <a:ext cx="1605908" cy="625885"/>
          </a:xfrm>
          <a:prstGeom prst="rect">
            <a:avLst/>
          </a:prstGeom>
        </p:spPr>
      </p:pic>
    </p:spTree>
    <p:extLst>
      <p:ext uri="{BB962C8B-B14F-4D97-AF65-F5344CB8AC3E}">
        <p14:creationId xmlns:p14="http://schemas.microsoft.com/office/powerpoint/2010/main" val="350524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2579-CDF0-4CB8-AD40-CC9741538762}"/>
              </a:ext>
            </a:extLst>
          </p:cNvPr>
          <p:cNvSpPr>
            <a:spLocks noGrp="1"/>
          </p:cNvSpPr>
          <p:nvPr>
            <p:ph type="ctrTitle"/>
          </p:nvPr>
        </p:nvSpPr>
        <p:spPr>
          <a:xfrm>
            <a:off x="1524000" y="298400"/>
            <a:ext cx="9144000" cy="1007888"/>
          </a:xfrm>
        </p:spPr>
        <p:txBody>
          <a:bodyPr>
            <a:normAutofit/>
          </a:bodyPr>
          <a:lstStyle/>
          <a:p>
            <a:pPr algn="l"/>
            <a:r>
              <a:rPr lang="de-DE" sz="4000" b="1" dirty="0"/>
              <a:t>Potenzielle Modelle</a:t>
            </a:r>
          </a:p>
        </p:txBody>
      </p:sp>
      <p:sp>
        <p:nvSpPr>
          <p:cNvPr id="3" name="Subtitle 2">
            <a:extLst>
              <a:ext uri="{FF2B5EF4-FFF2-40B4-BE49-F238E27FC236}">
                <a16:creationId xmlns:a16="http://schemas.microsoft.com/office/drawing/2014/main" id="{28895B00-06FF-4573-8C95-E35A08DCB52C}"/>
              </a:ext>
            </a:extLst>
          </p:cNvPr>
          <p:cNvSpPr>
            <a:spLocks noGrp="1"/>
          </p:cNvSpPr>
          <p:nvPr>
            <p:ph type="subTitle" idx="1"/>
          </p:nvPr>
        </p:nvSpPr>
        <p:spPr>
          <a:xfrm>
            <a:off x="1524000" y="1828800"/>
            <a:ext cx="9144000" cy="3429000"/>
          </a:xfrm>
        </p:spPr>
        <p:txBody>
          <a:bodyPr/>
          <a:lstStyle/>
          <a:p>
            <a:pPr marL="342900" indent="-342900" algn="l">
              <a:buFont typeface="Arial" panose="020B0604020202020204" pitchFamily="34" charset="0"/>
              <a:buChar char="•"/>
            </a:pPr>
            <a:r>
              <a:rPr lang="de-DE" dirty="0"/>
              <a:t>Logistische Regression</a:t>
            </a:r>
          </a:p>
          <a:p>
            <a:pPr marL="342900" indent="-342900" algn="l">
              <a:buFont typeface="Arial" panose="020B0604020202020204" pitchFamily="34" charset="0"/>
              <a:buChar char="•"/>
            </a:pPr>
            <a:r>
              <a:rPr lang="de-DE" dirty="0"/>
              <a:t>K-nearest neighbor</a:t>
            </a:r>
          </a:p>
          <a:p>
            <a:pPr marL="342900" indent="-342900" algn="l">
              <a:buFont typeface="Arial" panose="020B0604020202020204" pitchFamily="34" charset="0"/>
              <a:buChar char="•"/>
            </a:pPr>
            <a:r>
              <a:rPr lang="de-DE" dirty="0"/>
              <a:t>Neuronales Netz</a:t>
            </a:r>
          </a:p>
          <a:p>
            <a:pPr marL="342900" indent="-342900" algn="l">
              <a:buFont typeface="Arial" panose="020B0604020202020204" pitchFamily="34" charset="0"/>
              <a:buChar char="•"/>
            </a:pPr>
            <a:r>
              <a:rPr lang="de-DE" dirty="0"/>
              <a:t>Stochastic Gradient</a:t>
            </a:r>
          </a:p>
          <a:p>
            <a:pPr marL="342900" indent="-342900" algn="l">
              <a:buFont typeface="Arial" panose="020B0604020202020204" pitchFamily="34" charset="0"/>
              <a:buChar char="•"/>
            </a:pPr>
            <a:r>
              <a:rPr lang="de-DE" dirty="0"/>
              <a:t>Svm</a:t>
            </a:r>
          </a:p>
          <a:p>
            <a:pPr marL="342900" indent="-342900" algn="l">
              <a:buFont typeface="Arial" panose="020B0604020202020204" pitchFamily="34" charset="0"/>
              <a:buChar char="•"/>
            </a:pPr>
            <a:r>
              <a:rPr lang="de-DE" dirty="0"/>
              <a:t>Decision Trees</a:t>
            </a:r>
          </a:p>
          <a:p>
            <a:pPr marL="342900" indent="-342900" algn="l">
              <a:buFont typeface="Arial" panose="020B0604020202020204" pitchFamily="34" charset="0"/>
              <a:buChar char="•"/>
            </a:pPr>
            <a:r>
              <a:rPr lang="de-DE" dirty="0"/>
              <a:t>Naive Bayes</a:t>
            </a:r>
          </a:p>
        </p:txBody>
      </p:sp>
      <p:pic>
        <p:nvPicPr>
          <p:cNvPr id="6" name="Picture 3" descr="Shape&#10;&#10;Description automatically generated with medium confidence">
            <a:extLst>
              <a:ext uri="{FF2B5EF4-FFF2-40B4-BE49-F238E27FC236}">
                <a16:creationId xmlns:a16="http://schemas.microsoft.com/office/drawing/2014/main" id="{63CFFBB0-7BBE-6D44-ACD6-E14078913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0919" y="5605272"/>
            <a:ext cx="1605908" cy="625885"/>
          </a:xfrm>
          <a:prstGeom prst="rect">
            <a:avLst/>
          </a:prstGeom>
        </p:spPr>
      </p:pic>
    </p:spTree>
    <p:extLst>
      <p:ext uri="{BB962C8B-B14F-4D97-AF65-F5344CB8AC3E}">
        <p14:creationId xmlns:p14="http://schemas.microsoft.com/office/powerpoint/2010/main" val="382164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2579-CDF0-4CB8-AD40-CC9741538762}"/>
              </a:ext>
            </a:extLst>
          </p:cNvPr>
          <p:cNvSpPr>
            <a:spLocks noGrp="1"/>
          </p:cNvSpPr>
          <p:nvPr>
            <p:ph type="ctrTitle"/>
          </p:nvPr>
        </p:nvSpPr>
        <p:spPr>
          <a:xfrm>
            <a:off x="1524000" y="298400"/>
            <a:ext cx="9144000" cy="1007888"/>
          </a:xfrm>
        </p:spPr>
        <p:txBody>
          <a:bodyPr>
            <a:normAutofit/>
          </a:bodyPr>
          <a:lstStyle/>
          <a:p>
            <a:pPr algn="l"/>
            <a:r>
              <a:rPr lang="de-DE" sz="4000" b="1" dirty="0"/>
              <a:t>Herausforderungen &amp; Ausblick</a:t>
            </a:r>
          </a:p>
        </p:txBody>
      </p:sp>
      <p:sp>
        <p:nvSpPr>
          <p:cNvPr id="3" name="Subtitle 2">
            <a:extLst>
              <a:ext uri="{FF2B5EF4-FFF2-40B4-BE49-F238E27FC236}">
                <a16:creationId xmlns:a16="http://schemas.microsoft.com/office/drawing/2014/main" id="{28895B00-06FF-4573-8C95-E35A08DCB52C}"/>
              </a:ext>
            </a:extLst>
          </p:cNvPr>
          <p:cNvSpPr>
            <a:spLocks noGrp="1"/>
          </p:cNvSpPr>
          <p:nvPr>
            <p:ph type="subTitle" idx="1"/>
          </p:nvPr>
        </p:nvSpPr>
        <p:spPr>
          <a:xfrm>
            <a:off x="1524000" y="1828800"/>
            <a:ext cx="9144000" cy="3429000"/>
          </a:xfrm>
        </p:spPr>
        <p:txBody>
          <a:bodyPr>
            <a:normAutofit lnSpcReduction="10000"/>
          </a:bodyPr>
          <a:lstStyle/>
          <a:p>
            <a:pPr marL="342900" indent="-342900" algn="l">
              <a:buFont typeface="Arial" panose="020B0604020202020204" pitchFamily="34" charset="0"/>
              <a:buChar char="•"/>
            </a:pPr>
            <a:r>
              <a:rPr lang="de-DE" dirty="0"/>
              <a:t>Datenerhebung </a:t>
            </a:r>
          </a:p>
          <a:p>
            <a:pPr marL="342900" indent="-342900" algn="l">
              <a:buFont typeface="Arial" panose="020B0604020202020204" pitchFamily="34" charset="0"/>
              <a:buChar char="•"/>
            </a:pPr>
            <a:r>
              <a:rPr lang="de-DE" dirty="0"/>
              <a:t>Datenformatierung</a:t>
            </a:r>
          </a:p>
          <a:p>
            <a:pPr marL="342900" indent="-342900" algn="l">
              <a:buFont typeface="Arial" panose="020B0604020202020204" pitchFamily="34" charset="0"/>
              <a:buChar char="•"/>
            </a:pPr>
            <a:r>
              <a:rPr lang="de-DE" dirty="0" err="1"/>
              <a:t>OpenStreetMap</a:t>
            </a:r>
            <a:r>
              <a:rPr lang="de-DE" dirty="0"/>
              <a:t> Funktionen in Website einbetten</a:t>
            </a:r>
          </a:p>
          <a:p>
            <a:pPr marL="342900" indent="-342900" algn="l">
              <a:buFont typeface="Arial" panose="020B0604020202020204" pitchFamily="34" charset="0"/>
              <a:buChar char="•"/>
            </a:pPr>
            <a:r>
              <a:rPr lang="de-DE" dirty="0"/>
              <a:t>--------------</a:t>
            </a:r>
          </a:p>
          <a:p>
            <a:pPr marL="342900" indent="-342900" algn="l">
              <a:buFont typeface="Arial" panose="020B0604020202020204" pitchFamily="34" charset="0"/>
              <a:buChar char="•"/>
            </a:pPr>
            <a:r>
              <a:rPr lang="de-DE" dirty="0"/>
              <a:t>Weitere Einflussfaktoren miteinbeziehen</a:t>
            </a:r>
          </a:p>
          <a:p>
            <a:pPr marL="342900" indent="-342900" algn="l">
              <a:buFont typeface="Arial" panose="020B0604020202020204" pitchFamily="34" charset="0"/>
              <a:buChar char="•"/>
            </a:pPr>
            <a:r>
              <a:rPr lang="de-DE" dirty="0"/>
              <a:t>Zusätzliche Output Parameter bereitstellen</a:t>
            </a:r>
          </a:p>
          <a:p>
            <a:pPr marL="342900" indent="-342900" algn="l">
              <a:buFont typeface="Arial" panose="020B0604020202020204" pitchFamily="34" charset="0"/>
              <a:buChar char="•"/>
            </a:pPr>
            <a:r>
              <a:rPr lang="de-DE" dirty="0"/>
              <a:t>Erweiterte Website Funktionalitäten</a:t>
            </a:r>
          </a:p>
          <a:p>
            <a:pPr marL="342900" indent="-342900" algn="l">
              <a:buFont typeface="Arial" panose="020B0604020202020204" pitchFamily="34" charset="0"/>
              <a:buChar char="•"/>
            </a:pPr>
            <a:r>
              <a:rPr lang="de-DE" dirty="0"/>
              <a:t>Modell trainieren</a:t>
            </a:r>
          </a:p>
          <a:p>
            <a:pPr marL="342900" indent="-342900" algn="l">
              <a:buFont typeface="Arial" panose="020B0604020202020204" pitchFamily="34" charset="0"/>
              <a:buChar char="•"/>
            </a:pPr>
            <a:endParaRPr lang="de-DE" dirty="0"/>
          </a:p>
          <a:p>
            <a:pPr marL="342900" indent="-342900" algn="l">
              <a:buFont typeface="Arial" panose="020B0604020202020204" pitchFamily="34" charset="0"/>
              <a:buChar char="•"/>
            </a:pPr>
            <a:endParaRPr lang="de-DE" dirty="0"/>
          </a:p>
        </p:txBody>
      </p:sp>
      <p:pic>
        <p:nvPicPr>
          <p:cNvPr id="5" name="Picture 3" descr="Shape&#10;&#10;Description automatically generated with medium confidence">
            <a:extLst>
              <a:ext uri="{FF2B5EF4-FFF2-40B4-BE49-F238E27FC236}">
                <a16:creationId xmlns:a16="http://schemas.microsoft.com/office/drawing/2014/main" id="{8549C0B7-156E-7342-B681-7CF22A314F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0919" y="5605272"/>
            <a:ext cx="1605908" cy="625885"/>
          </a:xfrm>
          <a:prstGeom prst="rect">
            <a:avLst/>
          </a:prstGeom>
        </p:spPr>
      </p:pic>
    </p:spTree>
    <p:extLst>
      <p:ext uri="{BB962C8B-B14F-4D97-AF65-F5344CB8AC3E}">
        <p14:creationId xmlns:p14="http://schemas.microsoft.com/office/powerpoint/2010/main" val="2935289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720</Words>
  <Application>Microsoft Macintosh PowerPoint</Application>
  <PresentationFormat>Widescreen</PresentationFormat>
  <Paragraphs>117</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vt:lpstr>
      <vt:lpstr>Calibri</vt:lpstr>
      <vt:lpstr>Calibri Light</vt:lpstr>
      <vt:lpstr>Office Theme</vt:lpstr>
      <vt:lpstr>PowerPoint Presentation</vt:lpstr>
      <vt:lpstr>Inhalt </vt:lpstr>
      <vt:lpstr>Idee hinter dem Programm </vt:lpstr>
      <vt:lpstr>Aktuelle Entwicklungen</vt:lpstr>
      <vt:lpstr>Relevante Einflussfaktoren für Lokationen</vt:lpstr>
      <vt:lpstr>Verwendete Daten </vt:lpstr>
      <vt:lpstr>Funktionsweise</vt:lpstr>
      <vt:lpstr>Potenzielle Modelle</vt:lpstr>
      <vt:lpstr>Herausforderungen &amp; Ausblick</vt:lpstr>
      <vt:lpstr>Live Demo</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Windkraft +</dc:title>
  <dc:creator>Wuttke, Jonas</dc:creator>
  <cp:lastModifiedBy>Ferdinand Muth</cp:lastModifiedBy>
  <cp:revision>4</cp:revision>
  <dcterms:created xsi:type="dcterms:W3CDTF">2022-07-05T20:24:23Z</dcterms:created>
  <dcterms:modified xsi:type="dcterms:W3CDTF">2022-08-02T14:21:24Z</dcterms:modified>
</cp:coreProperties>
</file>