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3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4C3C3-E5AB-5E45-8F64-F6F571ECF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772318"/>
            <a:ext cx="8791575" cy="1655763"/>
          </a:xfrm>
        </p:spPr>
        <p:txBody>
          <a:bodyPr/>
          <a:lstStyle/>
          <a:p>
            <a:pPr algn="ctr"/>
            <a:r>
              <a:rPr lang="en-US" dirty="0"/>
              <a:t>Distributed “Producers-Consumers” System </a:t>
            </a:r>
          </a:p>
        </p:txBody>
      </p:sp>
    </p:spTree>
    <p:extLst>
      <p:ext uri="{BB962C8B-B14F-4D97-AF65-F5344CB8AC3E}">
        <p14:creationId xmlns:p14="http://schemas.microsoft.com/office/powerpoint/2010/main" val="2783800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9ADA8-5C2F-D84E-97E4-6500F63C4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271753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Design Server Side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14BBBB-AC1D-014D-95DE-89C48B4126E4}"/>
              </a:ext>
            </a:extLst>
          </p:cNvPr>
          <p:cNvSpPr/>
          <p:nvPr/>
        </p:nvSpPr>
        <p:spPr>
          <a:xfrm>
            <a:off x="645356" y="1771992"/>
            <a:ext cx="1534508" cy="107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  <a:p>
            <a:pPr algn="ctr"/>
            <a:r>
              <a:rPr lang="en-US" dirty="0"/>
              <a:t>Scoket(3055)</a:t>
            </a:r>
          </a:p>
          <a:p>
            <a:pPr algn="ctr"/>
            <a:r>
              <a:rPr lang="en-US" dirty="0"/>
              <a:t>Thread.sleep</a:t>
            </a:r>
          </a:p>
          <a:p>
            <a:pPr algn="ctr"/>
            <a:r>
              <a:rPr lang="en-US" dirty="0"/>
              <a:t>Method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2BF8FA-5E8C-E64F-BC4D-28A5FB75C9D2}"/>
              </a:ext>
            </a:extLst>
          </p:cNvPr>
          <p:cNvSpPr/>
          <p:nvPr/>
        </p:nvSpPr>
        <p:spPr>
          <a:xfrm>
            <a:off x="4162099" y="808083"/>
            <a:ext cx="4135823" cy="2452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  <a:p>
            <a:pPr algn="ctr"/>
            <a:r>
              <a:rPr lang="en-US" dirty="0"/>
              <a:t>ServerSocket(3055)</a:t>
            </a:r>
          </a:p>
          <a:p>
            <a:pPr algn="ctr"/>
            <a:r>
              <a:rPr lang="en-US" dirty="0"/>
              <a:t>Configures:</a:t>
            </a:r>
          </a:p>
          <a:p>
            <a:pPr algn="ctr"/>
            <a:r>
              <a:rPr lang="en-US" dirty="0"/>
              <a:t> BoundedBuffer1(n)</a:t>
            </a:r>
          </a:p>
          <a:p>
            <a:pPr algn="ctr"/>
            <a:r>
              <a:rPr lang="en-US" dirty="0"/>
              <a:t>Thread prod  = new Producer</a:t>
            </a:r>
          </a:p>
          <a:p>
            <a:pPr algn="ctr"/>
            <a:r>
              <a:rPr lang="en-US" dirty="0"/>
              <a:t>Thread client = new ClientHandler</a:t>
            </a:r>
          </a:p>
          <a:p>
            <a:pPr algn="ctr"/>
            <a:r>
              <a:rPr lang="en-US" dirty="0"/>
              <a:t>DataInputStream</a:t>
            </a:r>
          </a:p>
          <a:p>
            <a:pPr algn="ctr"/>
            <a:r>
              <a:rPr lang="en-US" dirty="0"/>
              <a:t>DataOutputStream</a:t>
            </a:r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FB51FB-0EEB-CC40-BA9E-EBBBBA2EE4C5}"/>
              </a:ext>
            </a:extLst>
          </p:cNvPr>
          <p:cNvSpPr/>
          <p:nvPr/>
        </p:nvSpPr>
        <p:spPr>
          <a:xfrm>
            <a:off x="4162099" y="3271482"/>
            <a:ext cx="4135824" cy="802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Handler</a:t>
            </a:r>
          </a:p>
          <a:p>
            <a:pPr algn="ctr"/>
            <a:endParaRPr lang="en-US" dirty="0"/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37CB9A71-6AC5-264B-BF41-0793ABF9C250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179864" y="2034528"/>
            <a:ext cx="1982235" cy="147026"/>
          </a:xfrm>
          <a:prstGeom prst="curvedConnector3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CD4553F-34D1-D842-8423-0E94B51C3C98}"/>
              </a:ext>
            </a:extLst>
          </p:cNvPr>
          <p:cNvSpPr/>
          <p:nvPr/>
        </p:nvSpPr>
        <p:spPr>
          <a:xfrm>
            <a:off x="645357" y="3920348"/>
            <a:ext cx="153450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Client</a:t>
            </a:r>
          </a:p>
          <a:p>
            <a:pPr algn="ctr"/>
            <a:r>
              <a:rPr lang="en-US" dirty="0"/>
              <a:t>Scoket (3055)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7F5D18D3-B84B-8742-92B4-184F6BAC32A8}"/>
              </a:ext>
            </a:extLst>
          </p:cNvPr>
          <p:cNvCxnSpPr>
            <a:cxnSpLocks/>
            <a:stCxn id="14" idx="3"/>
            <a:endCxn id="5" idx="1"/>
          </p:cNvCxnSpPr>
          <p:nvPr/>
        </p:nvCxnSpPr>
        <p:spPr>
          <a:xfrm flipV="1">
            <a:off x="2179864" y="2034528"/>
            <a:ext cx="1982235" cy="2343020"/>
          </a:xfrm>
          <a:prstGeom prst="curvedConnector3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5E8D0D7-C450-9B4B-A663-FE5C41108E3F}"/>
              </a:ext>
            </a:extLst>
          </p:cNvPr>
          <p:cNvSpPr/>
          <p:nvPr/>
        </p:nvSpPr>
        <p:spPr>
          <a:xfrm>
            <a:off x="9155549" y="4235327"/>
            <a:ext cx="2039007" cy="1051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Bounded Buffer</a:t>
            </a:r>
          </a:p>
          <a:p>
            <a:pPr algn="ctr"/>
            <a:r>
              <a:rPr lang="en-US" dirty="0"/>
              <a:t>Synchronized 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6CF35BFE-A95B-5745-8B09-CAEE8988D20B}"/>
              </a:ext>
            </a:extLst>
          </p:cNvPr>
          <p:cNvCxnSpPr>
            <a:cxnSpLocks/>
            <a:stCxn id="6" idx="3"/>
            <a:endCxn id="25" idx="1"/>
          </p:cNvCxnSpPr>
          <p:nvPr/>
        </p:nvCxnSpPr>
        <p:spPr>
          <a:xfrm>
            <a:off x="8297923" y="3672812"/>
            <a:ext cx="857626" cy="1088101"/>
          </a:xfrm>
          <a:prstGeom prst="curvedConnector3">
            <a:avLst>
              <a:gd name="adj1" fmla="val 50000"/>
            </a:avLst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BE86FAC-305C-1643-81F4-DC0728CED87A}"/>
              </a:ext>
            </a:extLst>
          </p:cNvPr>
          <p:cNvSpPr/>
          <p:nvPr/>
        </p:nvSpPr>
        <p:spPr>
          <a:xfrm>
            <a:off x="9509234" y="2961427"/>
            <a:ext cx="1929688" cy="599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AD53FF6-1D10-4F49-AD1F-CE4908042E36}"/>
              </a:ext>
            </a:extLst>
          </p:cNvPr>
          <p:cNvSpPr/>
          <p:nvPr/>
        </p:nvSpPr>
        <p:spPr>
          <a:xfrm>
            <a:off x="9481370" y="1714774"/>
            <a:ext cx="1957552" cy="892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</a:t>
            </a:r>
          </a:p>
          <a:p>
            <a:pPr algn="ctr"/>
            <a:r>
              <a:rPr lang="en-US" dirty="0"/>
              <a:t>Used Thread.sleep</a:t>
            </a:r>
          </a:p>
          <a:p>
            <a:pPr algn="ctr"/>
            <a:r>
              <a:rPr lang="en-US" dirty="0"/>
              <a:t>Method</a:t>
            </a:r>
          </a:p>
        </p:txBody>
      </p: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0D1E45F4-AB75-5D48-961E-0743126345C1}"/>
              </a:ext>
            </a:extLst>
          </p:cNvPr>
          <p:cNvCxnSpPr>
            <a:cxnSpLocks/>
            <a:stCxn id="5" idx="3"/>
            <a:endCxn id="38" idx="1"/>
          </p:cNvCxnSpPr>
          <p:nvPr/>
        </p:nvCxnSpPr>
        <p:spPr>
          <a:xfrm>
            <a:off x="8297922" y="2034528"/>
            <a:ext cx="1183448" cy="126643"/>
          </a:xfrm>
          <a:prstGeom prst="curvedConnector3">
            <a:avLst>
              <a:gd name="adj1" fmla="val 50000"/>
            </a:avLst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F01A83E9-A492-BF4B-A1B3-D8E427CC97E0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8297922" y="2034528"/>
            <a:ext cx="1212350" cy="1206235"/>
          </a:xfrm>
          <a:prstGeom prst="curvedConnector3">
            <a:avLst>
              <a:gd name="adj1" fmla="val 50000"/>
            </a:avLst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5A2B0CCC-09D7-A245-9FA8-5EAEB486D1C5}"/>
              </a:ext>
            </a:extLst>
          </p:cNvPr>
          <p:cNvCxnSpPr>
            <a:cxnSpLocks/>
            <a:stCxn id="38" idx="3"/>
            <a:endCxn id="25" idx="3"/>
          </p:cNvCxnSpPr>
          <p:nvPr/>
        </p:nvCxnSpPr>
        <p:spPr>
          <a:xfrm flipH="1">
            <a:off x="11194556" y="2161171"/>
            <a:ext cx="244366" cy="2599742"/>
          </a:xfrm>
          <a:prstGeom prst="curvedConnector3">
            <a:avLst>
              <a:gd name="adj1" fmla="val -93548"/>
            </a:avLst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4A099E58-7A34-0942-97F7-8E2CEDECC4C8}"/>
              </a:ext>
            </a:extLst>
          </p:cNvPr>
          <p:cNvCxnSpPr>
            <a:cxnSpLocks/>
            <a:stCxn id="37" idx="3"/>
            <a:endCxn id="25" idx="3"/>
          </p:cNvCxnSpPr>
          <p:nvPr/>
        </p:nvCxnSpPr>
        <p:spPr>
          <a:xfrm flipH="1">
            <a:off x="11194556" y="3260972"/>
            <a:ext cx="244366" cy="1499941"/>
          </a:xfrm>
          <a:prstGeom prst="curvedConnector3">
            <a:avLst>
              <a:gd name="adj1" fmla="val -93548"/>
            </a:avLst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E4738F38-A093-E947-9E00-ACEE318F07B2}"/>
              </a:ext>
            </a:extLst>
          </p:cNvPr>
          <p:cNvSpPr/>
          <p:nvPr/>
        </p:nvSpPr>
        <p:spPr>
          <a:xfrm>
            <a:off x="9207062" y="5580993"/>
            <a:ext cx="1976984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ArrayQue</a:t>
            </a:r>
          </a:p>
          <a:p>
            <a:pPr algn="ctr"/>
            <a:r>
              <a:rPr lang="en-US" dirty="0"/>
              <a:t>Used Java methods 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4E1B8CD-2FB6-5B4A-A14A-AE7BFA4A267B}"/>
              </a:ext>
            </a:extLst>
          </p:cNvPr>
          <p:cNvCxnSpPr>
            <a:cxnSpLocks/>
            <a:stCxn id="25" idx="2"/>
            <a:endCxn id="66" idx="0"/>
          </p:cNvCxnSpPr>
          <p:nvPr/>
        </p:nvCxnSpPr>
        <p:spPr>
          <a:xfrm>
            <a:off x="10175053" y="5286498"/>
            <a:ext cx="20501" cy="294495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>
            <a:extLst>
              <a:ext uri="{FF2B5EF4-FFF2-40B4-BE49-F238E27FC236}">
                <a16:creationId xmlns:a16="http://schemas.microsoft.com/office/drawing/2014/main" id="{CAC4220D-89C4-7841-A436-489E47F00327}"/>
              </a:ext>
            </a:extLst>
          </p:cNvPr>
          <p:cNvCxnSpPr>
            <a:cxnSpLocks/>
            <a:stCxn id="6" idx="2"/>
            <a:endCxn id="14" idx="2"/>
          </p:cNvCxnSpPr>
          <p:nvPr/>
        </p:nvCxnSpPr>
        <p:spPr>
          <a:xfrm rot="5400000">
            <a:off x="3441008" y="2045745"/>
            <a:ext cx="760606" cy="4817400"/>
          </a:xfrm>
          <a:prstGeom prst="curvedConnector3">
            <a:avLst>
              <a:gd name="adj1" fmla="val 130055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>
            <a:extLst>
              <a:ext uri="{FF2B5EF4-FFF2-40B4-BE49-F238E27FC236}">
                <a16:creationId xmlns:a16="http://schemas.microsoft.com/office/drawing/2014/main" id="{61F7A2E0-6947-A04B-9AAE-2452203D493E}"/>
              </a:ext>
            </a:extLst>
          </p:cNvPr>
          <p:cNvCxnSpPr>
            <a:cxnSpLocks/>
            <a:stCxn id="6" idx="2"/>
            <a:endCxn id="4" idx="2"/>
          </p:cNvCxnSpPr>
          <p:nvPr/>
        </p:nvCxnSpPr>
        <p:spPr>
          <a:xfrm rot="5400000" flipH="1">
            <a:off x="3208754" y="1052885"/>
            <a:ext cx="1225114" cy="4817401"/>
          </a:xfrm>
          <a:prstGeom prst="curvedConnector3">
            <a:avLst>
              <a:gd name="adj1" fmla="val -18659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EE0BE617-CC62-8F40-B4D8-C848B90BE5D8}"/>
              </a:ext>
            </a:extLst>
          </p:cNvPr>
          <p:cNvSpPr txBox="1"/>
          <p:nvPr/>
        </p:nvSpPr>
        <p:spPr>
          <a:xfrm rot="21333999">
            <a:off x="3181721" y="4416447"/>
            <a:ext cx="2362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 and Responses </a:t>
            </a:r>
          </a:p>
        </p:txBody>
      </p:sp>
    </p:spTree>
    <p:extLst>
      <p:ext uri="{BB962C8B-B14F-4D97-AF65-F5344CB8AC3E}">
        <p14:creationId xmlns:p14="http://schemas.microsoft.com/office/powerpoint/2010/main" val="24883439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426</TotalTime>
  <Words>65</Words>
  <Application>Microsoft Macintosh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Tw Cen MT</vt:lpstr>
      <vt:lpstr>Circuit</vt:lpstr>
      <vt:lpstr>Distributed “Producers-Consumers” System </vt:lpstr>
      <vt:lpstr>Design Server Side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“Producers-Consumers” System </dc:title>
  <dc:creator>Fennell, Pete</dc:creator>
  <cp:lastModifiedBy>Fennell, Pete</cp:lastModifiedBy>
  <cp:revision>12</cp:revision>
  <dcterms:created xsi:type="dcterms:W3CDTF">2019-04-23T20:49:41Z</dcterms:created>
  <dcterms:modified xsi:type="dcterms:W3CDTF">2019-04-24T03:56:26Z</dcterms:modified>
</cp:coreProperties>
</file>