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C3C3-E5AB-5E45-8F64-F6F571ECF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2318"/>
            <a:ext cx="8791575" cy="1655763"/>
          </a:xfrm>
        </p:spPr>
        <p:txBody>
          <a:bodyPr/>
          <a:lstStyle/>
          <a:p>
            <a:pPr algn="ctr"/>
            <a:r>
              <a:rPr lang="en-US" dirty="0"/>
              <a:t>Distributed “Producers-Consumers” System </a:t>
            </a:r>
          </a:p>
        </p:txBody>
      </p:sp>
    </p:spTree>
    <p:extLst>
      <p:ext uri="{BB962C8B-B14F-4D97-AF65-F5344CB8AC3E}">
        <p14:creationId xmlns:p14="http://schemas.microsoft.com/office/powerpoint/2010/main" val="27838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E9A2B55C-D3E8-A94C-8665-23D8BD70287D}"/>
              </a:ext>
            </a:extLst>
          </p:cNvPr>
          <p:cNvCxnSpPr>
            <a:cxnSpLocks/>
            <a:stCxn id="93" idx="2"/>
          </p:cNvCxnSpPr>
          <p:nvPr/>
        </p:nvCxnSpPr>
        <p:spPr>
          <a:xfrm rot="5400000">
            <a:off x="668381" y="2066508"/>
            <a:ext cx="2514796" cy="1118807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09ADA8-5C2F-D84E-97E4-6500F63C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7175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Design Server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4BBBB-AC1D-014D-95DE-89C48B4126E4}"/>
              </a:ext>
            </a:extLst>
          </p:cNvPr>
          <p:cNvSpPr/>
          <p:nvPr/>
        </p:nvSpPr>
        <p:spPr>
          <a:xfrm>
            <a:off x="869219" y="1771993"/>
            <a:ext cx="1534508" cy="107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Scoket(3055)</a:t>
            </a:r>
          </a:p>
          <a:p>
            <a:pPr algn="ctr"/>
            <a:r>
              <a:rPr lang="en-US" dirty="0"/>
              <a:t>Thread.sleep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BF8FA-5E8C-E64F-BC4D-28A5FB75C9D2}"/>
              </a:ext>
            </a:extLst>
          </p:cNvPr>
          <p:cNvSpPr/>
          <p:nvPr/>
        </p:nvSpPr>
        <p:spPr>
          <a:xfrm>
            <a:off x="4162099" y="808083"/>
            <a:ext cx="4135823" cy="2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ServerSocket(3055)</a:t>
            </a:r>
          </a:p>
          <a:p>
            <a:pPr algn="ctr"/>
            <a:r>
              <a:rPr lang="en-US" dirty="0"/>
              <a:t>Configures:</a:t>
            </a:r>
          </a:p>
          <a:p>
            <a:pPr algn="ctr"/>
            <a:r>
              <a:rPr lang="en-US" dirty="0"/>
              <a:t> BoundedBuffer1(n)</a:t>
            </a:r>
          </a:p>
          <a:p>
            <a:pPr algn="ctr"/>
            <a:r>
              <a:rPr lang="en-US" dirty="0"/>
              <a:t>Thread prod  = new Producer</a:t>
            </a:r>
          </a:p>
          <a:p>
            <a:pPr algn="ctr"/>
            <a:r>
              <a:rPr lang="en-US" dirty="0"/>
              <a:t>Thread client = new ClientHandler</a:t>
            </a:r>
          </a:p>
          <a:p>
            <a:pPr algn="ctr"/>
            <a:r>
              <a:rPr lang="en-US" dirty="0"/>
              <a:t>DataInputStream</a:t>
            </a:r>
          </a:p>
          <a:p>
            <a:pPr algn="ctr"/>
            <a:r>
              <a:rPr lang="en-US" dirty="0"/>
              <a:t>DataOutputStream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B51FB-0EEB-CC40-BA9E-EBBBBA2EE4C5}"/>
              </a:ext>
            </a:extLst>
          </p:cNvPr>
          <p:cNvSpPr/>
          <p:nvPr/>
        </p:nvSpPr>
        <p:spPr>
          <a:xfrm>
            <a:off x="4162099" y="3271482"/>
            <a:ext cx="4135824" cy="80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Handler</a:t>
            </a:r>
          </a:p>
          <a:p>
            <a:pPr algn="ctr"/>
            <a:endParaRPr lang="en-US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7CB9A71-6AC5-264B-BF41-0793ABF9C250}"/>
              </a:ext>
            </a:extLst>
          </p:cNvPr>
          <p:cNvCxnSpPr>
            <a:cxnSpLocks/>
            <a:stCxn id="93" idx="3"/>
            <a:endCxn id="5" idx="1"/>
          </p:cNvCxnSpPr>
          <p:nvPr/>
        </p:nvCxnSpPr>
        <p:spPr>
          <a:xfrm>
            <a:off x="3647090" y="731552"/>
            <a:ext cx="515009" cy="1302976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553F-34D1-D842-8423-0E94B51C3C98}"/>
              </a:ext>
            </a:extLst>
          </p:cNvPr>
          <p:cNvSpPr/>
          <p:nvPr/>
        </p:nvSpPr>
        <p:spPr>
          <a:xfrm>
            <a:off x="645357" y="3920348"/>
            <a:ext cx="1534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Scoket (3055)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F5D18D3-B84B-8742-92B4-184F6BAC32A8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2179864" y="2034528"/>
            <a:ext cx="1982235" cy="2343020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5E8D0D7-C450-9B4B-A663-FE5C41108E3F}"/>
              </a:ext>
            </a:extLst>
          </p:cNvPr>
          <p:cNvSpPr/>
          <p:nvPr/>
        </p:nvSpPr>
        <p:spPr>
          <a:xfrm>
            <a:off x="9155549" y="4235327"/>
            <a:ext cx="2039007" cy="105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Bounded Buffer</a:t>
            </a:r>
          </a:p>
          <a:p>
            <a:pPr algn="ctr"/>
            <a:r>
              <a:rPr lang="en-US" dirty="0"/>
              <a:t>Synchronized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CF35BFE-A95B-5745-8B09-CAEE8988D20B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8297923" y="3672812"/>
            <a:ext cx="857626" cy="1088101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E86FAC-305C-1643-81F4-DC0728CED87A}"/>
              </a:ext>
            </a:extLst>
          </p:cNvPr>
          <p:cNvSpPr/>
          <p:nvPr/>
        </p:nvSpPr>
        <p:spPr>
          <a:xfrm>
            <a:off x="9509234" y="2961427"/>
            <a:ext cx="1929688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D53FF6-1D10-4F49-AD1F-CE4908042E36}"/>
              </a:ext>
            </a:extLst>
          </p:cNvPr>
          <p:cNvSpPr/>
          <p:nvPr/>
        </p:nvSpPr>
        <p:spPr>
          <a:xfrm>
            <a:off x="9481370" y="1714774"/>
            <a:ext cx="1957552" cy="89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Used Thread.sleep</a:t>
            </a:r>
          </a:p>
          <a:p>
            <a:pPr algn="ctr"/>
            <a:r>
              <a:rPr lang="en-US" dirty="0"/>
              <a:t>Method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D1E45F4-AB75-5D48-961E-0743126345C1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8297922" y="2034528"/>
            <a:ext cx="1183448" cy="12664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F01A83E9-A492-BF4B-A1B3-D8E427CC97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97922" y="2034528"/>
            <a:ext cx="1212350" cy="1206235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5A2B0CCC-09D7-A245-9FA8-5EAEB486D1C5}"/>
              </a:ext>
            </a:extLst>
          </p:cNvPr>
          <p:cNvCxnSpPr>
            <a:cxnSpLocks/>
            <a:stCxn id="38" idx="3"/>
            <a:endCxn id="25" idx="3"/>
          </p:cNvCxnSpPr>
          <p:nvPr/>
        </p:nvCxnSpPr>
        <p:spPr>
          <a:xfrm flipH="1">
            <a:off x="11194556" y="2161171"/>
            <a:ext cx="244366" cy="2599742"/>
          </a:xfrm>
          <a:prstGeom prst="curvedConnector3">
            <a:avLst>
              <a:gd name="adj1" fmla="val -9354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A099E58-7A34-0942-97F7-8E2CEDECC4C8}"/>
              </a:ext>
            </a:extLst>
          </p:cNvPr>
          <p:cNvCxnSpPr>
            <a:cxnSpLocks/>
            <a:stCxn id="37" idx="3"/>
            <a:endCxn id="25" idx="3"/>
          </p:cNvCxnSpPr>
          <p:nvPr/>
        </p:nvCxnSpPr>
        <p:spPr>
          <a:xfrm flipH="1">
            <a:off x="11194556" y="3260972"/>
            <a:ext cx="244366" cy="1499941"/>
          </a:xfrm>
          <a:prstGeom prst="curvedConnector3">
            <a:avLst>
              <a:gd name="adj1" fmla="val -9354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4738F38-A093-E947-9E00-ACEE318F07B2}"/>
              </a:ext>
            </a:extLst>
          </p:cNvPr>
          <p:cNvSpPr/>
          <p:nvPr/>
        </p:nvSpPr>
        <p:spPr>
          <a:xfrm>
            <a:off x="9207062" y="5580993"/>
            <a:ext cx="1976984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ArrayQue</a:t>
            </a:r>
          </a:p>
          <a:p>
            <a:pPr algn="ctr"/>
            <a:r>
              <a:rPr lang="en-US" dirty="0"/>
              <a:t>Used Java methods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E1B8CD-2FB6-5B4A-A14A-AE7BFA4A267B}"/>
              </a:ext>
            </a:extLst>
          </p:cNvPr>
          <p:cNvCxnSpPr>
            <a:cxnSpLocks/>
            <a:stCxn id="25" idx="2"/>
            <a:endCxn id="66" idx="0"/>
          </p:cNvCxnSpPr>
          <p:nvPr/>
        </p:nvCxnSpPr>
        <p:spPr>
          <a:xfrm>
            <a:off x="10175053" y="5286498"/>
            <a:ext cx="20501" cy="29449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CAC4220D-89C4-7841-A436-489E47F00327}"/>
              </a:ext>
            </a:extLst>
          </p:cNvPr>
          <p:cNvCxnSpPr>
            <a:cxnSpLocks/>
            <a:stCxn id="6" idx="2"/>
            <a:endCxn id="14" idx="2"/>
          </p:cNvCxnSpPr>
          <p:nvPr/>
        </p:nvCxnSpPr>
        <p:spPr>
          <a:xfrm rot="5400000">
            <a:off x="3441008" y="2045745"/>
            <a:ext cx="760606" cy="4817400"/>
          </a:xfrm>
          <a:prstGeom prst="curvedConnector3">
            <a:avLst>
              <a:gd name="adj1" fmla="val 130055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61F7A2E0-6947-A04B-9AAE-2452203D493E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 flipH="1">
            <a:off x="3320685" y="1164817"/>
            <a:ext cx="1225113" cy="4593538"/>
          </a:xfrm>
          <a:prstGeom prst="curvedConnector3">
            <a:avLst>
              <a:gd name="adj1" fmla="val -1866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0BE617-CC62-8F40-B4D8-C848B90BE5D8}"/>
              </a:ext>
            </a:extLst>
          </p:cNvPr>
          <p:cNvSpPr txBox="1"/>
          <p:nvPr/>
        </p:nvSpPr>
        <p:spPr>
          <a:xfrm rot="21333999">
            <a:off x="3181721" y="4416447"/>
            <a:ext cx="23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and Responses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71D6F2-F61E-D741-8F5F-45738F52461E}"/>
              </a:ext>
            </a:extLst>
          </p:cNvPr>
          <p:cNvSpPr/>
          <p:nvPr/>
        </p:nvSpPr>
        <p:spPr>
          <a:xfrm>
            <a:off x="1323273" y="94590"/>
            <a:ext cx="2323817" cy="1273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ClientHandler</a:t>
            </a:r>
          </a:p>
          <a:p>
            <a:pPr algn="ctr"/>
            <a:r>
              <a:rPr lang="en-US" sz="1600" dirty="0"/>
              <a:t>Scoket(3055)</a:t>
            </a:r>
          </a:p>
          <a:p>
            <a:pPr algn="ctr"/>
            <a:r>
              <a:rPr lang="en-US" sz="1600" dirty="0"/>
              <a:t>Configure/Spawn Client, Buffer size and producer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112D591D-C04A-1549-91BB-E40B9BBB28F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3727" y="2034529"/>
            <a:ext cx="1758372" cy="275982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97A20E60-2D53-CD4B-8204-5E2A78536A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6472" y="1372951"/>
            <a:ext cx="848711" cy="451242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4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3190</TotalTime>
  <Words>79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Distributed “Producers-Consumers” System </vt:lpstr>
      <vt:lpstr>Design Server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“Producers-Consumers” System </dc:title>
  <dc:creator>Fennell, Pete</dc:creator>
  <cp:lastModifiedBy>Fennell, Pete</cp:lastModifiedBy>
  <cp:revision>15</cp:revision>
  <dcterms:created xsi:type="dcterms:W3CDTF">2019-04-23T20:49:41Z</dcterms:created>
  <dcterms:modified xsi:type="dcterms:W3CDTF">2019-04-26T01:59:48Z</dcterms:modified>
</cp:coreProperties>
</file>