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Red Hat Display Black"/>
      <p:bold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Raleway Thin"/>
      <p:regular r:id="rId55"/>
      <p:bold r:id="rId56"/>
      <p:italic r:id="rId57"/>
      <p:boldItalic r:id="rId58"/>
    </p:embeddedFont>
    <p:embeddedFont>
      <p:font typeface="Red Hat Display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272734-463F-4A0B-A8D7-86DA9125DB42}">
  <a:tblStyle styleId="{D7272734-463F-4A0B-A8D7-86DA9125D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0A66879-4ED6-42EE-96D0-9E26330CBD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edHatDisplay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edHatDisplay-boldItalic.fntdata"/><Relationship Id="rId61" Type="http://schemas.openxmlformats.org/officeDocument/2006/relationships/font" Target="fonts/RedHatDisplay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edHatDisplay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edHatDisplayBlack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RalewayThin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RalewayThin-italic.fntdata"/><Relationship Id="rId12" Type="http://schemas.openxmlformats.org/officeDocument/2006/relationships/slide" Target="slides/slide7.xml"/><Relationship Id="rId56" Type="http://schemas.openxmlformats.org/officeDocument/2006/relationships/font" Target="fonts/RalewayThin-bold.fntdata"/><Relationship Id="rId15" Type="http://schemas.openxmlformats.org/officeDocument/2006/relationships/slide" Target="slides/slide10.xml"/><Relationship Id="rId59" Type="http://schemas.openxmlformats.org/officeDocument/2006/relationships/font" Target="fonts/RedHatDisplay-regular.fntdata"/><Relationship Id="rId14" Type="http://schemas.openxmlformats.org/officeDocument/2006/relationships/slide" Target="slides/slide9.xml"/><Relationship Id="rId58" Type="http://schemas.openxmlformats.org/officeDocument/2006/relationships/font" Target="fonts/RalewayThin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059c2e68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1059c2e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1059c2e68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1059c2e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32348a41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32348a4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32348a412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32348a4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32348a412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32348a41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32348a412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32348a41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32348a412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32348a41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b32348a412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b32348a41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32348a412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32348a41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32348a412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b32348a41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32348a412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32348a41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b32348a412_0_2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b32348a41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851c0fbb30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851c0fbb30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0" y="-50"/>
            <a:ext cx="6081900" cy="27666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Veiled">
  <p:cSld name="BLANK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0" y="-25"/>
            <a:ext cx="9144000" cy="5143500"/>
            <a:chOff x="0" y="-225"/>
            <a:chExt cx="9144000" cy="51435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-225"/>
              <a:ext cx="9144000" cy="5143500"/>
            </a:xfrm>
            <a:prstGeom prst="frame">
              <a:avLst>
                <a:gd fmla="val 8758" name="adj1"/>
              </a:avLst>
            </a:pr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flipH="1" rot="10800000">
              <a:off x="0" y="-175"/>
              <a:ext cx="4572000" cy="9063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 rot="10800000">
              <a:off x="0" y="-100"/>
              <a:ext cx="6087900" cy="44199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╸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419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7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fmla="val 50000" name="adj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indent="-3556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indent="-3556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indent="-3556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indent="-3556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indent="-3556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indent="-3556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indent="-3556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0"/>
          <p:cNvGrpSpPr/>
          <p:nvPr/>
        </p:nvGrpSpPr>
        <p:grpSpPr>
          <a:xfrm>
            <a:off x="0" y="4632875"/>
            <a:ext cx="9144000" cy="510650"/>
            <a:chOff x="0" y="4632675"/>
            <a:chExt cx="9144000" cy="510650"/>
          </a:xfrm>
        </p:grpSpPr>
        <p:sp>
          <p:nvSpPr>
            <p:cNvPr id="78" name="Google Shape;78;p10"/>
            <p:cNvSpPr/>
            <p:nvPr/>
          </p:nvSpPr>
          <p:spPr>
            <a:xfrm>
              <a:off x="0" y="4632675"/>
              <a:ext cx="6087900" cy="5106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flipH="1">
              <a:off x="8760600" y="4759925"/>
              <a:ext cx="383400" cy="3834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ed-hat" TargetMode="External"/><Relationship Id="rId4" Type="http://schemas.openxmlformats.org/officeDocument/2006/relationships/hyperlink" Target="https://www.fontsquirrel.com/fonts/ralewa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solidFill>
                  <a:schemeClr val="accent1"/>
                </a:solidFill>
              </a:rPr>
              <a:t>Presentation</a:t>
            </a:r>
            <a:r>
              <a:rPr lang="en"/>
              <a:t> Title</a:t>
            </a:r>
            <a:endParaRPr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1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3880" l="0" r="0" t="18821"/>
          <a:stretch/>
        </p:blipFill>
        <p:spPr>
          <a:xfrm>
            <a:off x="4773135" y="-16"/>
            <a:ext cx="4370868" cy="437086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4294967295" type="title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Want </a:t>
            </a:r>
            <a:r>
              <a:rPr b="0" lang="en" sz="1800">
                <a:solidFill>
                  <a:schemeClr val="accent1"/>
                </a:solidFill>
              </a:rPr>
              <a:t>big impact</a:t>
            </a:r>
            <a:r>
              <a:rPr b="0" lang="en" sz="1800"/>
              <a:t>?</a:t>
            </a:r>
            <a:r>
              <a:rPr lang="en" sz="1800"/>
              <a:t> </a:t>
            </a:r>
            <a:r>
              <a:rPr lang="en" sz="1800"/>
              <a:t>Use big image.</a:t>
            </a:r>
            <a:endParaRPr sz="1800"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1"/>
                </a:solidFill>
              </a:rPr>
              <a:t>diagrams</a:t>
            </a:r>
            <a:r>
              <a:rPr lang="en"/>
              <a:t> to explain your ideas</a:t>
            </a:r>
            <a:endParaRPr/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3802943" y="1831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5573240" y="27315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2032647" y="27315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1187400" y="3631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2877893" y="3631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4728000" y="3631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6418493" y="36312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8" name="Google Shape;208;p25"/>
          <p:cNvCxnSpPr>
            <a:stCxn id="201" idx="2"/>
            <a:endCxn id="202" idx="0"/>
          </p:cNvCxnSpPr>
          <p:nvPr/>
        </p:nvCxnSpPr>
        <p:spPr>
          <a:xfrm flipH="1" rot="-5400000">
            <a:off x="5228543" y="16178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5"/>
          <p:cNvCxnSpPr>
            <a:stCxn id="203" idx="0"/>
            <a:endCxn id="201" idx="2"/>
          </p:cNvCxnSpPr>
          <p:nvPr/>
        </p:nvCxnSpPr>
        <p:spPr>
          <a:xfrm rot="-5400000">
            <a:off x="3458247" y="1617801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25"/>
          <p:cNvCxnSpPr>
            <a:stCxn id="203" idx="2"/>
            <a:endCxn id="205" idx="0"/>
          </p:cNvCxnSpPr>
          <p:nvPr/>
        </p:nvCxnSpPr>
        <p:spPr>
          <a:xfrm flipH="1" rot="-5400000">
            <a:off x="2995647" y="298010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5"/>
          <p:cNvCxnSpPr>
            <a:stCxn id="204" idx="0"/>
            <a:endCxn id="203" idx="2"/>
          </p:cNvCxnSpPr>
          <p:nvPr/>
        </p:nvCxnSpPr>
        <p:spPr>
          <a:xfrm rot="-5400000">
            <a:off x="2150400" y="2980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5"/>
          <p:cNvCxnSpPr>
            <a:stCxn id="202" idx="2"/>
            <a:endCxn id="207" idx="0"/>
          </p:cNvCxnSpPr>
          <p:nvPr/>
        </p:nvCxnSpPr>
        <p:spPr>
          <a:xfrm flipH="1" rot="-5400000">
            <a:off x="6536390" y="29799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25"/>
          <p:cNvCxnSpPr>
            <a:stCxn id="206" idx="0"/>
            <a:endCxn id="202" idx="2"/>
          </p:cNvCxnSpPr>
          <p:nvPr/>
        </p:nvCxnSpPr>
        <p:spPr>
          <a:xfrm rot="-5400000">
            <a:off x="5691000" y="2980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4294967295"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chemeClr val="accent1"/>
                </a:solidFill>
              </a:rPr>
              <a:t>compare</a:t>
            </a:r>
            <a:r>
              <a:rPr lang="en"/>
              <a:t> data</a:t>
            </a:r>
            <a:endParaRPr/>
          </a:p>
        </p:txBody>
      </p:sp>
      <p:graphicFrame>
        <p:nvGraphicFramePr>
          <p:cNvPr id="219" name="Google Shape;219;p26"/>
          <p:cNvGraphicFramePr/>
          <p:nvPr/>
        </p:nvGraphicFramePr>
        <p:xfrm>
          <a:off x="457150" y="1418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{D7272734-463F-4A0B-A8D7-86DA9125DB42}</a:tableStyleId>
              </a:tblPr>
              <a:tblGrid>
                <a:gridCol w="2058900"/>
                <a:gridCol w="2058900"/>
                <a:gridCol w="2058900"/>
                <a:gridCol w="2058900"/>
              </a:tblGrid>
              <a:tr h="8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18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8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8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619575" y="7139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>
            <p:ph idx="4294967295" type="title"/>
          </p:nvPr>
        </p:nvSpPr>
        <p:spPr>
          <a:xfrm>
            <a:off x="457200" y="0"/>
            <a:ext cx="3171300" cy="87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2154475" y="1617775"/>
            <a:ext cx="644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our office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7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230" name="Google Shape;230;p27"/>
          <p:cNvSpPr/>
          <p:nvPr/>
        </p:nvSpPr>
        <p:spPr>
          <a:xfrm rot="8100000">
            <a:off x="1274247" y="1918099"/>
            <a:ext cx="113703" cy="113703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 rot="8100000">
            <a:off x="2970272" y="3522974"/>
            <a:ext cx="113703" cy="113703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 rot="8100000">
            <a:off x="3999847" y="1715974"/>
            <a:ext cx="113703" cy="113703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 rot="8100000">
            <a:off x="4738947" y="3833474"/>
            <a:ext cx="113703" cy="113703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 rot="8100000">
            <a:off x="6850772" y="2208724"/>
            <a:ext cx="113703" cy="113703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 rot="8100000">
            <a:off x="7527222" y="3876249"/>
            <a:ext cx="113703" cy="113703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41" name="Google Shape;241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89,526,124$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48" name="Google Shape;248;p29"/>
          <p:cNvSpPr txBox="1"/>
          <p:nvPr>
            <p:ph idx="4294967295" type="subTitle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49" name="Google Shape;249;p29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100%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50" name="Google Shape;250;p29"/>
          <p:cNvSpPr txBox="1"/>
          <p:nvPr>
            <p:ph idx="4294967295" type="subTitle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1" name="Google Shape;251;p29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185,244 users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52" name="Google Shape;252;p29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1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30"/>
          <p:cNvGrpSpPr/>
          <p:nvPr/>
        </p:nvGrpSpPr>
        <p:grpSpPr>
          <a:xfrm>
            <a:off x="1293736" y="1639050"/>
            <a:ext cx="2726286" cy="2547000"/>
            <a:chOff x="1293736" y="1258050"/>
            <a:chExt cx="2726286" cy="2547000"/>
          </a:xfrm>
        </p:grpSpPr>
        <p:sp>
          <p:nvSpPr>
            <p:cNvPr id="261" name="Google Shape;261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90000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1</a:t>
              </a:r>
              <a:endParaRPr b="1" sz="120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3" name="Google Shape;263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4" name="Google Shape;264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65" name="Google Shape;265;p30"/>
          <p:cNvGrpSpPr/>
          <p:nvPr/>
        </p:nvGrpSpPr>
        <p:grpSpPr>
          <a:xfrm>
            <a:off x="3203958" y="1639050"/>
            <a:ext cx="2726286" cy="2547000"/>
            <a:chOff x="3203958" y="1258050"/>
            <a:chExt cx="2726286" cy="2547000"/>
          </a:xfrm>
        </p:grpSpPr>
        <p:sp>
          <p:nvSpPr>
            <p:cNvPr id="266" name="Google Shape;26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2</a:t>
              </a:r>
              <a:endParaRPr b="1" sz="12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8" name="Google Shape;268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9" name="Google Shape;269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70" name="Google Shape;270;p30"/>
          <p:cNvGrpSpPr/>
          <p:nvPr/>
        </p:nvGrpSpPr>
        <p:grpSpPr>
          <a:xfrm>
            <a:off x="5123977" y="1639050"/>
            <a:ext cx="2726286" cy="2547000"/>
            <a:chOff x="5123977" y="1258050"/>
            <a:chExt cx="2726286" cy="2547000"/>
          </a:xfrm>
        </p:grpSpPr>
        <p:sp>
          <p:nvSpPr>
            <p:cNvPr id="271" name="Google Shape;271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3</a:t>
              </a:r>
              <a:endParaRPr b="1" sz="12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73" name="Google Shape;273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74" name="Google Shape;274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</a:t>
            </a:r>
            <a:r>
              <a:rPr lang="en">
                <a:solidFill>
                  <a:schemeClr val="accent1"/>
                </a:solidFill>
              </a:rPr>
              <a:t>concepts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913175" y="1746150"/>
            <a:ext cx="2224200" cy="10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81" name="Google Shape;281;p31"/>
          <p:cNvSpPr txBox="1"/>
          <p:nvPr>
            <p:ph idx="2" type="body"/>
          </p:nvPr>
        </p:nvSpPr>
        <p:spPr>
          <a:xfrm>
            <a:off x="3427838" y="1746150"/>
            <a:ext cx="2224200" cy="10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82" name="Google Shape;282;p31"/>
          <p:cNvSpPr txBox="1"/>
          <p:nvPr>
            <p:ph idx="3" type="body"/>
          </p:nvPr>
        </p:nvSpPr>
        <p:spPr>
          <a:xfrm>
            <a:off x="5942500" y="1746150"/>
            <a:ext cx="2224200" cy="10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3" name="Google Shape;283;p3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913175" y="3041550"/>
            <a:ext cx="2224200" cy="10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85" name="Google Shape;285;p31"/>
          <p:cNvSpPr txBox="1"/>
          <p:nvPr>
            <p:ph idx="2" type="body"/>
          </p:nvPr>
        </p:nvSpPr>
        <p:spPr>
          <a:xfrm>
            <a:off x="3427838" y="3041550"/>
            <a:ext cx="2224200" cy="10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86" name="Google Shape;286;p31"/>
          <p:cNvSpPr txBox="1"/>
          <p:nvPr>
            <p:ph idx="3" type="body"/>
          </p:nvPr>
        </p:nvSpPr>
        <p:spPr>
          <a:xfrm>
            <a:off x="5942500" y="3041550"/>
            <a:ext cx="2224200" cy="10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413" y="152400"/>
            <a:ext cx="4945166" cy="43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</a:t>
            </a:r>
            <a:r>
              <a:rPr lang="en">
                <a:solidFill>
                  <a:schemeClr val="accent1"/>
                </a:solidFill>
              </a:rPr>
              <a:t>use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913175" y="3892975"/>
            <a:ext cx="7317600" cy="54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</a:rPr>
              <a:t>This template is free to use under </a:t>
            </a:r>
            <a:r>
              <a:rPr lang="en" sz="12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57171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0" name="Google Shape;300;p3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5658000" y="373572"/>
            <a:ext cx="2119546" cy="4396359"/>
            <a:chOff x="2547150" y="238125"/>
            <a:chExt cx="2525675" cy="5238750"/>
          </a:xfrm>
        </p:grpSpPr>
        <p:sp>
          <p:nvSpPr>
            <p:cNvPr id="302" name="Google Shape;302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33"/>
          <p:cNvSpPr txBox="1"/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Mobile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5381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3" name="Google Shape;313;p34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314" name="Google Shape;314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9" name="Google Shape;319;p34"/>
          <p:cNvSpPr txBox="1"/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Tablet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/>
          <p:nvPr/>
        </p:nvSpPr>
        <p:spPr>
          <a:xfrm>
            <a:off x="4450075" y="1305138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" name="Google Shape;325;p3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6" name="Google Shape;326;p35"/>
          <p:cNvGrpSpPr/>
          <p:nvPr/>
        </p:nvGrpSpPr>
        <p:grpSpPr>
          <a:xfrm>
            <a:off x="3945224" y="1164929"/>
            <a:ext cx="4542205" cy="2661224"/>
            <a:chOff x="1177450" y="241631"/>
            <a:chExt cx="6173152" cy="3616776"/>
          </a:xfrm>
        </p:grpSpPr>
        <p:sp>
          <p:nvSpPr>
            <p:cNvPr id="327" name="Google Shape;327;p3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35"/>
          <p:cNvSpPr txBox="1"/>
          <p:nvPr>
            <p:ph idx="1" type="body"/>
          </p:nvPr>
        </p:nvSpPr>
        <p:spPr>
          <a:xfrm>
            <a:off x="913175" y="1593750"/>
            <a:ext cx="2681100" cy="27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and explain your web, app or software projects using these gadget templates.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p35"/>
          <p:cNvSpPr txBox="1"/>
          <p:nvPr>
            <p:ph type="title"/>
          </p:nvPr>
        </p:nvSpPr>
        <p:spPr>
          <a:xfrm>
            <a:off x="913175" y="834175"/>
            <a:ext cx="2681100" cy="62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Desktop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type="title"/>
          </p:nvPr>
        </p:nvSpPr>
        <p:spPr>
          <a:xfrm>
            <a:off x="913175" y="1103100"/>
            <a:ext cx="4190400" cy="1199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Thanks</a:t>
            </a:r>
            <a:r>
              <a:rPr lang="en" sz="7200">
                <a:solidFill>
                  <a:schemeClr val="accent1"/>
                </a:solidFill>
              </a:rPr>
              <a:t>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38" name="Google Shape;338;p36"/>
          <p:cNvSpPr txBox="1"/>
          <p:nvPr>
            <p:ph idx="1" type="body"/>
          </p:nvPr>
        </p:nvSpPr>
        <p:spPr>
          <a:xfrm>
            <a:off x="913175" y="2282400"/>
            <a:ext cx="3467100" cy="175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at: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╸"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>
                <a:solidFill>
                  <a:schemeClr val="lt1"/>
                </a:solidFill>
              </a:rPr>
              <a:t>user@mail.me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3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36"/>
          <p:cNvPicPr preferRelativeResize="0"/>
          <p:nvPr/>
        </p:nvPicPr>
        <p:blipFill rotWithShape="1">
          <a:blip r:embed="rId3">
            <a:alphaModFix/>
          </a:blip>
          <a:srcRect b="16666" l="0" r="0" t="16666"/>
          <a:stretch/>
        </p:blipFill>
        <p:spPr>
          <a:xfrm>
            <a:off x="4773135" y="-16"/>
            <a:ext cx="4370868" cy="437086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6" name="Google Shape;346;p37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Special thanks to all the people who made and released these awesome resources for free: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Presentation template by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SlidesCarnival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</a:pPr>
            <a:r>
              <a:rPr lang="en" sz="2000"/>
              <a:t>Photographs by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Unsplash</a:t>
            </a:r>
            <a:endParaRPr sz="2000"/>
          </a:p>
        </p:txBody>
      </p:sp>
      <p:sp>
        <p:nvSpPr>
          <p:cNvPr id="347" name="Google Shape;347;p3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╸"/>
            </a:pPr>
            <a:r>
              <a:rPr lang="en" sz="1400"/>
              <a:t>Titles: Red Hat Display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╸"/>
            </a:pPr>
            <a:r>
              <a:rPr lang="en" sz="1400"/>
              <a:t>Body copy: Raleway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https://www.fontsquirrel.com/fonts/red-hat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https://www.fontsquirrel.com/fonts/raleway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4" name="Google Shape;354;p38"/>
          <p:cNvSpPr txBox="1"/>
          <p:nvPr/>
        </p:nvSpPr>
        <p:spPr>
          <a:xfrm>
            <a:off x="913175" y="4017800"/>
            <a:ext cx="7330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5" name="Google Shape;355;p3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61" name="Google Shape;361;p39"/>
          <p:cNvSpPr txBox="1"/>
          <p:nvPr>
            <p:ph idx="1" type="subTitle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62" name="Google Shape;362;p39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2</a:t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8" name="Google Shape;368;p4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40"/>
          <p:cNvSpPr/>
          <p:nvPr/>
        </p:nvSpPr>
        <p:spPr>
          <a:xfrm>
            <a:off x="7563638" y="2755950"/>
            <a:ext cx="804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DEC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0" name="Google Shape;370;p40"/>
          <p:cNvSpPr/>
          <p:nvPr/>
        </p:nvSpPr>
        <p:spPr>
          <a:xfrm>
            <a:off x="6918194" y="2755950"/>
            <a:ext cx="804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NOV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1" name="Google Shape;371;p40"/>
          <p:cNvSpPr/>
          <p:nvPr/>
        </p:nvSpPr>
        <p:spPr>
          <a:xfrm>
            <a:off x="6272751" y="2755950"/>
            <a:ext cx="8046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OCT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5627308" y="2755950"/>
            <a:ext cx="804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SEP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4981865" y="2755950"/>
            <a:ext cx="804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AUG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40"/>
          <p:cNvSpPr/>
          <p:nvPr/>
        </p:nvSpPr>
        <p:spPr>
          <a:xfrm>
            <a:off x="4336422" y="2755950"/>
            <a:ext cx="8046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JUL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Google Shape;375;p40"/>
          <p:cNvSpPr/>
          <p:nvPr/>
        </p:nvSpPr>
        <p:spPr>
          <a:xfrm>
            <a:off x="3690979" y="2755950"/>
            <a:ext cx="804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JUN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40"/>
          <p:cNvSpPr/>
          <p:nvPr/>
        </p:nvSpPr>
        <p:spPr>
          <a:xfrm>
            <a:off x="3045536" y="2755950"/>
            <a:ext cx="804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MAY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2400093" y="2755950"/>
            <a:ext cx="8046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APR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8" name="Google Shape;378;p40"/>
          <p:cNvSpPr/>
          <p:nvPr/>
        </p:nvSpPr>
        <p:spPr>
          <a:xfrm>
            <a:off x="1754650" y="2755950"/>
            <a:ext cx="804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MAR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9" name="Google Shape;379;p40"/>
          <p:cNvSpPr/>
          <p:nvPr/>
        </p:nvSpPr>
        <p:spPr>
          <a:xfrm>
            <a:off x="1109206" y="2755950"/>
            <a:ext cx="804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FEB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0" name="Google Shape;380;p40"/>
          <p:cNvSpPr/>
          <p:nvPr/>
        </p:nvSpPr>
        <p:spPr>
          <a:xfrm>
            <a:off x="463763" y="2755950"/>
            <a:ext cx="8046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JAN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0" y="2755950"/>
            <a:ext cx="6231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82" name="Google Shape;382;p40"/>
          <p:cNvCxnSpPr/>
          <p:nvPr/>
        </p:nvCxnSpPr>
        <p:spPr>
          <a:xfrm rot="10800000">
            <a:off x="75186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3" name="Google Shape;383;p40"/>
          <p:cNvSpPr txBox="1"/>
          <p:nvPr/>
        </p:nvSpPr>
        <p:spPr>
          <a:xfrm>
            <a:off x="711755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84" name="Google Shape;384;p40"/>
          <p:cNvCxnSpPr/>
          <p:nvPr/>
        </p:nvCxnSpPr>
        <p:spPr>
          <a:xfrm rot="10800000">
            <a:off x="2043797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5" name="Google Shape;385;p40"/>
          <p:cNvSpPr txBox="1"/>
          <p:nvPr/>
        </p:nvSpPr>
        <p:spPr>
          <a:xfrm>
            <a:off x="2005158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Red is the colour of danger and courage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86" name="Google Shape;386;p40"/>
          <p:cNvCxnSpPr/>
          <p:nvPr/>
        </p:nvCxnSpPr>
        <p:spPr>
          <a:xfrm rot="10800000">
            <a:off x="3335726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7" name="Google Shape;387;p40"/>
          <p:cNvSpPr txBox="1"/>
          <p:nvPr/>
        </p:nvSpPr>
        <p:spPr>
          <a:xfrm>
            <a:off x="3298561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88" name="Google Shape;388;p40"/>
          <p:cNvCxnSpPr/>
          <p:nvPr/>
        </p:nvCxnSpPr>
        <p:spPr>
          <a:xfrm rot="10800000">
            <a:off x="4627656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9" name="Google Shape;389;p40"/>
          <p:cNvSpPr txBox="1"/>
          <p:nvPr/>
        </p:nvSpPr>
        <p:spPr>
          <a:xfrm>
            <a:off x="4591963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0" name="Google Shape;390;p40"/>
          <p:cNvCxnSpPr/>
          <p:nvPr/>
        </p:nvCxnSpPr>
        <p:spPr>
          <a:xfrm rot="10800000">
            <a:off x="5919585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1" name="Google Shape;391;p40"/>
          <p:cNvSpPr txBox="1"/>
          <p:nvPr/>
        </p:nvSpPr>
        <p:spPr>
          <a:xfrm>
            <a:off x="5885366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2" name="Google Shape;392;p40"/>
          <p:cNvCxnSpPr/>
          <p:nvPr/>
        </p:nvCxnSpPr>
        <p:spPr>
          <a:xfrm rot="10800000">
            <a:off x="7211514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3" name="Google Shape;393;p40"/>
          <p:cNvSpPr txBox="1"/>
          <p:nvPr/>
        </p:nvSpPr>
        <p:spPr>
          <a:xfrm>
            <a:off x="7178769" y="172720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4" name="Google Shape;394;p40"/>
          <p:cNvCxnSpPr/>
          <p:nvPr/>
        </p:nvCxnSpPr>
        <p:spPr>
          <a:xfrm rot="10800000">
            <a:off x="1407754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5" name="Google Shape;395;p40"/>
          <p:cNvSpPr txBox="1"/>
          <p:nvPr/>
        </p:nvSpPr>
        <p:spPr>
          <a:xfrm>
            <a:off x="1339170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6" name="Google Shape;396;p40"/>
          <p:cNvCxnSpPr/>
          <p:nvPr/>
        </p:nvCxnSpPr>
        <p:spPr>
          <a:xfrm rot="10800000">
            <a:off x="2699683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7" name="Google Shape;397;p40"/>
          <p:cNvSpPr txBox="1"/>
          <p:nvPr/>
        </p:nvSpPr>
        <p:spPr>
          <a:xfrm>
            <a:off x="2640058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8" name="Google Shape;398;p40"/>
          <p:cNvCxnSpPr/>
          <p:nvPr/>
        </p:nvCxnSpPr>
        <p:spPr>
          <a:xfrm rot="10800000">
            <a:off x="399161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9" name="Google Shape;399;p40"/>
          <p:cNvSpPr txBox="1"/>
          <p:nvPr/>
        </p:nvSpPr>
        <p:spPr>
          <a:xfrm>
            <a:off x="3940945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00" name="Google Shape;400;p40"/>
          <p:cNvCxnSpPr/>
          <p:nvPr/>
        </p:nvCxnSpPr>
        <p:spPr>
          <a:xfrm rot="10800000">
            <a:off x="528354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1" name="Google Shape;401;p40"/>
          <p:cNvSpPr txBox="1"/>
          <p:nvPr/>
        </p:nvSpPr>
        <p:spPr>
          <a:xfrm>
            <a:off x="5241832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Red is the colour of danger and courage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02" name="Google Shape;402;p40"/>
          <p:cNvCxnSpPr/>
          <p:nvPr/>
        </p:nvCxnSpPr>
        <p:spPr>
          <a:xfrm rot="10800000">
            <a:off x="6575471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3" name="Google Shape;403;p40"/>
          <p:cNvSpPr txBox="1"/>
          <p:nvPr/>
        </p:nvSpPr>
        <p:spPr>
          <a:xfrm>
            <a:off x="6542719" y="3648150"/>
            <a:ext cx="12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04" name="Google Shape;404;p40"/>
          <p:cNvCxnSpPr/>
          <p:nvPr/>
        </p:nvCxnSpPr>
        <p:spPr>
          <a:xfrm rot="10800000">
            <a:off x="7867400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5" name="Google Shape;405;p40"/>
          <p:cNvSpPr txBox="1"/>
          <p:nvPr/>
        </p:nvSpPr>
        <p:spPr>
          <a:xfrm>
            <a:off x="7830450" y="3648150"/>
            <a:ext cx="101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1" name="Google Shape;411;p4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414;p41"/>
          <p:cNvGrpSpPr/>
          <p:nvPr/>
        </p:nvGrpSpPr>
        <p:grpSpPr>
          <a:xfrm>
            <a:off x="1786339" y="1855801"/>
            <a:ext cx="473400" cy="473400"/>
            <a:chOff x="1786339" y="1855801"/>
            <a:chExt cx="473400" cy="473400"/>
          </a:xfrm>
        </p:grpSpPr>
        <p:sp>
          <p:nvSpPr>
            <p:cNvPr id="415" name="Google Shape;415;p41"/>
            <p:cNvSpPr/>
            <p:nvPr/>
          </p:nvSpPr>
          <p:spPr>
            <a:xfrm rot="8100000">
              <a:off x="1855667" y="19251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1955989" y="20188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17" name="Google Shape;417;p41"/>
          <p:cNvGrpSpPr/>
          <p:nvPr/>
        </p:nvGrpSpPr>
        <p:grpSpPr>
          <a:xfrm>
            <a:off x="3814414" y="1855801"/>
            <a:ext cx="473400" cy="473400"/>
            <a:chOff x="3814414" y="1855801"/>
            <a:chExt cx="473400" cy="473400"/>
          </a:xfrm>
        </p:grpSpPr>
        <p:sp>
          <p:nvSpPr>
            <p:cNvPr id="418" name="Google Shape;418;p41"/>
            <p:cNvSpPr/>
            <p:nvPr/>
          </p:nvSpPr>
          <p:spPr>
            <a:xfrm rot="8100000">
              <a:off x="3883742" y="19251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984064" y="20188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0" name="Google Shape;420;p41"/>
          <p:cNvGrpSpPr/>
          <p:nvPr/>
        </p:nvGrpSpPr>
        <p:grpSpPr>
          <a:xfrm>
            <a:off x="5842489" y="1855801"/>
            <a:ext cx="473400" cy="473400"/>
            <a:chOff x="5842489" y="1855801"/>
            <a:chExt cx="473400" cy="473400"/>
          </a:xfrm>
        </p:grpSpPr>
        <p:sp>
          <p:nvSpPr>
            <p:cNvPr id="421" name="Google Shape;421;p41"/>
            <p:cNvSpPr/>
            <p:nvPr/>
          </p:nvSpPr>
          <p:spPr>
            <a:xfrm rot="8100000">
              <a:off x="5911817" y="19251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6012139" y="20188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5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3" name="Google Shape;423;p41"/>
          <p:cNvGrpSpPr/>
          <p:nvPr/>
        </p:nvGrpSpPr>
        <p:grpSpPr>
          <a:xfrm>
            <a:off x="6880814" y="3728700"/>
            <a:ext cx="473400" cy="473400"/>
            <a:chOff x="6880814" y="3728700"/>
            <a:chExt cx="473400" cy="473400"/>
          </a:xfrm>
        </p:grpSpPr>
        <p:sp>
          <p:nvSpPr>
            <p:cNvPr id="424" name="Google Shape;424;p41"/>
            <p:cNvSpPr/>
            <p:nvPr/>
          </p:nvSpPr>
          <p:spPr>
            <a:xfrm rot="-2700000">
              <a:off x="6950142" y="37980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 flipH="1">
              <a:off x="7050464" y="39049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6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6" name="Google Shape;426;p41"/>
          <p:cNvGrpSpPr/>
          <p:nvPr/>
        </p:nvGrpSpPr>
        <p:grpSpPr>
          <a:xfrm>
            <a:off x="4852739" y="3728700"/>
            <a:ext cx="473400" cy="473400"/>
            <a:chOff x="4852739" y="3728700"/>
            <a:chExt cx="473400" cy="473400"/>
          </a:xfrm>
        </p:grpSpPr>
        <p:sp>
          <p:nvSpPr>
            <p:cNvPr id="427" name="Google Shape;427;p41"/>
            <p:cNvSpPr/>
            <p:nvPr/>
          </p:nvSpPr>
          <p:spPr>
            <a:xfrm rot="-2700000">
              <a:off x="4922067" y="37980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 flipH="1">
              <a:off x="5022389" y="39049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4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429" name="Google Shape;429;p41"/>
          <p:cNvGrpSpPr/>
          <p:nvPr/>
        </p:nvGrpSpPr>
        <p:grpSpPr>
          <a:xfrm>
            <a:off x="2824664" y="3728700"/>
            <a:ext cx="473400" cy="473400"/>
            <a:chOff x="2824664" y="3728700"/>
            <a:chExt cx="473400" cy="473400"/>
          </a:xfrm>
        </p:grpSpPr>
        <p:sp>
          <p:nvSpPr>
            <p:cNvPr id="430" name="Google Shape;430;p41"/>
            <p:cNvSpPr/>
            <p:nvPr/>
          </p:nvSpPr>
          <p:spPr>
            <a:xfrm rot="-2700000">
              <a:off x="2893992" y="37980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 flipH="1">
              <a:off x="2994314" y="39049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432" name="Google Shape;432;p41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Red is the colour of danger and courage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4" name="Google Shape;434;p41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5" name="Google Shape;435;p41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6" name="Google Shape;436;p41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7" name="Google Shape;437;p41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3" name="Google Shape;443;p4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4" name="Google Shape;444;p42"/>
          <p:cNvGraphicFramePr/>
          <p:nvPr/>
        </p:nvGraphicFramePr>
        <p:xfrm>
          <a:off x="457200" y="1418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{D7272734-463F-4A0B-A8D7-86DA9125DB42}</a:tableStyleId>
              </a:tblPr>
              <a:tblGrid>
                <a:gridCol w="1418075"/>
                <a:gridCol w="486925"/>
                <a:gridCol w="486925"/>
                <a:gridCol w="486925"/>
                <a:gridCol w="486925"/>
                <a:gridCol w="486925"/>
                <a:gridCol w="486925"/>
                <a:gridCol w="486925"/>
                <a:gridCol w="486925"/>
                <a:gridCol w="486925"/>
                <a:gridCol w="486925"/>
                <a:gridCol w="486925"/>
                <a:gridCol w="486925"/>
                <a:gridCol w="486925"/>
                <a:gridCol w="486925"/>
              </a:tblGrid>
              <a:tr h="3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2</a:t>
                      </a:r>
                      <a:endParaRPr b="1"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</a:tr>
              <a:tr h="327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</a:tr>
              <a:tr h="327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</a:tr>
              <a:tr h="327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</a:tr>
              <a:tr h="327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27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913175" y="1103099"/>
            <a:ext cx="3467100" cy="1199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Hello!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913175" y="2282400"/>
            <a:ext cx="3467100" cy="175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 am Jayden Smith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 </a:t>
            </a:r>
            <a:r>
              <a:rPr lang="en" sz="2000">
                <a:solidFill>
                  <a:schemeClr val="accent1"/>
                </a:solidFill>
              </a:rPr>
              <a:t>@username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14830" l="0" r="11016" t="25846"/>
          <a:stretch/>
        </p:blipFill>
        <p:spPr>
          <a:xfrm>
            <a:off x="4773135" y="-16"/>
            <a:ext cx="4370868" cy="437086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50" name="Google Shape;450;p4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628575" y="1583775"/>
            <a:ext cx="3871500" cy="137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STRENGTHS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2" name="Google Shape;452;p43"/>
          <p:cNvSpPr/>
          <p:nvPr/>
        </p:nvSpPr>
        <p:spPr>
          <a:xfrm>
            <a:off x="4660149" y="1583775"/>
            <a:ext cx="3871500" cy="1375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WEAKNESSES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628575" y="3110437"/>
            <a:ext cx="3871500" cy="1375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Black is the color of ebony and of outer space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OPPORTUNITIES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4" name="Google Shape;454;p43"/>
          <p:cNvSpPr/>
          <p:nvPr/>
        </p:nvSpPr>
        <p:spPr>
          <a:xfrm>
            <a:off x="4660149" y="3110437"/>
            <a:ext cx="3871500" cy="13758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White is the color of milk and fresh snow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THREATS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5" name="Google Shape;455;p43"/>
          <p:cNvSpPr/>
          <p:nvPr/>
        </p:nvSpPr>
        <p:spPr>
          <a:xfrm>
            <a:off x="3292849" y="1745613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3"/>
          <p:cNvSpPr/>
          <p:nvPr/>
        </p:nvSpPr>
        <p:spPr>
          <a:xfrm rot="5400000">
            <a:off x="3452655" y="1745613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3"/>
          <p:cNvSpPr/>
          <p:nvPr/>
        </p:nvSpPr>
        <p:spPr>
          <a:xfrm rot="10800000">
            <a:off x="3452655" y="1899558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3"/>
          <p:cNvSpPr/>
          <p:nvPr/>
        </p:nvSpPr>
        <p:spPr>
          <a:xfrm rot="-5400000">
            <a:off x="3292849" y="1899558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460" name="Google Shape;460;p43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461" name="Google Shape;461;p43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462" name="Google Shape;462;p43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68" name="Google Shape;468;p4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Key Activities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b="1"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0" name="Google Shape;470;p44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Key Resources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1" name="Google Shape;471;p44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Value Propositions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2" name="Google Shape;472;p44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Customer Relationships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3" name="Google Shape;473;p44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Channels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4" name="Google Shape;474;p44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Customer Segments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5" name="Google Shape;475;p44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Key Partners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b="1"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6" name="Google Shape;476;p44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Cost Structure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7" name="Google Shape;477;p44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Revenue Streams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b="1"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8" name="Google Shape;478;p44"/>
          <p:cNvSpPr/>
          <p:nvPr/>
        </p:nvSpPr>
        <p:spPr>
          <a:xfrm>
            <a:off x="4279392" y="3732401"/>
            <a:ext cx="216410" cy="215154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4"/>
          <p:cNvSpPr/>
          <p:nvPr/>
        </p:nvSpPr>
        <p:spPr>
          <a:xfrm>
            <a:off x="6865890" y="543301"/>
            <a:ext cx="215789" cy="193705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4"/>
          <p:cNvSpPr/>
          <p:nvPr/>
        </p:nvSpPr>
        <p:spPr>
          <a:xfrm>
            <a:off x="1702233" y="543296"/>
            <a:ext cx="207590" cy="20759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8608121" y="543223"/>
            <a:ext cx="197487" cy="2082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44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483" name="Google Shape;483;p44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44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486" name="Google Shape;486;p44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44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494" name="Google Shape;494;p44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44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506" name="Google Shape;506;p44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44"/>
          <p:cNvSpPr/>
          <p:nvPr/>
        </p:nvSpPr>
        <p:spPr>
          <a:xfrm>
            <a:off x="3406103" y="543301"/>
            <a:ext cx="227743" cy="22779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7" name="Google Shape;517;p4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45"/>
          <p:cNvGrpSpPr/>
          <p:nvPr/>
        </p:nvGrpSpPr>
        <p:grpSpPr>
          <a:xfrm>
            <a:off x="1693312" y="1599348"/>
            <a:ext cx="3146452" cy="2828721"/>
            <a:chOff x="3778727" y="4460423"/>
            <a:chExt cx="720160" cy="647438"/>
          </a:xfrm>
        </p:grpSpPr>
        <p:sp>
          <p:nvSpPr>
            <p:cNvPr id="519" name="Google Shape;519;p45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cxnSp>
        <p:nvCxnSpPr>
          <p:cNvPr id="526" name="Google Shape;526;p45"/>
          <p:cNvCxnSpPr/>
          <p:nvPr/>
        </p:nvCxnSpPr>
        <p:spPr>
          <a:xfrm>
            <a:off x="4770259" y="2067860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7" name="Google Shape;527;p45"/>
          <p:cNvSpPr txBox="1"/>
          <p:nvPr/>
        </p:nvSpPr>
        <p:spPr>
          <a:xfrm>
            <a:off x="5745628" y="1917826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28" name="Google Shape;528;p45"/>
          <p:cNvCxnSpPr/>
          <p:nvPr/>
        </p:nvCxnSpPr>
        <p:spPr>
          <a:xfrm>
            <a:off x="4634505" y="2487852"/>
            <a:ext cx="1057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9" name="Google Shape;529;p45"/>
          <p:cNvSpPr txBox="1"/>
          <p:nvPr/>
        </p:nvSpPr>
        <p:spPr>
          <a:xfrm>
            <a:off x="5745628" y="2337810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0" name="Google Shape;530;p45"/>
          <p:cNvCxnSpPr/>
          <p:nvPr/>
        </p:nvCxnSpPr>
        <p:spPr>
          <a:xfrm>
            <a:off x="4441589" y="2907845"/>
            <a:ext cx="1250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1" name="Google Shape;531;p45"/>
          <p:cNvSpPr txBox="1"/>
          <p:nvPr/>
        </p:nvSpPr>
        <p:spPr>
          <a:xfrm>
            <a:off x="5745628" y="2757794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2" name="Google Shape;532;p45"/>
          <p:cNvCxnSpPr/>
          <p:nvPr/>
        </p:nvCxnSpPr>
        <p:spPr>
          <a:xfrm>
            <a:off x="4277254" y="3327816"/>
            <a:ext cx="1414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3" name="Google Shape;533;p45"/>
          <p:cNvSpPr txBox="1"/>
          <p:nvPr/>
        </p:nvSpPr>
        <p:spPr>
          <a:xfrm>
            <a:off x="5745628" y="3177779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4" name="Google Shape;534;p45"/>
          <p:cNvCxnSpPr/>
          <p:nvPr/>
        </p:nvCxnSpPr>
        <p:spPr>
          <a:xfrm>
            <a:off x="4098618" y="3747809"/>
            <a:ext cx="1593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5" name="Google Shape;535;p45"/>
          <p:cNvSpPr txBox="1"/>
          <p:nvPr/>
        </p:nvSpPr>
        <p:spPr>
          <a:xfrm>
            <a:off x="5745628" y="3597763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6" name="Google Shape;536;p45"/>
          <p:cNvCxnSpPr/>
          <p:nvPr/>
        </p:nvCxnSpPr>
        <p:spPr>
          <a:xfrm>
            <a:off x="3912853" y="4167780"/>
            <a:ext cx="17715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7" name="Google Shape;537;p45"/>
          <p:cNvSpPr txBox="1"/>
          <p:nvPr/>
        </p:nvSpPr>
        <p:spPr>
          <a:xfrm>
            <a:off x="5745628" y="4017747"/>
            <a:ext cx="243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Insert your content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3" name="Google Shape;543;p4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46"/>
          <p:cNvPicPr preferRelativeResize="0"/>
          <p:nvPr/>
        </p:nvPicPr>
        <p:blipFill rotWithShape="1">
          <a:blip r:embed="rId4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5" name="Google Shape;545;p46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Imani Jackson</a:t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6" name="Google Shape;54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7" name="Google Shape;547;p46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Marcos Galán</a:t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8" name="Google Shape;548;p46"/>
          <p:cNvPicPr preferRelativeResize="0"/>
          <p:nvPr/>
        </p:nvPicPr>
        <p:blipFill rotWithShape="1">
          <a:blip r:embed="rId6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9" name="Google Shape;549;p46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Ixchel Valdía</a:t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0" name="Google Shape;550;p46"/>
          <p:cNvPicPr preferRelativeResize="0"/>
          <p:nvPr/>
        </p:nvPicPr>
        <p:blipFill rotWithShape="1">
          <a:blip r:embed="rId7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1" name="Google Shape;551;p46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Nils Årud</a:t>
            </a:r>
            <a:b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57" name="Google Shape;557;p47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142236">
              <a:alpha val="781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" name="Google Shape;558;p47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59" name="Google Shape;559;p47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7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7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7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7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7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7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7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7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7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7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7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7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7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7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7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7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7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7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7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7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7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7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7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7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7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7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7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7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7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7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7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7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7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7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7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7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7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7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7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7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7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7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7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7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7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5" name="Google Shape;605;p4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6" name="Google Shape;606;p47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07" name="Google Shape;607;p47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7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7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7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7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7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7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7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7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7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7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7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7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7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7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7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7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7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7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47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7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7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29" name="Google Shape;629;p47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30" name="Google Shape;630;p47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31" name="Google Shape;631;p47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LOW VALUE 1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2" name="Google Shape;632;p47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HIGH VALUE 1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3" name="Google Shape;633;p47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LOW VALUE 2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4" name="Google Shape;634;p47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HIGH VALUE 2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5" name="Google Shape;635;p47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Our company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6" name="Google Shape;636;p47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7" name="Google Shape;637;p47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8" name="Google Shape;638;p47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0" name="Google Shape;640;p47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1" name="Google Shape;641;p47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Competitor</a:t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7" name="Google Shape;647;p4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48" name="Google Shape;648;p48"/>
          <p:cNvGraphicFramePr/>
          <p:nvPr/>
        </p:nvGraphicFramePr>
        <p:xfrm>
          <a:off x="457150" y="104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{20A66879-4ED6-42EE-96D0-9E26330CBD0B}</a:tableStyleId>
              </a:tblPr>
              <a:tblGrid>
                <a:gridCol w="868600"/>
                <a:gridCol w="1051400"/>
                <a:gridCol w="1051400"/>
                <a:gridCol w="1051400"/>
                <a:gridCol w="1051400"/>
                <a:gridCol w="1051400"/>
                <a:gridCol w="1051400"/>
                <a:gridCol w="1051400"/>
              </a:tblGrid>
              <a:tr h="371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SUNDAY</a:t>
                      </a:r>
                      <a:endParaRPr b="1" sz="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MONDAY</a:t>
                      </a:r>
                      <a:endParaRPr b="1" sz="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TUESDAY</a:t>
                      </a:r>
                      <a:endParaRPr b="1" sz="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WEDNESDAY</a:t>
                      </a:r>
                      <a:endParaRPr b="1" sz="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THURSDAY</a:t>
                      </a:r>
                      <a:endParaRPr b="1" sz="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FRIDAY</a:t>
                      </a:r>
                      <a:endParaRPr b="1" sz="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SATURDAY</a:t>
                      </a:r>
                      <a:endParaRPr b="1" sz="7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67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12:00 - 13:15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 Free time</a:t>
                      </a:r>
                      <a:endParaRPr sz="80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2236">
                        <a:alpha val="53070"/>
                      </a:srgbClr>
                    </a:solidFill>
                  </a:tcPr>
                </a:tc>
              </a:tr>
              <a:tr h="467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54" name="Google Shape;654;p4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69" name="Google Shape;669;p4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675" name="Google Shape;675;p4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4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683" name="Google Shape;683;p4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4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8" name="Google Shape;688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689" name="Google Shape;689;p4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697" name="Google Shape;697;p4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4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5" name="Google Shape;705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06" name="Google Shape;706;p4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09" name="Google Shape;709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12" name="Google Shape;712;p4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16" name="Google Shape;716;p4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24" name="Google Shape;724;p4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31" name="Google Shape;731;p4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37" name="Google Shape;737;p4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40" name="Google Shape;740;p4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46" name="Google Shape;746;p4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49" name="Google Shape;749;p4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57" name="Google Shape;757;p4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63" name="Google Shape;763;p4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772" name="Google Shape;772;p4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777" name="Google Shape;777;p4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782" name="Google Shape;782;p4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787" name="Google Shape;787;p4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790" name="Google Shape;790;p4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793" name="Google Shape;793;p4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4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797" name="Google Shape;797;p4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00" name="Google Shape;800;p4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4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0" name="Google Shape;810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11" name="Google Shape;811;p4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4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15" name="Google Shape;815;p4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18" name="Google Shape;818;p4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23" name="Google Shape;823;p4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4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Google Shape;827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28" name="Google Shape;828;p4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35" name="Google Shape;835;p4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45" name="Google Shape;845;p4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49" name="Google Shape;849;p4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53" name="Google Shape;853;p4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59" name="Google Shape;859;p4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62" name="Google Shape;862;p4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70" name="Google Shape;870;p4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877" name="Google Shape;877;p4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880" name="Google Shape;880;p4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4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889" name="Google Shape;889;p4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898" name="Google Shape;898;p4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01" name="Google Shape;901;p4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08" name="Google Shape;908;p4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16" name="Google Shape;916;p4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20" name="Google Shape;920;p4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27" name="Google Shape;927;p4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31" name="Google Shape;931;p4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35" name="Google Shape;935;p4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41" name="Google Shape;941;p4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69" name="Google Shape;969;p4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993" name="Google Shape;993;p4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08" name="Google Shape;1008;p4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12" name="Google Shape;1012;p4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19" name="Google Shape;1019;p4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28" name="Google Shape;1028;p4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32" name="Google Shape;1032;p4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38" name="Google Shape;1038;p4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46" name="Google Shape;1046;p4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53" name="Google Shape;1053;p4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63" name="Google Shape;1063;p4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075" name="Google Shape;1075;p4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081" name="Google Shape;1081;p4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089" name="Google Shape;1089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4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092" name="Google Shape;1092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4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095" name="Google Shape;1095;p4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4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4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1" name="Google Shape;1101;p4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SlidesCarnival icons are editable shapes. 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This means that you can: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Resize them without losing quality.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Change fill color and opacity.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Change line color, width and style.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Isn’t that nice? :)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Examples: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</p:txBody>
      </p:sp>
      <p:sp>
        <p:nvSpPr>
          <p:cNvPr id="1102" name="Google Shape;1102;p49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oogle Shape;1107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8" name="Google Shape;1108;p5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5" name="Google Shape;1115;p5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20" name="Google Shape;1120;p5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4" name="Google Shape;1124;p5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30" name="Google Shape;1130;p5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4" name="Google Shape;1134;p5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9" name="Google Shape;1139;p5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5" name="Google Shape;1145;p5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52" name="Google Shape;1152;p5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5" name="Google Shape;1155;p5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9" name="Google Shape;1159;p5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6" name="Google Shape;1166;p5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72" name="Google Shape;117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6" name="Google Shape;117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7" name="Google Shape;117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7" name="Google Shape;1187;p5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4" name="Google Shape;1194;p5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9" name="Google Shape;1199;p5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5" name="Google Shape;1205;p5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12" name="Google Shape;1212;p5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7" name="Google Shape;1217;p5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22" name="Google Shape;1222;p5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7" name="Google Shape;122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8" name="Google Shape;122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8" name="Google Shape;1238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9" name="Google Shape;1239;p5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2" name="Google Shape;124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43" name="Google Shape;124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3" name="Google Shape;1253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4" name="Google Shape;1254;p5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8" name="Google Shape;125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9" name="Google Shape;125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9" name="Google Shape;1269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70" name="Google Shape;1270;p5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8" name="Google Shape;127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83" name="Google Shape;1283;p5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8" name="Google Shape;128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4" name="Google Shape;129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01" name="Google Shape;1301;p5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5" name="Google Shape;1305;p5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11" name="Google Shape;1311;p5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8" name="Google Shape;1318;p5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22" name="Google Shape;1322;p5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7" name="Google Shape;1327;p5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4" name="Google Shape;1334;p5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42" name="Google Shape;1342;p5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7" name="Google Shape;1347;p5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51" name="Google Shape;1351;p5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5" name="Google Shape;1355;p5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60" name="Google Shape;1360;p5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4" name="Google Shape;1364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5" name="Google Shape;1365;p5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71" name="Google Shape;1371;p5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8" name="Google Shape;1378;p5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6" name="Google Shape;1386;p5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9" name="Google Shape;1399;p5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4" name="Google Shape;1404;p5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8" name="Google Shape;1408;p5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5" name="Google Shape;141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4" name="Google Shape;142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7" name="Google Shape;143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50" name="Google Shape;145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63" name="Google Shape;1463;p5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9" name="Google Shape;1469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70" name="Google Shape;147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5" name="Google Shape;1485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6" name="Google Shape;1486;p5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1" name="Google Shape;1491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92" name="Google Shape;1492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93" name="Google Shape;1493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6" name="Google Shape;1496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7" name="Google Shape;1497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0" name="Google Shape;1500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01" name="Google Shape;1501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4" name="Google Shape;1504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5" name="Google Shape;1505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8" name="Google Shape;1508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9" name="Google Shape;1509;p5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8" name="Google Shape;1518;p5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43" name="Google Shape;1543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44" name="Google Shape;1544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6" name="Google Shape;1546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7" name="Google Shape;1547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9" name="Google Shape;1549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50" name="Google Shape;155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52" name="Google Shape;1552;p5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53" name="Google Shape;1553;p5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5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chemeClr val="lt2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  <a:endParaRPr sz="2400">
              <a:solidFill>
                <a:schemeClr val="dk1"/>
              </a:solidFill>
              <a:highlight>
                <a:schemeClr val="lt2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9" name="Google Shape;1559;p5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0" name="Google Shape;1560;p51"/>
          <p:cNvSpPr txBox="1"/>
          <p:nvPr>
            <p:ph idx="4294967295" type="body"/>
          </p:nvPr>
        </p:nvSpPr>
        <p:spPr>
          <a:xfrm>
            <a:off x="732025" y="8564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You can also use any emoji as an icon!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And of course it resizes without losing quality.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How? Follow Google instructions </a:t>
            </a:r>
            <a:r>
              <a:rPr lang="en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5" name="Google Shape;1565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Google Shape;1566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7" name="Google Shape;1567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68" name="Google Shape;1568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69" name="Google Shape;1569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0" name="Google Shape;1570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1" name="Google Shape;1571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72" name="Google Shape;1572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3" name="Google Shape;1573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4" name="Google Shape;1574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75" name="Google Shape;1575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6" name="Google Shape;1576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7" name="Google Shape;1577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78" name="Google Shape;1578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9" name="Google Shape;1579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0" name="Google Shape;130;p17"/>
          <p:cNvSpPr txBox="1"/>
          <p:nvPr>
            <p:ph idx="1" type="subTitle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1</a:t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4294967295" type="ctrTitle"/>
          </p:nvPr>
        </p:nvSpPr>
        <p:spPr>
          <a:xfrm>
            <a:off x="4166875" y="865163"/>
            <a:ext cx="3697800" cy="176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</a:t>
            </a:r>
            <a:r>
              <a:rPr lang="en" sz="7200">
                <a:solidFill>
                  <a:schemeClr val="lt1"/>
                </a:solidFill>
              </a:rPr>
              <a:t> </a:t>
            </a:r>
            <a:r>
              <a:rPr lang="en" sz="7200">
                <a:solidFill>
                  <a:schemeClr val="lt1"/>
                </a:solidFill>
              </a:rPr>
              <a:t>c</a:t>
            </a:r>
            <a:r>
              <a:rPr lang="en" sz="7200">
                <a:solidFill>
                  <a:schemeClr val="lt1"/>
                </a:solidFill>
              </a:rPr>
              <a:t>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/>
          <p:nvPr>
            <p:ph idx="4294967295" type="subTitle"/>
          </p:nvPr>
        </p:nvSpPr>
        <p:spPr>
          <a:xfrm>
            <a:off x="4166875" y="2612087"/>
            <a:ext cx="3697800" cy="10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chemeClr val="accent1"/>
                </a:solidFill>
              </a:rPr>
              <a:t>s</a:t>
            </a:r>
            <a:r>
              <a:rPr lang="en">
                <a:solidFill>
                  <a:schemeClr val="accent1"/>
                </a:solidFill>
              </a:rPr>
              <a:t>lide</a:t>
            </a:r>
            <a:r>
              <a:rPr lang="en"/>
              <a:t>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>
                <a:solidFill>
                  <a:schemeClr val="accent1"/>
                </a:solidFill>
              </a:rPr>
              <a:t>s</a:t>
            </a:r>
            <a:r>
              <a:rPr lang="en">
                <a:solidFill>
                  <a:schemeClr val="accent1"/>
                </a:solidFill>
              </a:rPr>
              <a:t>plit</a:t>
            </a:r>
            <a:r>
              <a:rPr lang="en"/>
              <a:t>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70" name="Google Shape;170;p21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1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8" name="Google Shape;178;p22"/>
          <p:cNvSpPr txBox="1"/>
          <p:nvPr>
            <p:ph idx="2" type="body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9" name="Google Shape;179;p22"/>
          <p:cNvSpPr txBox="1"/>
          <p:nvPr>
            <p:ph idx="3" type="body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