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14BD39-0AAF-40D1-8E60-0AF70564EF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Visualizacion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AF64C4-A358-4545-9145-7BE4978F71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20/05/2021 17:26:19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" id="2" name="slide2">
            <a:extLst>
              <a:ext uri="{FF2B5EF4-FFF2-40B4-BE49-F238E27FC236}">
                <a16:creationId xmlns:a16="http://schemas.microsoft.com/office/drawing/2014/main" id="{BFA603A3-B07F-44F4-8E18-B98447E0B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49" y="0"/>
            <a:ext cx="678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in" id="3" name="slide3">
            <a:extLst>
              <a:ext uri="{FF2B5EF4-FFF2-40B4-BE49-F238E27FC236}">
                <a16:creationId xmlns:a16="http://schemas.microsoft.com/office/drawing/2014/main" id="{7AECAB45-B782-4C95-B91D-DE2534F74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07" y="0"/>
            <a:ext cx="59921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drid" id="4" name="slide4">
            <a:extLst>
              <a:ext uri="{FF2B5EF4-FFF2-40B4-BE49-F238E27FC236}">
                <a16:creationId xmlns:a16="http://schemas.microsoft.com/office/drawing/2014/main" id="{617FA2E0-E328-46E8-9F30-E83319D335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41" y="0"/>
            <a:ext cx="158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2021-05-20T15:26:44Z</dcterms:created>
  <dcterms:modified xsi:type="dcterms:W3CDTF">2021-05-20T15:26:44Z</dcterms:modified>
</cp:coreProperties>
</file>