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1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slideLayouts/slideLayout21.xml" Type="http://schemas.openxmlformats.org/officeDocument/2006/relationships/slideLayout"/><Relationship Id="rId2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2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2020-04-30T14:25:00.320Z</dcterms:created>
  <dcterms:modified xsi:type="dcterms:W3CDTF">2020-04-30T14:25:00.320Z</dcterms:modified>
</cp:coreProperties>
</file>