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6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ype="http://schemas.openxmlformats.org/officeDocument/2006/relationships/presProps" Target="presProps.xml"/>  <Relationship Id="rId23" Type="http://schemas.openxmlformats.org/officeDocument/2006/relationships/viewProps" Target="viewProps.xml"/>  <Relationship Id="rId24" Type="http://schemas.openxmlformats.org/officeDocument/2006/relationships/theme" Target="theme/theme1.xml"/>  <Relationship Id="rId25" Type="http://schemas.openxmlformats.org/officeDocument/2006/relationships/tableStyles" Target="tableStyles.xml"/>  <Relationship Id="rId26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5.xml.rels><?xml version="1.0" encoding="UTF-8" standalone="yes"?>
<Relationships xmlns="http://schemas.openxmlformats.org/package/2006/relationships"><Relationship Id="rId1" Target="../media/image1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6.xml.rels><?xml version="1.0" encoding="UTF-8" standalone="yes"?>
<Relationships xmlns="http://schemas.openxmlformats.org/package/2006/relationships"><Relationship Id="rId1" Target="../media/image1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7.xml.rels><?xml version="1.0" encoding="UTF-8" standalone="yes"?>
<Relationships xmlns="http://schemas.openxmlformats.org/package/2006/relationships"><Relationship Id="rId1" Target="../media/image1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8.xml.rels><?xml version="1.0" encoding="UTF-8" standalone="yes"?>
<Relationships xmlns="http://schemas.openxmlformats.org/package/2006/relationships"><Relationship Id="rId1" Target="../media/image1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9.xml.rels><?xml version="1.0" encoding="UTF-8" standalone="yes"?>
<Relationships xmlns="http://schemas.openxmlformats.org/package/2006/relationships"><Relationship Id="rId1" Target="../media/image1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0.xml.rels><?xml version="1.0" encoding="UTF-8" standalone="yes"?>
<Relationships xmlns="http://schemas.openxmlformats.org/package/2006/relationships"><Relationship Id="rId1" Target="../media/image1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1.xml.rels><?xml version="1.0" encoding="UTF-8" standalone="yes"?>
<Relationships xmlns="http://schemas.openxmlformats.org/package/2006/relationships"><Relationship Id="rId1" Target="../media/image2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slideLayouts/slideLayout18.xml" Type="http://schemas.openxmlformats.org/officeDocument/2006/relationships/slideLayout"/><Relationship Id="rId19" Target="../slideLayouts/slideLayout19.xml" Type="http://schemas.openxmlformats.org/officeDocument/2006/relationships/slideLayout"/><Relationship Id="rId20" Target="../slideLayouts/slideLayout20.xml" Type="http://schemas.openxmlformats.org/officeDocument/2006/relationships/slideLayout"/><Relationship Id="rId21" Target="../slideLayouts/slideLayout21.xml" Type="http://schemas.openxmlformats.org/officeDocument/2006/relationships/slideLayout"/><Relationship Id="rId2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6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slideLayouts/slideLayout17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slideLayouts/slideLayout19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slideLayouts/slideLayout20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slideLayouts/slideLayout21.xml" Type="http://schemas.openxmlformats.org/officeDocument/2006/relationships/slideLayout"/><Relationship Id="rId2" Target="../notesSlides/notesSlide20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CS3MESH4EOSC - WP1</dc:title>
  <dc:subject>Planning of WP1</dc:subject>
  <dc:creator>Created by Marp</dc:creator>
  <cp:lastModifiedBy>Created by Marp</cp:lastModifiedBy>
  <cp:revision>1</cp:revision>
  <dcterms:created xsi:type="dcterms:W3CDTF">2020-07-19T10:24:50.576Z</dcterms:created>
  <dcterms:modified xsi:type="dcterms:W3CDTF">2020-07-19T10:24:50.576Z</dcterms:modified>
</cp:coreProperties>
</file>