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5.xml.rels><?xml version="1.0" encoding="UTF-8" standalone="yes"?>
<Relationships xmlns="http://schemas.openxmlformats.org/package/2006/relationships"><Relationship Id="rId1" Target="../media/image1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6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7.xml.rels><?xml version="1.0" encoding="UTF-8" standalone="yes"?>
<Relationships xmlns="http://schemas.openxmlformats.org/package/2006/relationships"><Relationship Id="rId1" Target="../media/image1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8.xml.rels><?xml version="1.0" encoding="UTF-8" standalone="yes"?>
<Relationships xmlns="http://schemas.openxmlformats.org/package/2006/relationships"><Relationship Id="rId1" Target="../media/image1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9.xml.rels><?xml version="1.0" encoding="UTF-8" standalone="yes"?>
<Relationships xmlns="http://schemas.openxmlformats.org/package/2006/relationships"><Relationship Id="rId1" Target="../media/image1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0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6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CS3MESH4EOSC - WP1</dc:title>
  <dc:subject>Planning of WP1</dc:subject>
  <dc:creator>Created by Marp</dc:creator>
  <cp:lastModifiedBy>Created by Marp</cp:lastModifiedBy>
  <cp:revision>1</cp:revision>
  <dcterms:created xsi:type="dcterms:W3CDTF">2020-01-29T09:14:16.982Z</dcterms:created>
  <dcterms:modified xsi:type="dcterms:W3CDTF">2020-01-29T09:14:16.982Z</dcterms:modified>
</cp:coreProperties>
</file>