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78c637d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78c637d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78c637d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78c637d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78c637d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78c637d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78c637d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78c637d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78c637d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78c637d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78c637d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78c637d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78c637d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78c637d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78c637d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78c637d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78c637d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78c637d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78c637d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78c637d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78c637df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78c637d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78c637d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78c637d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8c637d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8c637d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78c637d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78c637d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8c637d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78c637d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:--:</a:t>
            </a:r>
            <a:endParaRPr b="1"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[video-clip]</a:t>
            </a:r>
            <a:endParaRPr b="1"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Option #3: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Download to </a:t>
            </a:r>
            <a:r>
              <a:rPr b="1" lang="en">
                <a:solidFill>
                  <a:srgbClr val="FFFF00"/>
                </a:solidFill>
              </a:rPr>
              <a:t>desktop.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[video-clip]</a:t>
            </a:r>
            <a:endParaRPr b="1"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Cotton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Markdown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Tables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Easy as </a:t>
            </a:r>
            <a:r>
              <a:rPr b="1" lang="en">
                <a:solidFill>
                  <a:srgbClr val="FFFF00"/>
                </a:solidFill>
              </a:rPr>
              <a:t>1-2-3.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pffy</a:t>
            </a:r>
            <a:r>
              <a:rPr b="1" lang="en">
                <a:solidFill>
                  <a:srgbClr val="FFFF00"/>
                </a:solidFill>
              </a:rPr>
              <a:t>.dev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Cotton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Markdown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Tables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Gives you </a:t>
            </a:r>
            <a:r>
              <a:rPr b="1" lang="en">
                <a:solidFill>
                  <a:srgbClr val="FFFF00"/>
                </a:solidFill>
              </a:rPr>
              <a:t>options.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For your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FF00"/>
                </a:solidFill>
              </a:rPr>
              <a:t>data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FF00"/>
                </a:solidFill>
              </a:rPr>
              <a:t>workflow</a:t>
            </a:r>
            <a:r>
              <a:rPr b="1" lang="en">
                <a:solidFill>
                  <a:srgbClr val="FFFF00"/>
                </a:solidFill>
              </a:rPr>
              <a:t>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Option #1: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Copy to </a:t>
            </a:r>
            <a:r>
              <a:rPr b="1" lang="en">
                <a:solidFill>
                  <a:srgbClr val="FFFF00"/>
                </a:solidFill>
              </a:rPr>
              <a:t>clipboard.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[video-clip]</a:t>
            </a:r>
            <a:endParaRPr b="1"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Option #2: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View on </a:t>
            </a:r>
            <a:r>
              <a:rPr b="1" lang="en">
                <a:solidFill>
                  <a:srgbClr val="FFFF00"/>
                </a:solidFill>
              </a:rPr>
              <a:t>Google Drive.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