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78c637df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78c637df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78c637df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78c637df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78c637df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478c637df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78c637df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78c637df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78c637e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78c637e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78c637ea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78c637ea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78c637e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78c637e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78c637e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78c637e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78c637ea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78c637e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40700"/>
            <a:ext cx="8520600" cy="30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:--:</a:t>
            </a:r>
            <a:endParaRPr b="1" sz="9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pffy</a:t>
            </a:r>
            <a:r>
              <a:rPr b="1" lang="en">
                <a:solidFill>
                  <a:schemeClr val="accent6"/>
                </a:solidFill>
              </a:rPr>
              <a:t>.dev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1040700"/>
            <a:ext cx="8520600" cy="30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Cotton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Markdown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Tables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1040700"/>
            <a:ext cx="8520600" cy="30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Optimized for </a:t>
            </a:r>
            <a:r>
              <a:rPr b="1" lang="en">
                <a:solidFill>
                  <a:srgbClr val="FFFF00"/>
                </a:solidFill>
              </a:rPr>
              <a:t>GitHub.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1040700"/>
            <a:ext cx="8520600" cy="30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Less</a:t>
            </a:r>
            <a:r>
              <a:rPr b="1" lang="en">
                <a:solidFill>
                  <a:srgbClr val="FFFFFF"/>
                </a:solidFill>
              </a:rPr>
              <a:t> text.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311700" y="1040700"/>
            <a:ext cx="8520600" cy="30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Same</a:t>
            </a:r>
            <a:r>
              <a:rPr b="1" lang="en">
                <a:solidFill>
                  <a:srgbClr val="FFFFFF"/>
                </a:solidFill>
              </a:rPr>
              <a:t> table.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ctrTitle"/>
          </p:nvPr>
        </p:nvSpPr>
        <p:spPr>
          <a:xfrm>
            <a:off x="311700" y="1040700"/>
            <a:ext cx="8520600" cy="30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Nope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FFFF00"/>
                </a:solidFill>
              </a:rPr>
            </a:b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 1 | 2 |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 :---: | :---: |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 3 | 4 |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8"/>
          <p:cNvSpPr/>
          <p:nvPr/>
        </p:nvSpPr>
        <p:spPr>
          <a:xfrm rot="2700000">
            <a:off x="2002763" y="-197245"/>
            <a:ext cx="2377576" cy="2595223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311700" y="1040700"/>
            <a:ext cx="8520600" cy="30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YES!!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FFFF00"/>
                </a:solidFill>
              </a:rPr>
            </a:b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 | 2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:--: | :--: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 | 4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2356200" y="308450"/>
            <a:ext cx="1987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✅</a:t>
            </a:r>
            <a:endParaRPr sz="9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ctrTitle"/>
          </p:nvPr>
        </p:nvSpPr>
        <p:spPr>
          <a:xfrm>
            <a:off x="311700" y="1040700"/>
            <a:ext cx="8520600" cy="30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Cotton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Markdown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Tables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23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ctrTitle"/>
          </p:nvPr>
        </p:nvSpPr>
        <p:spPr>
          <a:xfrm>
            <a:off x="311700" y="1040700"/>
            <a:ext cx="8520600" cy="30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Less is more.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