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60" r:id="rId4"/>
    <p:sldId id="270" r:id="rId5"/>
    <p:sldId id="275" r:id="rId6"/>
    <p:sldId id="273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3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pPr/>
              <a:t>9/15/2014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pPr/>
              <a:t>9/15/2014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44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94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2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13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n-US"/>
              <a:pPr/>
              <a:t>9/15/2014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dirty="0" smtClean="0"/>
              <a:t>Anaka 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Efficient </a:t>
            </a:r>
            <a:r>
              <a:rPr lang="en-US" sz="4000" dirty="0"/>
              <a:t>Prediction of Time-Based Events using Parallel Computing </a:t>
            </a:r>
            <a:r>
              <a:rPr lang="en-US" sz="4000" dirty="0" smtClean="0"/>
              <a:t>Architecture.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448507"/>
            <a:ext cx="8500062" cy="865321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b="1" dirty="0" smtClean="0"/>
              <a:t>Team :</a:t>
            </a:r>
            <a:r>
              <a:rPr lang="en-US" dirty="0" smtClean="0"/>
              <a:t> </a:t>
            </a:r>
            <a:r>
              <a:rPr lang="en-US" dirty="0"/>
              <a:t>Ankit </a:t>
            </a:r>
            <a:r>
              <a:rPr lang="en-US" dirty="0" smtClean="0"/>
              <a:t>Sirmorya, Preethu Thomas, Shantanu Kande, Sumeet Pande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01522" y="2073499"/>
            <a:ext cx="5422005" cy="4103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Primary objective of the project is fast and efficient prediction of time based events by making use of parallel computing paradigm.</a:t>
            </a:r>
          </a:p>
          <a:p>
            <a:r>
              <a:rPr lang="en-US" dirty="0" smtClean="0"/>
              <a:t>A hybrid model based on Genetic Algorithm(GA) and Fuzzy Time Series(FTS) is being proposed to be implemented on time bound data set.</a:t>
            </a:r>
          </a:p>
          <a:p>
            <a:r>
              <a:rPr lang="en-US" dirty="0" smtClean="0"/>
              <a:t>GA+FTS to be used for the purpose of distributed processing of time bound data set using MapReduce on Hadoop framework.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4261" y="466343"/>
            <a:ext cx="4064000" cy="1362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3528" y="2073499"/>
            <a:ext cx="5830608" cy="39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3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Cases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1702604"/>
              </p:ext>
            </p:extLst>
          </p:nvPr>
        </p:nvGraphicFramePr>
        <p:xfrm>
          <a:off x="1279525" y="2190749"/>
          <a:ext cx="9629776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14888"/>
                <a:gridCol w="4814888"/>
              </a:tblGrid>
              <a:tr h="3836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/>
                        <a:t>GA+FTS have been used to</a:t>
                      </a:r>
                      <a:r>
                        <a:rPr lang="en-US" sz="2200" baseline="0" dirty="0" smtClean="0"/>
                        <a:t> solve prediction problem in various fields.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baseline="0" dirty="0" smtClean="0"/>
                        <a:t>Implemented to reduce root mean square error and improve accuracy.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u="sng" baseline="0" dirty="0" smtClean="0"/>
                        <a:t>Examples: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Stock Market prediction Model.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Enrollment Forecasting.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Temperature Prediction Models.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Tourism Demand Model.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endParaRPr lang="en-US" sz="2200" dirty="0" smtClean="0"/>
                    </a:p>
                    <a:p>
                      <a:r>
                        <a:rPr lang="en-US" sz="1600" dirty="0" smtClean="0"/>
                        <a:t>Fig: Comparison of the predicted and expected value of Dow Jones Index (Year 2009)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4476" y="2273792"/>
            <a:ext cx="4918992" cy="30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36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9854" y="2190750"/>
            <a:ext cx="10328856" cy="44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52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466343"/>
            <a:ext cx="10174696" cy="1362113"/>
          </a:xfrm>
        </p:spPr>
        <p:txBody>
          <a:bodyPr/>
          <a:lstStyle/>
          <a:p>
            <a:r>
              <a:rPr lang="en-US" dirty="0" smtClean="0"/>
              <a:t>Flowchart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34096" y="2194560"/>
            <a:ext cx="5035768" cy="39867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Creation of first generation of Individuals from the time bound data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Dividing this data in distributed manner so as to implement the data in MapReduce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Mapper Function -&gt;  Apply FTS to calculate fitness of each individual.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Reducer Function -&gt; Perform selection , crossover and mutation (GA operators) thereby creating an a new generation.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0719" y="466343"/>
            <a:ext cx="5829086" cy="62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682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&amp; Possibilities to Consider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Successful Implementation of GA-FTS prediction model but in a sequential manner. </a:t>
            </a:r>
          </a:p>
          <a:p>
            <a:r>
              <a:rPr lang="en-US" sz="1800" dirty="0" smtClean="0"/>
              <a:t>Similar to  GA, there are other evolutionary algorithms which have been developed on a parallel computational model</a:t>
            </a:r>
          </a:p>
          <a:p>
            <a:r>
              <a:rPr lang="en-US" sz="1800" dirty="0" smtClean="0"/>
              <a:t>Use of advanced parallel computational framework such as Apache </a:t>
            </a:r>
            <a:r>
              <a:rPr lang="en-US" sz="1800" dirty="0" err="1" smtClean="0"/>
              <a:t>Giraph</a:t>
            </a:r>
            <a:r>
              <a:rPr lang="en-US" sz="1800" dirty="0" smtClean="0"/>
              <a:t>, YARN and so forth</a:t>
            </a:r>
          </a:p>
          <a:p>
            <a:r>
              <a:rPr lang="en-US" sz="1800" dirty="0" smtClean="0"/>
              <a:t>Experimenting with the threshold parameters for GA and FTS to increase the fitness value</a:t>
            </a:r>
          </a:p>
          <a:p>
            <a:r>
              <a:rPr lang="en-US" sz="1800" dirty="0" smtClean="0"/>
              <a:t>Analyzing the adaptability of GA operations to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paradigm</a:t>
            </a:r>
          </a:p>
          <a:p>
            <a:r>
              <a:rPr lang="en-US" sz="1800" dirty="0" smtClean="0"/>
              <a:t>Dynamically retrieving data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 descr="food_for_thought_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3323" y="4304714"/>
            <a:ext cx="2980787" cy="23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19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226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Education 16x9</vt:lpstr>
      <vt:lpstr>        Anaka : Efficient Prediction of Time-Based Events using Parallel Computing Architecture. </vt:lpstr>
      <vt:lpstr>Project Objectives</vt:lpstr>
      <vt:lpstr>Used Cases </vt:lpstr>
      <vt:lpstr>Architecture Overview</vt:lpstr>
      <vt:lpstr>Flowchart Implementation</vt:lpstr>
      <vt:lpstr>Related Work &amp; Possibilities to Consider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2014-09-13T17:04:03Z</dcterms:created>
  <dcterms:modified xsi:type="dcterms:W3CDTF">2014-09-15T15:21:05Z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