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60" r:id="rId3"/>
    <p:sldId id="256" r:id="rId4"/>
    <p:sldId id="258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100000">
              <a:schemeClr val="accent1">
                <a:lumMod val="41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6B57-50E0-FD47-B761-1E5AD63E3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50800" dist="50800" dir="5400000" algn="tl" rotWithShape="0">
                    <a:srgbClr val="000000">
                      <a:alpha val="25000"/>
                    </a:srgbClr>
                  </a:outerShdw>
                </a:effectLst>
              </a:rPr>
              <a:t>LESSONS LEARNED FROM FOUNDING A STARTUP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D4C49-5CE7-3D42-9BA1-0CBC7F5B1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528227"/>
            <a:ext cx="8676222" cy="1905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50800" dist="50800" dir="5400000" algn="tl" rotWithShape="0">
                    <a:srgbClr val="000000">
                      <a:alpha val="20000"/>
                    </a:srgbClr>
                  </a:outerShdw>
                </a:effectLst>
              </a:rPr>
              <a:t>Patrick Hayes</a:t>
            </a:r>
          </a:p>
          <a:p>
            <a:r>
              <a:rPr lang="en-US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50800" dist="50800" dir="5400000" algn="tl" rotWithShape="0">
                    <a:srgbClr val="000000">
                      <a:alpha val="20000"/>
                    </a:srgbClr>
                  </a:outerShdw>
                </a:effectLst>
              </a:rPr>
              <a:t>Cofounder at </a:t>
            </a:r>
            <a:r>
              <a:rPr lang="en-US" dirty="0" err="1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50800" dist="50800" dir="5400000" algn="tl" rotWithShape="0">
                    <a:srgbClr val="000000">
                      <a:alpha val="20000"/>
                    </a:srgbClr>
                  </a:outerShdw>
                </a:effectLst>
              </a:rPr>
              <a:t>SigOpt</a:t>
            </a:r>
            <a:endParaRPr lang="en-US" dirty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50800" dist="50800" dir="540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en-US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50800" dist="50800" dir="5400000" algn="tl" rotWithShape="0">
                    <a:srgbClr val="000000">
                      <a:alpha val="20000"/>
                    </a:srgbClr>
                  </a:outerShdw>
                </a:effectLst>
              </a:rPr>
              <a:t>@</a:t>
            </a:r>
            <a:r>
              <a:rPr lang="en-US" dirty="0" err="1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50800" dist="50800" dir="5400000" algn="tl" rotWithShape="0">
                    <a:srgbClr val="000000">
                      <a:alpha val="20000"/>
                    </a:srgbClr>
                  </a:outerShdw>
                </a:effectLst>
              </a:rPr>
              <a:t>pfjhayes</a:t>
            </a:r>
            <a:endParaRPr lang="en-US" dirty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50800" dist="50800" dir="540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944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2DB5-FCDE-9B47-9029-FFCCEFA8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50800" dist="50800" dir="5400000" algn="tl" rotWithShape="0">
                    <a:srgbClr val="000000">
                      <a:alpha val="25000"/>
                    </a:srgbClr>
                  </a:outerShdw>
                </a:effectLst>
              </a:rPr>
              <a:t>MY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57789-5B3D-7F49-A0BD-FA130F40F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50800" dist="50800" dir="5400000" algn="tl" rotWithShape="0">
                    <a:srgbClr val="000000">
                      <a:alpha val="20000"/>
                    </a:srgbClr>
                  </a:outerShdw>
                </a:effectLst>
              </a:rPr>
              <a:t>Graduated in 2012 (Computer Science &amp; Pure Mathematics)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50800" dist="50800" dir="5400000" algn="tl" rotWithShape="0">
                    <a:srgbClr val="000000">
                      <a:alpha val="20000"/>
                    </a:srgbClr>
                  </a:outerShdw>
                </a:effectLst>
              </a:rPr>
              <a:t>Worked as a Software Engineer at Foursquare in NYC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50800" dist="50800" dir="5400000" algn="tl" rotWithShape="0">
                    <a:srgbClr val="000000">
                      <a:alpha val="20000"/>
                    </a:srgbClr>
                  </a:outerShdw>
                </a:effectLst>
              </a:rPr>
              <a:t>Moved to San Francisco 3 years ago to found </a:t>
            </a:r>
            <a:r>
              <a:rPr lang="en-US" sz="2800" dirty="0" err="1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50800" dist="50800" dir="5400000" algn="tl" rotWithShape="0">
                    <a:srgbClr val="000000">
                      <a:alpha val="20000"/>
                    </a:srgbClr>
                  </a:outerShdw>
                </a:effectLst>
              </a:rPr>
              <a:t>SigOpt</a:t>
            </a:r>
            <a:endParaRPr lang="en-US" sz="2800" dirty="0">
              <a:solidFill>
                <a:schemeClr val="tx1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50800" dist="50800" dir="540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969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130B6-B70D-8E4C-9BDB-AB430E31A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50800" dist="50800" dir="5400000" algn="t" rotWithShape="0">
                    <a:prstClr val="black">
                      <a:alpha val="40000"/>
                    </a:prstClr>
                  </a:outerShdw>
                </a:effectLst>
              </a:rPr>
              <a:t>Take advantage of your time at waterloo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6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130B6-B70D-8E4C-9BDB-AB430E31A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50800" dist="50800" dir="5400000" algn="t" rotWithShape="0">
                    <a:prstClr val="black">
                      <a:alpha val="40000"/>
                    </a:prstClr>
                  </a:outerShdw>
                </a:effectLst>
              </a:rPr>
              <a:t>BE OPEN TO NEW OPPORTUNITIES</a:t>
            </a:r>
          </a:p>
        </p:txBody>
      </p:sp>
    </p:spTree>
    <p:extLst>
      <p:ext uri="{BB962C8B-B14F-4D97-AF65-F5344CB8AC3E}">
        <p14:creationId xmlns:p14="http://schemas.microsoft.com/office/powerpoint/2010/main" val="1727314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130B6-B70D-8E4C-9BDB-AB430E31A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21958"/>
            <a:ext cx="8676222" cy="3200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50800" dist="50800" dir="5400000" algn="t" rotWithShape="0">
                    <a:prstClr val="black">
                      <a:alpha val="40000"/>
                    </a:prstClr>
                  </a:outerShdw>
                </a:effectLst>
              </a:rPr>
              <a:t>Work on something you’re passionate about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14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130B6-B70D-8E4C-9BDB-AB430E31A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3294444"/>
            <a:ext cx="8676222" cy="3200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50800" dist="50800" dir="5400000" algn="t" rotWithShape="0">
                    <a:prstClr val="black">
                      <a:alpha val="40000"/>
                    </a:prstClr>
                  </a:outerShdw>
                </a:effectLst>
              </a:rPr>
              <a:t>Work on something you’re passionate about</a:t>
            </a:r>
            <a:endParaRPr lang="en-US" dirty="0">
              <a:solidFill>
                <a:schemeClr val="tx1"/>
              </a:soli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5080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FB8B4F9-A416-F047-969E-F3EA0BF7B106}"/>
              </a:ext>
            </a:extLst>
          </p:cNvPr>
          <p:cNvSpPr txBox="1">
            <a:spLocks/>
          </p:cNvSpPr>
          <p:nvPr/>
        </p:nvSpPr>
        <p:spPr>
          <a:xfrm>
            <a:off x="1751012" y="911159"/>
            <a:ext cx="8676222" cy="320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50800" dist="50800" dir="5400000" algn="t" rotWithShape="0">
                    <a:prstClr val="black">
                      <a:alpha val="40000"/>
                    </a:prstClr>
                  </a:outerShdw>
                </a:effectLst>
              </a:rPr>
              <a:t>BE OPEN TO NEW OPPORTUNITIES</a:t>
            </a:r>
            <a:endParaRPr lang="en-US" dirty="0">
              <a:solidFill>
                <a:schemeClr val="tx1"/>
              </a:soli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5080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A01E59-6C6C-5746-8FEC-32A936B24535}"/>
              </a:ext>
            </a:extLst>
          </p:cNvPr>
          <p:cNvSpPr txBox="1">
            <a:spLocks/>
          </p:cNvSpPr>
          <p:nvPr/>
        </p:nvSpPr>
        <p:spPr>
          <a:xfrm>
            <a:off x="1751012" y="-1309997"/>
            <a:ext cx="8676222" cy="320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50800" dist="50800" dir="5400000" algn="t" rotWithShape="0">
                    <a:prstClr val="black">
                      <a:alpha val="40000"/>
                    </a:prstClr>
                  </a:outerShdw>
                </a:effectLst>
              </a:rPr>
              <a:t>Take advantage of your time at waterloo</a:t>
            </a:r>
            <a:endParaRPr lang="en-US" dirty="0">
              <a:solidFill>
                <a:schemeClr val="tx1"/>
              </a:soli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5080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5336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71</TotalTime>
  <Words>80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Mesh</vt:lpstr>
      <vt:lpstr>LESSONS LEARNED FROM FOUNDING A STARTUP</vt:lpstr>
      <vt:lpstr>MY BACKGROUND</vt:lpstr>
      <vt:lpstr>Take advantage of your time at waterloo</vt:lpstr>
      <vt:lpstr>BE OPEN TO NEW OPPORTUNITIES</vt:lpstr>
      <vt:lpstr>Work on something you’re passionate about</vt:lpstr>
      <vt:lpstr>Work on something you’re passionate about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BACKGROUND</dc:title>
  <dc:creator>patrick</dc:creator>
  <cp:lastModifiedBy>patrick</cp:lastModifiedBy>
  <cp:revision>10</cp:revision>
  <dcterms:created xsi:type="dcterms:W3CDTF">2018-01-25T02:50:46Z</dcterms:created>
  <dcterms:modified xsi:type="dcterms:W3CDTF">2018-01-25T04:02:46Z</dcterms:modified>
</cp:coreProperties>
</file>