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83" r:id="rId4"/>
    <p:sldId id="274" r:id="rId5"/>
    <p:sldId id="258" r:id="rId6"/>
    <p:sldId id="285" r:id="rId7"/>
    <p:sldId id="286" r:id="rId8"/>
    <p:sldId id="287" r:id="rId9"/>
    <p:sldId id="259" r:id="rId10"/>
    <p:sldId id="261" r:id="rId11"/>
    <p:sldId id="260" r:id="rId12"/>
    <p:sldId id="270" r:id="rId13"/>
    <p:sldId id="271" r:id="rId14"/>
    <p:sldId id="272" r:id="rId15"/>
    <p:sldId id="276" r:id="rId16"/>
    <p:sldId id="275" r:id="rId17"/>
    <p:sldId id="277" r:id="rId18"/>
    <p:sldId id="278" r:id="rId19"/>
    <p:sldId id="262" r:id="rId20"/>
    <p:sldId id="282" r:id="rId21"/>
    <p:sldId id="281" r:id="rId22"/>
    <p:sldId id="280" r:id="rId23"/>
    <p:sldId id="263" r:id="rId24"/>
    <p:sldId id="264" r:id="rId25"/>
    <p:sldId id="265" r:id="rId26"/>
    <p:sldId id="266" r:id="rId27"/>
    <p:sldId id="267" r:id="rId28"/>
    <p:sldId id="268" r:id="rId29"/>
    <p:sldId id="269" r:id="rId30"/>
    <p:sldId id="284"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60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65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74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6224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3219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385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95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3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9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537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903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838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52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941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14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146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3/21/2014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96106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Supermarket Billing System</a:t>
            </a:r>
            <a:endParaRPr lang="en-US" dirty="0"/>
          </a:p>
        </p:txBody>
      </p:sp>
      <p:sp>
        <p:nvSpPr>
          <p:cNvPr id="3" name="Subtitle 2"/>
          <p:cNvSpPr>
            <a:spLocks noGrp="1"/>
          </p:cNvSpPr>
          <p:nvPr>
            <p:ph type="subTitle" idx="1"/>
          </p:nvPr>
        </p:nvSpPr>
        <p:spPr/>
        <p:txBody>
          <a:bodyPr>
            <a:normAutofit/>
          </a:bodyPr>
          <a:lstStyle/>
          <a:p>
            <a:r>
              <a:rPr lang="en-US" sz="2400" dirty="0" smtClean="0"/>
              <a:t>A C++ Project</a:t>
            </a:r>
            <a:endParaRPr lang="en-US" sz="2400" dirty="0"/>
          </a:p>
        </p:txBody>
      </p:sp>
    </p:spTree>
    <p:extLst>
      <p:ext uri="{BB962C8B-B14F-4D97-AF65-F5344CB8AC3E}">
        <p14:creationId xmlns:p14="http://schemas.microsoft.com/office/powerpoint/2010/main" val="136689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does the program work?</a:t>
            </a:r>
            <a:endParaRPr lang="en-US" dirty="0"/>
          </a:p>
        </p:txBody>
      </p:sp>
    </p:spTree>
    <p:extLst>
      <p:ext uri="{BB962C8B-B14F-4D97-AF65-F5344CB8AC3E}">
        <p14:creationId xmlns:p14="http://schemas.microsoft.com/office/powerpoint/2010/main" val="99428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iley Face 1"/>
          <p:cNvSpPr/>
          <p:nvPr/>
        </p:nvSpPr>
        <p:spPr>
          <a:xfrm>
            <a:off x="1764405" y="103031"/>
            <a:ext cx="2550017" cy="2240924"/>
          </a:xfrm>
          <a:prstGeom prst="smileyFac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customer</a:t>
            </a:r>
            <a:endParaRPr lang="en-US" sz="2800" dirty="0"/>
          </a:p>
        </p:txBody>
      </p:sp>
      <p:sp>
        <p:nvSpPr>
          <p:cNvPr id="3" name="Right Arrow 2"/>
          <p:cNvSpPr/>
          <p:nvPr/>
        </p:nvSpPr>
        <p:spPr>
          <a:xfrm>
            <a:off x="4468969" y="998112"/>
            <a:ext cx="1094704" cy="7856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220" y="0"/>
            <a:ext cx="2412642" cy="2857692"/>
          </a:xfrm>
          <a:prstGeom prst="rect">
            <a:avLst/>
          </a:prstGeom>
        </p:spPr>
      </p:pic>
    </p:spTree>
    <p:extLst>
      <p:ext uri="{BB962C8B-B14F-4D97-AF65-F5344CB8AC3E}">
        <p14:creationId xmlns:p14="http://schemas.microsoft.com/office/powerpoint/2010/main" val="249668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iley Face 1"/>
          <p:cNvSpPr/>
          <p:nvPr/>
        </p:nvSpPr>
        <p:spPr>
          <a:xfrm>
            <a:off x="1764405" y="103031"/>
            <a:ext cx="2550017" cy="2240924"/>
          </a:xfrm>
          <a:prstGeom prst="smileyFac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white"/>
                </a:solidFill>
              </a:rPr>
              <a:t>customer</a:t>
            </a:r>
            <a:endParaRPr lang="en-US" sz="2800" dirty="0">
              <a:solidFill>
                <a:prstClr val="white"/>
              </a:solidFill>
            </a:endParaRPr>
          </a:p>
        </p:txBody>
      </p:sp>
      <p:sp>
        <p:nvSpPr>
          <p:cNvPr id="3" name="Right Arrow 2"/>
          <p:cNvSpPr/>
          <p:nvPr/>
        </p:nvSpPr>
        <p:spPr>
          <a:xfrm>
            <a:off x="4468969" y="998112"/>
            <a:ext cx="1094704" cy="7856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220" y="0"/>
            <a:ext cx="2412642" cy="2857692"/>
          </a:xfrm>
          <a:prstGeom prst="rect">
            <a:avLst/>
          </a:prstGeom>
        </p:spPr>
      </p:pic>
      <p:sp>
        <p:nvSpPr>
          <p:cNvPr id="5" name="Right Arrow 4"/>
          <p:cNvSpPr/>
          <p:nvPr/>
        </p:nvSpPr>
        <p:spPr>
          <a:xfrm>
            <a:off x="8439956" y="998111"/>
            <a:ext cx="1094704" cy="7856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TextBox 5"/>
          <p:cNvSpPr txBox="1"/>
          <p:nvPr/>
        </p:nvSpPr>
        <p:spPr>
          <a:xfrm>
            <a:off x="9800823" y="998111"/>
            <a:ext cx="2391177" cy="1200329"/>
          </a:xfrm>
          <a:prstGeom prst="rect">
            <a:avLst/>
          </a:prstGeom>
          <a:noFill/>
        </p:spPr>
        <p:txBody>
          <a:bodyPr wrap="square" rtlCol="0">
            <a:spAutoFit/>
          </a:bodyPr>
          <a:lstStyle/>
          <a:p>
            <a:r>
              <a:rPr lang="en-US" sz="2400" dirty="0" smtClean="0">
                <a:solidFill>
                  <a:prstClr val="black"/>
                </a:solidFill>
              </a:rPr>
              <a:t>Products have their unique product id.</a:t>
            </a:r>
            <a:endParaRPr lang="en-US" sz="2400" dirty="0">
              <a:solidFill>
                <a:prstClr val="black"/>
              </a:solidFill>
            </a:endParaRPr>
          </a:p>
        </p:txBody>
      </p:sp>
    </p:spTree>
    <p:extLst>
      <p:ext uri="{BB962C8B-B14F-4D97-AF65-F5344CB8AC3E}">
        <p14:creationId xmlns:p14="http://schemas.microsoft.com/office/powerpoint/2010/main" val="309143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iley Face 1"/>
          <p:cNvSpPr/>
          <p:nvPr/>
        </p:nvSpPr>
        <p:spPr>
          <a:xfrm>
            <a:off x="1764405" y="103031"/>
            <a:ext cx="2550017" cy="2240924"/>
          </a:xfrm>
          <a:prstGeom prst="smileyFac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white"/>
                </a:solidFill>
              </a:rPr>
              <a:t>customer</a:t>
            </a:r>
            <a:endParaRPr lang="en-US" sz="2800" dirty="0">
              <a:solidFill>
                <a:prstClr val="white"/>
              </a:solidFill>
            </a:endParaRPr>
          </a:p>
        </p:txBody>
      </p:sp>
      <p:sp>
        <p:nvSpPr>
          <p:cNvPr id="3" name="Right Arrow 2"/>
          <p:cNvSpPr/>
          <p:nvPr/>
        </p:nvSpPr>
        <p:spPr>
          <a:xfrm>
            <a:off x="4468969" y="998112"/>
            <a:ext cx="1094704" cy="7856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220" y="0"/>
            <a:ext cx="2412642" cy="2857692"/>
          </a:xfrm>
          <a:prstGeom prst="rect">
            <a:avLst/>
          </a:prstGeom>
        </p:spPr>
      </p:pic>
      <p:sp>
        <p:nvSpPr>
          <p:cNvPr id="5" name="Right Arrow 4"/>
          <p:cNvSpPr/>
          <p:nvPr/>
        </p:nvSpPr>
        <p:spPr>
          <a:xfrm>
            <a:off x="8439956" y="998111"/>
            <a:ext cx="1094704" cy="7856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TextBox 5"/>
          <p:cNvSpPr txBox="1"/>
          <p:nvPr/>
        </p:nvSpPr>
        <p:spPr>
          <a:xfrm>
            <a:off x="9800823" y="998111"/>
            <a:ext cx="2391177" cy="1200329"/>
          </a:xfrm>
          <a:prstGeom prst="rect">
            <a:avLst/>
          </a:prstGeom>
          <a:noFill/>
        </p:spPr>
        <p:txBody>
          <a:bodyPr wrap="square" rtlCol="0">
            <a:spAutoFit/>
          </a:bodyPr>
          <a:lstStyle/>
          <a:p>
            <a:r>
              <a:rPr lang="en-US" sz="2400" dirty="0" smtClean="0">
                <a:solidFill>
                  <a:prstClr val="black"/>
                </a:solidFill>
              </a:rPr>
              <a:t>Products have their unique product id.</a:t>
            </a:r>
            <a:endParaRPr lang="en-US" sz="2400" dirty="0">
              <a:solidFill>
                <a:prstClr val="black"/>
              </a:solidFill>
            </a:endParaRPr>
          </a:p>
        </p:txBody>
      </p:sp>
      <p:sp>
        <p:nvSpPr>
          <p:cNvPr id="7" name="Down Arrow 6"/>
          <p:cNvSpPr/>
          <p:nvPr/>
        </p:nvSpPr>
        <p:spPr>
          <a:xfrm>
            <a:off x="10367493" y="2368295"/>
            <a:ext cx="914400" cy="11075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9646276" y="3645733"/>
            <a:ext cx="2446986" cy="3212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Database of products:</a:t>
            </a:r>
            <a:br>
              <a:rPr lang="en-US" dirty="0" smtClean="0">
                <a:solidFill>
                  <a:prstClr val="white"/>
                </a:solidFill>
              </a:rPr>
            </a:br>
            <a:r>
              <a:rPr lang="en-US" dirty="0" smtClean="0">
                <a:solidFill>
                  <a:prstClr val="white"/>
                </a:solidFill>
              </a:rPr>
              <a:t/>
            </a:r>
            <a:br>
              <a:rPr lang="en-US" dirty="0" smtClean="0">
                <a:solidFill>
                  <a:prstClr val="white"/>
                </a:solidFill>
              </a:rPr>
            </a:br>
            <a:r>
              <a:rPr lang="en-US" dirty="0" smtClean="0">
                <a:solidFill>
                  <a:prstClr val="white"/>
                </a:solidFill>
              </a:rPr>
              <a:t>Product Price</a:t>
            </a:r>
            <a:br>
              <a:rPr lang="en-US" dirty="0" smtClean="0">
                <a:solidFill>
                  <a:prstClr val="white"/>
                </a:solidFill>
              </a:rPr>
            </a:br>
            <a:r>
              <a:rPr lang="en-US" dirty="0" smtClean="0">
                <a:solidFill>
                  <a:prstClr val="white"/>
                </a:solidFill>
              </a:rPr>
              <a:t>Soap   12</a:t>
            </a:r>
          </a:p>
          <a:p>
            <a:pPr algn="ctr"/>
            <a:r>
              <a:rPr lang="en-US" dirty="0" smtClean="0">
                <a:solidFill>
                  <a:prstClr val="white"/>
                </a:solidFill>
              </a:rPr>
              <a:t>Shampoo  34</a:t>
            </a:r>
          </a:p>
          <a:p>
            <a:pPr algn="ctr"/>
            <a:r>
              <a:rPr lang="en-US" dirty="0" smtClean="0">
                <a:solidFill>
                  <a:prstClr val="white"/>
                </a:solidFill>
              </a:rPr>
              <a:t>……………</a:t>
            </a:r>
          </a:p>
          <a:p>
            <a:pPr algn="ctr"/>
            <a:r>
              <a:rPr lang="en-US" dirty="0" smtClean="0">
                <a:solidFill>
                  <a:prstClr val="white"/>
                </a:solidFill>
              </a:rPr>
              <a:t>……………….</a:t>
            </a:r>
          </a:p>
          <a:p>
            <a:pPr algn="ctr"/>
            <a:r>
              <a:rPr lang="en-US" dirty="0" smtClean="0">
                <a:solidFill>
                  <a:prstClr val="white"/>
                </a:solidFill>
              </a:rPr>
              <a:t>…………</a:t>
            </a:r>
            <a:endParaRPr lang="en-US" dirty="0">
              <a:solidFill>
                <a:prstClr val="white"/>
              </a:solidFill>
            </a:endParaRPr>
          </a:p>
        </p:txBody>
      </p:sp>
    </p:spTree>
    <p:extLst>
      <p:ext uri="{BB962C8B-B14F-4D97-AF65-F5344CB8AC3E}">
        <p14:creationId xmlns:p14="http://schemas.microsoft.com/office/powerpoint/2010/main" val="350619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iley Face 1"/>
          <p:cNvSpPr/>
          <p:nvPr/>
        </p:nvSpPr>
        <p:spPr>
          <a:xfrm>
            <a:off x="1764405" y="103031"/>
            <a:ext cx="2550017" cy="2240924"/>
          </a:xfrm>
          <a:prstGeom prst="smileyFac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prstClr val="white"/>
                </a:solidFill>
              </a:rPr>
              <a:t>customer</a:t>
            </a:r>
            <a:endParaRPr lang="en-US" sz="2800" dirty="0">
              <a:solidFill>
                <a:prstClr val="white"/>
              </a:solidFill>
            </a:endParaRPr>
          </a:p>
        </p:txBody>
      </p:sp>
      <p:sp>
        <p:nvSpPr>
          <p:cNvPr id="3" name="Right Arrow 2"/>
          <p:cNvSpPr/>
          <p:nvPr/>
        </p:nvSpPr>
        <p:spPr>
          <a:xfrm>
            <a:off x="4468969" y="998112"/>
            <a:ext cx="1094704" cy="7856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220" y="0"/>
            <a:ext cx="2412642" cy="2857692"/>
          </a:xfrm>
          <a:prstGeom prst="rect">
            <a:avLst/>
          </a:prstGeom>
        </p:spPr>
      </p:pic>
      <p:sp>
        <p:nvSpPr>
          <p:cNvPr id="5" name="Right Arrow 4"/>
          <p:cNvSpPr/>
          <p:nvPr/>
        </p:nvSpPr>
        <p:spPr>
          <a:xfrm>
            <a:off x="8439956" y="998111"/>
            <a:ext cx="1094704" cy="7856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TextBox 5"/>
          <p:cNvSpPr txBox="1"/>
          <p:nvPr/>
        </p:nvSpPr>
        <p:spPr>
          <a:xfrm>
            <a:off x="9800823" y="998111"/>
            <a:ext cx="2391177" cy="1200329"/>
          </a:xfrm>
          <a:prstGeom prst="rect">
            <a:avLst/>
          </a:prstGeom>
          <a:noFill/>
        </p:spPr>
        <p:txBody>
          <a:bodyPr wrap="square" rtlCol="0">
            <a:spAutoFit/>
          </a:bodyPr>
          <a:lstStyle/>
          <a:p>
            <a:r>
              <a:rPr lang="en-US" sz="2400" dirty="0" smtClean="0">
                <a:solidFill>
                  <a:prstClr val="black"/>
                </a:solidFill>
              </a:rPr>
              <a:t>Products have their unique product id.</a:t>
            </a:r>
            <a:endParaRPr lang="en-US" sz="2400" dirty="0">
              <a:solidFill>
                <a:prstClr val="black"/>
              </a:solidFill>
            </a:endParaRPr>
          </a:p>
        </p:txBody>
      </p:sp>
      <p:sp>
        <p:nvSpPr>
          <p:cNvPr id="7" name="Down Arrow 6"/>
          <p:cNvSpPr/>
          <p:nvPr/>
        </p:nvSpPr>
        <p:spPr>
          <a:xfrm>
            <a:off x="10367493" y="2368295"/>
            <a:ext cx="914400" cy="11075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9646276" y="3645733"/>
            <a:ext cx="2446986" cy="3212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Database of products:</a:t>
            </a:r>
            <a:br>
              <a:rPr lang="en-US" dirty="0" smtClean="0">
                <a:solidFill>
                  <a:prstClr val="white"/>
                </a:solidFill>
              </a:rPr>
            </a:br>
            <a:r>
              <a:rPr lang="en-US" dirty="0" smtClean="0">
                <a:solidFill>
                  <a:prstClr val="white"/>
                </a:solidFill>
              </a:rPr>
              <a:t/>
            </a:r>
            <a:br>
              <a:rPr lang="en-US" dirty="0" smtClean="0">
                <a:solidFill>
                  <a:prstClr val="white"/>
                </a:solidFill>
              </a:rPr>
            </a:br>
            <a:r>
              <a:rPr lang="en-US" dirty="0" smtClean="0">
                <a:solidFill>
                  <a:prstClr val="white"/>
                </a:solidFill>
              </a:rPr>
              <a:t>Product Price</a:t>
            </a:r>
            <a:br>
              <a:rPr lang="en-US" dirty="0" smtClean="0">
                <a:solidFill>
                  <a:prstClr val="white"/>
                </a:solidFill>
              </a:rPr>
            </a:br>
            <a:r>
              <a:rPr lang="en-US" dirty="0" smtClean="0">
                <a:solidFill>
                  <a:prstClr val="white"/>
                </a:solidFill>
              </a:rPr>
              <a:t>Soap   12</a:t>
            </a:r>
          </a:p>
          <a:p>
            <a:pPr algn="ctr"/>
            <a:r>
              <a:rPr lang="en-US" dirty="0" smtClean="0">
                <a:solidFill>
                  <a:prstClr val="white"/>
                </a:solidFill>
              </a:rPr>
              <a:t>Shampoo  34</a:t>
            </a:r>
          </a:p>
          <a:p>
            <a:pPr algn="ctr"/>
            <a:r>
              <a:rPr lang="en-US" dirty="0" smtClean="0">
                <a:solidFill>
                  <a:prstClr val="white"/>
                </a:solidFill>
              </a:rPr>
              <a:t>……………</a:t>
            </a:r>
          </a:p>
          <a:p>
            <a:pPr algn="ctr"/>
            <a:r>
              <a:rPr lang="en-US" dirty="0" smtClean="0">
                <a:solidFill>
                  <a:prstClr val="white"/>
                </a:solidFill>
              </a:rPr>
              <a:t>……………….</a:t>
            </a:r>
          </a:p>
          <a:p>
            <a:pPr algn="ctr"/>
            <a:r>
              <a:rPr lang="en-US" dirty="0" smtClean="0">
                <a:solidFill>
                  <a:prstClr val="white"/>
                </a:solidFill>
              </a:rPr>
              <a:t>…………</a:t>
            </a:r>
            <a:endParaRPr lang="en-US" dirty="0">
              <a:solidFill>
                <a:prstClr val="white"/>
              </a:solidFill>
            </a:endParaRPr>
          </a:p>
        </p:txBody>
      </p:sp>
      <p:sp>
        <p:nvSpPr>
          <p:cNvPr id="9" name="Left Arrow 8"/>
          <p:cNvSpPr/>
          <p:nvPr/>
        </p:nvSpPr>
        <p:spPr>
          <a:xfrm>
            <a:off x="8130862" y="4833301"/>
            <a:ext cx="1313645" cy="8371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Horizontal Scroll 9"/>
          <p:cNvSpPr/>
          <p:nvPr/>
        </p:nvSpPr>
        <p:spPr>
          <a:xfrm>
            <a:off x="4468969" y="3902299"/>
            <a:ext cx="3464417" cy="280759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Invoice</a:t>
            </a:r>
          </a:p>
          <a:p>
            <a:pPr algn="ctr"/>
            <a:r>
              <a:rPr lang="en-US" dirty="0" smtClean="0">
                <a:solidFill>
                  <a:prstClr val="white"/>
                </a:solidFill>
              </a:rPr>
              <a:t>Name of customer: </a:t>
            </a:r>
          </a:p>
          <a:p>
            <a:pPr algn="ctr"/>
            <a:r>
              <a:rPr lang="en-US" dirty="0" smtClean="0">
                <a:solidFill>
                  <a:prstClr val="white"/>
                </a:solidFill>
              </a:rPr>
              <a:t>Address:</a:t>
            </a:r>
          </a:p>
          <a:p>
            <a:pPr algn="ctr"/>
            <a:r>
              <a:rPr lang="en-US" dirty="0" smtClean="0">
                <a:solidFill>
                  <a:prstClr val="white"/>
                </a:solidFill>
              </a:rPr>
              <a:t>Contact no:</a:t>
            </a:r>
          </a:p>
          <a:p>
            <a:pPr algn="ctr"/>
            <a:endParaRPr lang="en-US" dirty="0">
              <a:solidFill>
                <a:prstClr val="white"/>
              </a:solidFill>
            </a:endParaRPr>
          </a:p>
          <a:p>
            <a:pPr algn="ctr"/>
            <a:r>
              <a:rPr lang="en-US" dirty="0" smtClean="0">
                <a:solidFill>
                  <a:prstClr val="white"/>
                </a:solidFill>
              </a:rPr>
              <a:t>Particulars </a:t>
            </a:r>
            <a:r>
              <a:rPr lang="en-US" dirty="0" err="1" smtClean="0">
                <a:solidFill>
                  <a:prstClr val="white"/>
                </a:solidFill>
              </a:rPr>
              <a:t>Qty</a:t>
            </a:r>
            <a:r>
              <a:rPr lang="en-US" dirty="0" smtClean="0">
                <a:solidFill>
                  <a:prstClr val="white"/>
                </a:solidFill>
              </a:rPr>
              <a:t> Price</a:t>
            </a:r>
          </a:p>
          <a:p>
            <a:pPr algn="ctr"/>
            <a:r>
              <a:rPr lang="en-US" dirty="0" smtClean="0">
                <a:solidFill>
                  <a:prstClr val="white"/>
                </a:solidFill>
              </a:rPr>
              <a:t>Soap       12     144  </a:t>
            </a:r>
            <a:endParaRPr lang="en-US" dirty="0">
              <a:solidFill>
                <a:prstClr val="white"/>
              </a:solidFill>
            </a:endParaRPr>
          </a:p>
        </p:txBody>
      </p:sp>
    </p:spTree>
    <p:extLst>
      <p:ext uri="{BB962C8B-B14F-4D97-AF65-F5344CB8AC3E}">
        <p14:creationId xmlns:p14="http://schemas.microsoft.com/office/powerpoint/2010/main" val="127894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lumMod val="85000"/>
                    <a:lumOff val="15000"/>
                  </a:prstClr>
                </a:solidFill>
              </a:rPr>
              <a:t>Setting Up the system</a:t>
            </a:r>
            <a:endParaRPr lang="en-US" dirty="0"/>
          </a:p>
        </p:txBody>
      </p:sp>
    </p:spTree>
    <p:extLst>
      <p:ext uri="{BB962C8B-B14F-4D97-AF65-F5344CB8AC3E}">
        <p14:creationId xmlns:p14="http://schemas.microsoft.com/office/powerpoint/2010/main" val="299668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the system</a:t>
            </a:r>
            <a:endParaRPr lang="en-US" dirty="0"/>
          </a:p>
        </p:txBody>
      </p:sp>
      <p:sp>
        <p:nvSpPr>
          <p:cNvPr id="3" name="Content Placeholder 2"/>
          <p:cNvSpPr>
            <a:spLocks noGrp="1"/>
          </p:cNvSpPr>
          <p:nvPr>
            <p:ph idx="1"/>
          </p:nvPr>
        </p:nvSpPr>
        <p:spPr/>
        <p:txBody>
          <a:bodyPr>
            <a:normAutofit/>
          </a:bodyPr>
          <a:lstStyle/>
          <a:p>
            <a:r>
              <a:rPr lang="en-US" sz="2400" dirty="0" smtClean="0"/>
              <a:t>Goods to be sold are given unique product codes.</a:t>
            </a:r>
          </a:p>
          <a:p>
            <a:r>
              <a:rPr lang="en-US" sz="2400" dirty="0" smtClean="0"/>
              <a:t>Database of the goods is setup with name, price and discount to be given.</a:t>
            </a:r>
            <a:endParaRPr lang="en-US" sz="2400" dirty="0"/>
          </a:p>
        </p:txBody>
      </p:sp>
    </p:spTree>
    <p:extLst>
      <p:ext uri="{BB962C8B-B14F-4D97-AF65-F5344CB8AC3E}">
        <p14:creationId xmlns:p14="http://schemas.microsoft.com/office/powerpoint/2010/main" val="360344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the system</a:t>
            </a:r>
            <a:endParaRPr lang="en-US" dirty="0"/>
          </a:p>
        </p:txBody>
      </p:sp>
      <p:sp>
        <p:nvSpPr>
          <p:cNvPr id="3" name="Content Placeholder 2"/>
          <p:cNvSpPr>
            <a:spLocks noGrp="1"/>
          </p:cNvSpPr>
          <p:nvPr>
            <p:ph idx="1"/>
          </p:nvPr>
        </p:nvSpPr>
        <p:spPr/>
        <p:txBody>
          <a:bodyPr>
            <a:normAutofit/>
          </a:bodyPr>
          <a:lstStyle/>
          <a:p>
            <a:r>
              <a:rPr lang="en-US" sz="2400" dirty="0" smtClean="0"/>
              <a:t>Goods to be sold are given unique product codes.</a:t>
            </a:r>
          </a:p>
          <a:p>
            <a:r>
              <a:rPr lang="en-US" sz="2400" dirty="0" smtClean="0"/>
              <a:t>Database of the goods is setup with name, price and discount to be given.</a:t>
            </a:r>
          </a:p>
          <a:p>
            <a:r>
              <a:rPr lang="en-US" sz="2400" dirty="0" smtClean="0"/>
              <a:t>After the database is ready we can start using the program to create bills.</a:t>
            </a:r>
            <a:endParaRPr lang="en-US" sz="2400" dirty="0"/>
          </a:p>
        </p:txBody>
      </p:sp>
    </p:spTree>
    <p:extLst>
      <p:ext uri="{BB962C8B-B14F-4D97-AF65-F5344CB8AC3E}">
        <p14:creationId xmlns:p14="http://schemas.microsoft.com/office/powerpoint/2010/main" val="348793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our program</a:t>
            </a:r>
            <a:endParaRPr lang="en-US" dirty="0"/>
          </a:p>
        </p:txBody>
      </p:sp>
    </p:spTree>
    <p:extLst>
      <p:ext uri="{BB962C8B-B14F-4D97-AF65-F5344CB8AC3E}">
        <p14:creationId xmlns:p14="http://schemas.microsoft.com/office/powerpoint/2010/main" val="155652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our program</a:t>
            </a:r>
            <a:endParaRPr lang="en-US" dirty="0"/>
          </a:p>
        </p:txBody>
      </p:sp>
      <p:sp>
        <p:nvSpPr>
          <p:cNvPr id="3" name="Content Placeholder 2"/>
          <p:cNvSpPr>
            <a:spLocks noGrp="1"/>
          </p:cNvSpPr>
          <p:nvPr>
            <p:ph idx="1"/>
          </p:nvPr>
        </p:nvSpPr>
        <p:spPr/>
        <p:txBody>
          <a:bodyPr/>
          <a:lstStyle/>
          <a:p>
            <a:r>
              <a:rPr lang="en-US" sz="2400" dirty="0" smtClean="0"/>
              <a:t>Automated Calculations </a:t>
            </a:r>
          </a:p>
          <a:p>
            <a:pPr marL="0" indent="0">
              <a:buNone/>
            </a:pPr>
            <a:endParaRPr lang="en-US" dirty="0"/>
          </a:p>
        </p:txBody>
      </p:sp>
    </p:spTree>
    <p:extLst>
      <p:ext uri="{BB962C8B-B14F-4D97-AF65-F5344CB8AC3E}">
        <p14:creationId xmlns:p14="http://schemas.microsoft.com/office/powerpoint/2010/main" val="103171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Tree>
    <p:extLst>
      <p:ext uri="{BB962C8B-B14F-4D97-AF65-F5344CB8AC3E}">
        <p14:creationId xmlns:p14="http://schemas.microsoft.com/office/powerpoint/2010/main" val="198677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our program</a:t>
            </a:r>
            <a:endParaRPr lang="en-US" dirty="0"/>
          </a:p>
        </p:txBody>
      </p:sp>
      <p:sp>
        <p:nvSpPr>
          <p:cNvPr id="3" name="Content Placeholder 2"/>
          <p:cNvSpPr>
            <a:spLocks noGrp="1"/>
          </p:cNvSpPr>
          <p:nvPr>
            <p:ph idx="1"/>
          </p:nvPr>
        </p:nvSpPr>
        <p:spPr/>
        <p:txBody>
          <a:bodyPr/>
          <a:lstStyle/>
          <a:p>
            <a:r>
              <a:rPr lang="en-US" sz="2400" dirty="0" smtClean="0"/>
              <a:t>Automated Calculations </a:t>
            </a:r>
          </a:p>
          <a:p>
            <a:r>
              <a:rPr lang="en-US" sz="2400" dirty="0" smtClean="0"/>
              <a:t>Database for products </a:t>
            </a:r>
          </a:p>
          <a:p>
            <a:pPr marL="0" indent="0">
              <a:buNone/>
            </a:pPr>
            <a:endParaRPr lang="en-US" dirty="0"/>
          </a:p>
        </p:txBody>
      </p:sp>
    </p:spTree>
    <p:extLst>
      <p:ext uri="{BB962C8B-B14F-4D97-AF65-F5344CB8AC3E}">
        <p14:creationId xmlns:p14="http://schemas.microsoft.com/office/powerpoint/2010/main" val="226463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our program</a:t>
            </a:r>
            <a:endParaRPr lang="en-US" dirty="0"/>
          </a:p>
        </p:txBody>
      </p:sp>
      <p:sp>
        <p:nvSpPr>
          <p:cNvPr id="3" name="Content Placeholder 2"/>
          <p:cNvSpPr>
            <a:spLocks noGrp="1"/>
          </p:cNvSpPr>
          <p:nvPr>
            <p:ph idx="1"/>
          </p:nvPr>
        </p:nvSpPr>
        <p:spPr/>
        <p:txBody>
          <a:bodyPr/>
          <a:lstStyle/>
          <a:p>
            <a:r>
              <a:rPr lang="en-US" sz="2400" dirty="0" smtClean="0"/>
              <a:t>Automated Calculations </a:t>
            </a:r>
          </a:p>
          <a:p>
            <a:r>
              <a:rPr lang="en-US" sz="2400" dirty="0" smtClean="0"/>
              <a:t>Database for products </a:t>
            </a:r>
          </a:p>
          <a:p>
            <a:pPr marL="0" indent="0">
              <a:buNone/>
            </a:pPr>
            <a:r>
              <a:rPr lang="en-US" sz="2400" smtClean="0"/>
              <a:t> </a:t>
            </a:r>
            <a:endParaRPr lang="en-US" sz="2400" dirty="0" smtClean="0"/>
          </a:p>
          <a:p>
            <a:pPr marL="0" indent="0">
              <a:buNone/>
            </a:pPr>
            <a:endParaRPr lang="en-US" dirty="0"/>
          </a:p>
        </p:txBody>
      </p:sp>
    </p:spTree>
    <p:extLst>
      <p:ext uri="{BB962C8B-B14F-4D97-AF65-F5344CB8AC3E}">
        <p14:creationId xmlns:p14="http://schemas.microsoft.com/office/powerpoint/2010/main" val="183661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our program</a:t>
            </a:r>
            <a:endParaRPr lang="en-US" dirty="0"/>
          </a:p>
        </p:txBody>
      </p:sp>
      <p:sp>
        <p:nvSpPr>
          <p:cNvPr id="3" name="Content Placeholder 2"/>
          <p:cNvSpPr>
            <a:spLocks noGrp="1"/>
          </p:cNvSpPr>
          <p:nvPr>
            <p:ph idx="1"/>
          </p:nvPr>
        </p:nvSpPr>
        <p:spPr/>
        <p:txBody>
          <a:bodyPr/>
          <a:lstStyle/>
          <a:p>
            <a:r>
              <a:rPr lang="en-US" sz="2400" dirty="0" smtClean="0"/>
              <a:t>Automated Calculations </a:t>
            </a:r>
          </a:p>
          <a:p>
            <a:r>
              <a:rPr lang="en-US" sz="2400" dirty="0" smtClean="0"/>
              <a:t>Database for products </a:t>
            </a:r>
          </a:p>
          <a:p>
            <a:r>
              <a:rPr lang="en-US" sz="2400" dirty="0" smtClean="0"/>
              <a:t>Record of all the transactions </a:t>
            </a:r>
          </a:p>
          <a:p>
            <a:r>
              <a:rPr lang="en-US" sz="2400" dirty="0" smtClean="0"/>
              <a:t>Password protected</a:t>
            </a:r>
          </a:p>
          <a:p>
            <a:pPr marL="0" indent="0">
              <a:buNone/>
            </a:pPr>
            <a:endParaRPr lang="en-US" dirty="0"/>
          </a:p>
        </p:txBody>
      </p:sp>
    </p:spTree>
    <p:extLst>
      <p:ext uri="{BB962C8B-B14F-4D97-AF65-F5344CB8AC3E}">
        <p14:creationId xmlns:p14="http://schemas.microsoft.com/office/powerpoint/2010/main" val="267163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spTree>
    <p:extLst>
      <p:ext uri="{BB962C8B-B14F-4D97-AF65-F5344CB8AC3E}">
        <p14:creationId xmlns:p14="http://schemas.microsoft.com/office/powerpoint/2010/main" val="19317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User through username and password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6830" b="6830"/>
          <a:stretch>
            <a:fillRect/>
          </a:stretch>
        </p:blipFill>
        <p:spPr/>
      </p:pic>
    </p:spTree>
    <p:extLst>
      <p:ext uri="{BB962C8B-B14F-4D97-AF65-F5344CB8AC3E}">
        <p14:creationId xmlns:p14="http://schemas.microsoft.com/office/powerpoint/2010/main" val="259118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Main Menu</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6766" b="6766"/>
          <a:stretch>
            <a:fillRect/>
          </a:stretch>
        </p:blipFill>
        <p:spPr/>
      </p:pic>
      <p:sp>
        <p:nvSpPr>
          <p:cNvPr id="4" name="Text Placeholder 3"/>
          <p:cNvSpPr>
            <a:spLocks noGrp="1"/>
          </p:cNvSpPr>
          <p:nvPr>
            <p:ph type="body" sz="half" idx="2"/>
          </p:nvPr>
        </p:nvSpPr>
        <p:spPr/>
        <p:txBody>
          <a:bodyPr>
            <a:normAutofit/>
          </a:bodyPr>
          <a:lstStyle/>
          <a:p>
            <a:r>
              <a:rPr lang="en-US" sz="2400" dirty="0" smtClean="0"/>
              <a:t>It is displayed only if Username and password are correct</a:t>
            </a:r>
            <a:endParaRPr lang="en-US" sz="2400" dirty="0"/>
          </a:p>
        </p:txBody>
      </p:sp>
    </p:spTree>
    <p:extLst>
      <p:ext uri="{BB962C8B-B14F-4D97-AF65-F5344CB8AC3E}">
        <p14:creationId xmlns:p14="http://schemas.microsoft.com/office/powerpoint/2010/main" val="26655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Creating a Bill</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7085" b="7085"/>
          <a:stretch>
            <a:fillRect/>
          </a:stretch>
        </p:blipFill>
        <p:spPr/>
      </p:pic>
      <p:sp>
        <p:nvSpPr>
          <p:cNvPr id="4" name="Text Placeholder 3"/>
          <p:cNvSpPr>
            <a:spLocks noGrp="1"/>
          </p:cNvSpPr>
          <p:nvPr>
            <p:ph type="body" sz="half" idx="2"/>
          </p:nvPr>
        </p:nvSpPr>
        <p:spPr>
          <a:xfrm>
            <a:off x="2589213" y="5367337"/>
            <a:ext cx="9130562" cy="1136493"/>
          </a:xfrm>
        </p:spPr>
        <p:txBody>
          <a:bodyPr>
            <a:normAutofit/>
          </a:bodyPr>
          <a:lstStyle/>
          <a:p>
            <a:r>
              <a:rPr lang="en-US" sz="2400" dirty="0" smtClean="0"/>
              <a:t>Product id is entered which will fetch their price from the database</a:t>
            </a:r>
            <a:endParaRPr lang="en-US" sz="2400" dirty="0"/>
          </a:p>
        </p:txBody>
      </p:sp>
    </p:spTree>
    <p:extLst>
      <p:ext uri="{BB962C8B-B14F-4D97-AF65-F5344CB8AC3E}">
        <p14:creationId xmlns:p14="http://schemas.microsoft.com/office/powerpoint/2010/main" val="100230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An Invoice</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6957" b="6957"/>
          <a:stretch>
            <a:fillRect/>
          </a:stretch>
        </p:blipFill>
        <p:spPr/>
      </p:pic>
    </p:spTree>
    <p:extLst>
      <p:ext uri="{BB962C8B-B14F-4D97-AF65-F5344CB8AC3E}">
        <p14:creationId xmlns:p14="http://schemas.microsoft.com/office/powerpoint/2010/main" val="250970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dirty="0" smtClean="0"/>
              <a:t>Admin Panel</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6702" b="6702"/>
          <a:stretch>
            <a:fillRect/>
          </a:stretch>
        </p:blipFill>
        <p:spPr/>
      </p:pic>
    </p:spTree>
    <p:extLst>
      <p:ext uri="{BB962C8B-B14F-4D97-AF65-F5344CB8AC3E}">
        <p14:creationId xmlns:p14="http://schemas.microsoft.com/office/powerpoint/2010/main" val="345669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Product database</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7211" b="7211"/>
          <a:stretch>
            <a:fillRect/>
          </a:stretch>
        </p:blipFill>
        <p:spPr/>
      </p:pic>
    </p:spTree>
    <p:extLst>
      <p:ext uri="{BB962C8B-B14F-4D97-AF65-F5344CB8AC3E}">
        <p14:creationId xmlns:p14="http://schemas.microsoft.com/office/powerpoint/2010/main" val="423536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a:bodyPr>
          <a:lstStyle/>
          <a:p>
            <a:r>
              <a:rPr lang="en-US" sz="2400" dirty="0" smtClean="0"/>
              <a:t>It is a computer based software that is able to calculate the total cost of the goods customer is about to buy, prepare an invoice for him and keep records of all those transactions for future .</a:t>
            </a:r>
          </a:p>
          <a:p>
            <a:pPr marL="0" indent="0">
              <a:buNone/>
            </a:pPr>
            <a:endParaRPr lang="en-US" sz="2400" dirty="0"/>
          </a:p>
        </p:txBody>
      </p:sp>
    </p:spTree>
    <p:extLst>
      <p:ext uri="{BB962C8B-B14F-4D97-AF65-F5344CB8AC3E}">
        <p14:creationId xmlns:p14="http://schemas.microsoft.com/office/powerpoint/2010/main" val="323486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4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69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72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285" y="772733"/>
            <a:ext cx="7852394" cy="2009104"/>
          </a:xfrm>
        </p:spPr>
        <p:txBody>
          <a:bodyPr/>
          <a:lstStyle/>
          <a:p>
            <a:r>
              <a:rPr lang="en-US" dirty="0" smtClean="0"/>
              <a:t>Time is the new </a:t>
            </a:r>
            <a:r>
              <a:rPr lang="en-US" dirty="0" smtClean="0"/>
              <a:t>money</a:t>
            </a:r>
            <a:r>
              <a:rPr lang="en-US" dirty="0" smtClean="0"/>
              <a:t>.</a:t>
            </a:r>
            <a:endParaRPr lang="en-US" dirty="0"/>
          </a:p>
        </p:txBody>
      </p:sp>
      <p:sp>
        <p:nvSpPr>
          <p:cNvPr id="4" name="Text Placeholder 3"/>
          <p:cNvSpPr>
            <a:spLocks noGrp="1"/>
          </p:cNvSpPr>
          <p:nvPr>
            <p:ph type="body" idx="1"/>
          </p:nvPr>
        </p:nvSpPr>
        <p:spPr/>
        <p:txBody>
          <a:bodyPr>
            <a:normAutofit/>
          </a:bodyPr>
          <a:lstStyle/>
          <a:p>
            <a:pPr algn="r"/>
            <a:r>
              <a:rPr lang="en-US" sz="2800" dirty="0" smtClean="0"/>
              <a:t>-</a:t>
            </a:r>
            <a:endParaRPr lang="en-US" sz="2800" dirty="0"/>
          </a:p>
        </p:txBody>
      </p:sp>
    </p:spTree>
    <p:extLst>
      <p:ext uri="{BB962C8B-B14F-4D97-AF65-F5344CB8AC3E}">
        <p14:creationId xmlns:p14="http://schemas.microsoft.com/office/powerpoint/2010/main" val="86341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endParaRPr lang="en-US" sz="2400" dirty="0" smtClean="0"/>
          </a:p>
        </p:txBody>
      </p:sp>
    </p:spTree>
    <p:extLst>
      <p:ext uri="{BB962C8B-B14F-4D97-AF65-F5344CB8AC3E}">
        <p14:creationId xmlns:p14="http://schemas.microsoft.com/office/powerpoint/2010/main" val="225966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sz="2400" dirty="0" smtClean="0"/>
              <a:t>Saves time for both customer and the seller.</a:t>
            </a:r>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10772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sz="2400" dirty="0" smtClean="0"/>
              <a:t>Saves time for both customer and the seller.</a:t>
            </a:r>
          </a:p>
          <a:p>
            <a:r>
              <a:rPr lang="en-US" sz="2400" dirty="0" smtClean="0"/>
              <a:t>Accurate calculations.</a:t>
            </a:r>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76712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lvl="0">
              <a:buClr>
                <a:srgbClr val="A53010"/>
              </a:buClr>
            </a:pPr>
            <a:r>
              <a:rPr lang="en-US" sz="2400" dirty="0">
                <a:solidFill>
                  <a:prstClr val="black">
                    <a:lumMod val="75000"/>
                    <a:lumOff val="25000"/>
                  </a:prstClr>
                </a:solidFill>
              </a:rPr>
              <a:t>Saves time for both customer and the seller.</a:t>
            </a:r>
          </a:p>
          <a:p>
            <a:pPr lvl="0">
              <a:buClr>
                <a:srgbClr val="A53010"/>
              </a:buClr>
            </a:pPr>
            <a:r>
              <a:rPr lang="en-US" sz="2400" dirty="0">
                <a:solidFill>
                  <a:prstClr val="black">
                    <a:lumMod val="75000"/>
                    <a:lumOff val="25000"/>
                  </a:prstClr>
                </a:solidFill>
              </a:rPr>
              <a:t>Accurate calculations</a:t>
            </a:r>
            <a:r>
              <a:rPr lang="en-US" sz="2400" dirty="0" smtClean="0">
                <a:solidFill>
                  <a:prstClr val="black">
                    <a:lumMod val="75000"/>
                    <a:lumOff val="25000"/>
                  </a:prstClr>
                </a:solidFill>
              </a:rPr>
              <a:t>.</a:t>
            </a:r>
          </a:p>
          <a:p>
            <a:pPr marL="0" lvl="0" indent="0">
              <a:buClr>
                <a:srgbClr val="A53010"/>
              </a:buClr>
              <a:buNone/>
            </a:pPr>
            <a:endParaRPr lang="en-US" sz="2400" dirty="0">
              <a:solidFill>
                <a:prstClr val="black">
                  <a:lumMod val="75000"/>
                  <a:lumOff val="25000"/>
                </a:prstClr>
              </a:solidFill>
            </a:endParaRPr>
          </a:p>
          <a:p>
            <a:endParaRPr lang="en-US" dirty="0"/>
          </a:p>
        </p:txBody>
      </p:sp>
    </p:spTree>
    <p:extLst>
      <p:ext uri="{BB962C8B-B14F-4D97-AF65-F5344CB8AC3E}">
        <p14:creationId xmlns:p14="http://schemas.microsoft.com/office/powerpoint/2010/main" val="210228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Making a software that would be able to :</a:t>
            </a:r>
          </a:p>
          <a:p>
            <a:pPr>
              <a:buFont typeface="Arial" panose="020B0604020202020204" pitchFamily="34" charset="0"/>
              <a:buChar char="•"/>
            </a:pPr>
            <a:r>
              <a:rPr lang="en-US" sz="2400" dirty="0" smtClean="0"/>
              <a:t>Calculate the total cost of the goods.</a:t>
            </a:r>
          </a:p>
          <a:p>
            <a:pPr>
              <a:buFont typeface="Arial" panose="020B0604020202020204" pitchFamily="34" charset="0"/>
              <a:buChar char="•"/>
            </a:pPr>
            <a:r>
              <a:rPr lang="en-US" sz="2400" dirty="0" smtClean="0"/>
              <a:t>Save time through automation of tasks.</a:t>
            </a:r>
          </a:p>
          <a:p>
            <a:pPr>
              <a:buFont typeface="Arial" panose="020B0604020202020204" pitchFamily="34" charset="0"/>
              <a:buChar char="•"/>
            </a:pPr>
            <a:r>
              <a:rPr lang="en-US" sz="2400" dirty="0" smtClean="0"/>
              <a:t>Keep record of transactions and customer information.</a:t>
            </a:r>
          </a:p>
          <a:p>
            <a:pPr>
              <a:buFont typeface="Arial" panose="020B0604020202020204" pitchFamily="34" charset="0"/>
              <a:buChar char="•"/>
            </a:pPr>
            <a:r>
              <a:rPr lang="en-US" sz="2400" dirty="0" smtClean="0"/>
              <a:t>Use features of OOP approach.</a:t>
            </a:r>
          </a:p>
          <a:p>
            <a:pPr marL="0" indent="0">
              <a:buNone/>
            </a:pPr>
            <a:endParaRPr lang="en-US" sz="2400" dirty="0"/>
          </a:p>
        </p:txBody>
      </p:sp>
    </p:spTree>
    <p:extLst>
      <p:ext uri="{BB962C8B-B14F-4D97-AF65-F5344CB8AC3E}">
        <p14:creationId xmlns:p14="http://schemas.microsoft.com/office/powerpoint/2010/main" val="201678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456</TotalTime>
  <Words>355</Words>
  <Application>Microsoft Office PowerPoint</Application>
  <PresentationFormat>Widescreen</PresentationFormat>
  <Paragraphs>79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Century Gothic</vt:lpstr>
      <vt:lpstr>Wingdings 3</vt:lpstr>
      <vt:lpstr>Wisp</vt:lpstr>
      <vt:lpstr>Supermarket Billing System</vt:lpstr>
      <vt:lpstr>What is it?</vt:lpstr>
      <vt:lpstr>What is it?</vt:lpstr>
      <vt:lpstr>Time is the new money.</vt:lpstr>
      <vt:lpstr>Advantages</vt:lpstr>
      <vt:lpstr>Advantages</vt:lpstr>
      <vt:lpstr>Advantages</vt:lpstr>
      <vt:lpstr>Advantages</vt:lpstr>
      <vt:lpstr>Challenges </vt:lpstr>
      <vt:lpstr>How does the program work?</vt:lpstr>
      <vt:lpstr>PowerPoint Presentation</vt:lpstr>
      <vt:lpstr>PowerPoint Presentation</vt:lpstr>
      <vt:lpstr>PowerPoint Presentation</vt:lpstr>
      <vt:lpstr>PowerPoint Presentation</vt:lpstr>
      <vt:lpstr>Setting Up the system</vt:lpstr>
      <vt:lpstr>Setting Up the system</vt:lpstr>
      <vt:lpstr>Setting Up the system</vt:lpstr>
      <vt:lpstr>Features of our program</vt:lpstr>
      <vt:lpstr>Features of our program</vt:lpstr>
      <vt:lpstr>Features of our program</vt:lpstr>
      <vt:lpstr>Features of our program</vt:lpstr>
      <vt:lpstr>Features of our program</vt:lpstr>
      <vt:lpstr>Screenshots</vt:lpstr>
      <vt:lpstr>Verify User through username and password </vt:lpstr>
      <vt:lpstr>Main Menu</vt:lpstr>
      <vt:lpstr>Creating a Bill</vt:lpstr>
      <vt:lpstr>An Invoice</vt:lpstr>
      <vt:lpstr>Admin Panel</vt:lpstr>
      <vt:lpstr>Product database</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Billing System</dc:title>
  <dc:creator>Ravi Pun</dc:creator>
  <cp:lastModifiedBy>Ravi Pun</cp:lastModifiedBy>
  <cp:revision>26</cp:revision>
  <dcterms:created xsi:type="dcterms:W3CDTF">2014-03-19T16:44:42Z</dcterms:created>
  <dcterms:modified xsi:type="dcterms:W3CDTF">2014-03-21T04:41:00Z</dcterms:modified>
</cp:coreProperties>
</file>