
<file path=[Content_Types].xml><?xml version="1.0" encoding="utf-8"?>
<Types xmlns="http://schemas.openxmlformats.org/package/2006/content-types">
  <Override PartName="/ppt/notesSlides/notesSlide2.xml" ContentType="application/vnd.openxmlformats-officedocument.presentationml.notesSlide+xml"/>
  <Override PartName="/ppt/tags/tag8.xml" ContentType="application/vnd.openxmlformats-officedocument.presentationml.tags+xml"/>
  <Override PartName="/ppt/diagrams/drawing2.xml" ContentType="application/vnd.ms-office.drawingml.diagramDrawing+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ags/tag4.xml" ContentType="application/vnd.openxmlformats-officedocument.presentationml.tags+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tags/tag12.xml" ContentType="application/vnd.openxmlformats-officedocument.presentationml.tags+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diagrams/drawing1.xml" ContentType="application/vnd.ms-office.drawingml.diagramDrawing+xml"/>
  <Override PartName="/ppt/notesSlides/notesSlide19.xml" ContentType="application/vnd.openxmlformats-officedocument.presentationml.notesSlid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tags/tag3.xml" ContentType="application/vnd.openxmlformats-officedocument.presentationml.tags+xml"/>
  <Default Extension="emf" ContentType="image/x-emf"/>
  <Override PartName="/ppt/notesSlides/notesSlide17.xml" ContentType="application/vnd.openxmlformats-officedocument.presentationml.notesSlide+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diagrams/data3.xml" ContentType="application/vnd.openxmlformats-officedocument.drawingml.diagramData+xml"/>
  <Override PartName="/ppt/slides/slide8.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3" r:id="rId4"/>
  </p:sldMasterIdLst>
  <p:notesMasterIdLst>
    <p:notesMasterId r:id="rId32"/>
  </p:notesMasterIdLst>
  <p:sldIdLst>
    <p:sldId id="342" r:id="rId5"/>
    <p:sldId id="473" r:id="rId6"/>
    <p:sldId id="516" r:id="rId7"/>
    <p:sldId id="459" r:id="rId8"/>
    <p:sldId id="515" r:id="rId9"/>
    <p:sldId id="517" r:id="rId10"/>
    <p:sldId id="453" r:id="rId11"/>
    <p:sldId id="461" r:id="rId12"/>
    <p:sldId id="463" r:id="rId13"/>
    <p:sldId id="465" r:id="rId14"/>
    <p:sldId id="511" r:id="rId15"/>
    <p:sldId id="510" r:id="rId16"/>
    <p:sldId id="513" r:id="rId17"/>
    <p:sldId id="514" r:id="rId18"/>
    <p:sldId id="468" r:id="rId19"/>
    <p:sldId id="501" r:id="rId20"/>
    <p:sldId id="502" r:id="rId21"/>
    <p:sldId id="499" r:id="rId22"/>
    <p:sldId id="500" r:id="rId23"/>
    <p:sldId id="498" r:id="rId24"/>
    <p:sldId id="503" r:id="rId25"/>
    <p:sldId id="507" r:id="rId26"/>
    <p:sldId id="497" r:id="rId27"/>
    <p:sldId id="512" r:id="rId28"/>
    <p:sldId id="452" r:id="rId29"/>
    <p:sldId id="396" r:id="rId30"/>
    <p:sldId id="397" r:id="rId31"/>
  </p:sldIdLst>
  <p:sldSz cx="9906000" cy="6858000" type="A4"/>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2420"/>
    <a:srgbClr val="999999"/>
    <a:srgbClr val="000000"/>
    <a:srgbClr val="E59495"/>
    <a:srgbClr val="CC292B"/>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50" autoAdjust="0"/>
    <p:restoredTop sz="94660"/>
  </p:normalViewPr>
  <p:slideViewPr>
    <p:cSldViewPr showGuides="1">
      <p:cViewPr>
        <p:scale>
          <a:sx n="110" d="100"/>
          <a:sy n="110" d="100"/>
        </p:scale>
        <p:origin x="-576" y="270"/>
      </p:cViewPr>
      <p:guideLst>
        <p:guide orient="horz" pos="2160"/>
        <p:guide pos="312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83CDBC-DD7F-4AB8-A7F6-337C3AD30014}" type="doc">
      <dgm:prSet loTypeId="urn:microsoft.com/office/officeart/2005/8/layout/chevron1" loCatId="process" qsTypeId="urn:microsoft.com/office/officeart/2005/8/quickstyle/simple1" qsCatId="simple" csTypeId="urn:microsoft.com/office/officeart/2005/8/colors/colorful3" csCatId="colorful" phldr="1"/>
      <dgm:spPr/>
      <dgm:t>
        <a:bodyPr/>
        <a:lstStyle/>
        <a:p>
          <a:endParaRPr lang="en-GB"/>
        </a:p>
      </dgm:t>
    </dgm:pt>
    <dgm:pt modelId="{690B2163-8987-477D-9C65-C19D1F00653C}">
      <dgm:prSet phldrT="[Text]" custT="1"/>
      <dgm:spPr>
        <a:solidFill>
          <a:schemeClr val="accent3">
            <a:lumMod val="50000"/>
          </a:schemeClr>
        </a:solidFill>
        <a:ln>
          <a:solidFill>
            <a:schemeClr val="accent2">
              <a:lumMod val="75000"/>
            </a:schemeClr>
          </a:solidFill>
        </a:ln>
      </dgm:spPr>
      <dgm:t>
        <a:bodyPr/>
        <a:lstStyle/>
        <a:p>
          <a:pPr>
            <a:lnSpc>
              <a:spcPct val="100000"/>
            </a:lnSpc>
            <a:spcAft>
              <a:spcPts val="0"/>
            </a:spcAft>
          </a:pPr>
          <a:endParaRPr lang="en-GB" sz="1400" dirty="0" smtClean="0"/>
        </a:p>
        <a:p>
          <a:pPr>
            <a:lnSpc>
              <a:spcPct val="100000"/>
            </a:lnSpc>
            <a:spcAft>
              <a:spcPts val="0"/>
            </a:spcAft>
          </a:pPr>
          <a:r>
            <a:rPr lang="en-GB" sz="1400" dirty="0" smtClean="0"/>
            <a:t>Corporate Contingency Planning</a:t>
          </a:r>
          <a:endParaRPr lang="en-GB" sz="1400" dirty="0"/>
        </a:p>
      </dgm:t>
    </dgm:pt>
    <dgm:pt modelId="{3C26172E-4F1B-423B-B4F1-7FADD2FBB43C}" type="parTrans" cxnId="{394652E2-91E8-44EC-9EFC-749E00DAFEC1}">
      <dgm:prSet/>
      <dgm:spPr/>
      <dgm:t>
        <a:bodyPr/>
        <a:lstStyle/>
        <a:p>
          <a:endParaRPr lang="en-GB"/>
        </a:p>
      </dgm:t>
    </dgm:pt>
    <dgm:pt modelId="{262B9EDE-C806-49CE-845A-02CAECA8B507}" type="sibTrans" cxnId="{394652E2-91E8-44EC-9EFC-749E00DAFEC1}">
      <dgm:prSet/>
      <dgm:spPr/>
      <dgm:t>
        <a:bodyPr/>
        <a:lstStyle/>
        <a:p>
          <a:endParaRPr lang="en-GB"/>
        </a:p>
      </dgm:t>
    </dgm:pt>
    <dgm:pt modelId="{2A31C939-CAC9-4079-98B9-BD0FEBDA40BA}">
      <dgm:prSet phldrT="[Text]" custT="1"/>
      <dgm:spPr>
        <a:solidFill>
          <a:schemeClr val="accent3">
            <a:lumMod val="50000"/>
          </a:schemeClr>
        </a:solidFill>
        <a:ln>
          <a:solidFill>
            <a:schemeClr val="accent2">
              <a:lumMod val="75000"/>
            </a:schemeClr>
          </a:solidFill>
        </a:ln>
      </dgm:spPr>
      <dgm:t>
        <a:bodyPr/>
        <a:lstStyle/>
        <a:p>
          <a:endParaRPr lang="en-GB" sz="1400" dirty="0" smtClean="0"/>
        </a:p>
        <a:p>
          <a:r>
            <a:rPr lang="en-GB" sz="1400" dirty="0" smtClean="0"/>
            <a:t>Stabilising Sovereign Bond Markets</a:t>
          </a:r>
          <a:endParaRPr lang="en-GB" sz="1400" dirty="0"/>
        </a:p>
      </dgm:t>
    </dgm:pt>
    <dgm:pt modelId="{A2718F51-92FF-4463-9264-4EE5608A88BA}" type="parTrans" cxnId="{84D537CD-D9B7-43D5-AE7E-363BE91BB1B3}">
      <dgm:prSet/>
      <dgm:spPr/>
      <dgm:t>
        <a:bodyPr/>
        <a:lstStyle/>
        <a:p>
          <a:endParaRPr lang="en-GB"/>
        </a:p>
      </dgm:t>
    </dgm:pt>
    <dgm:pt modelId="{E1BD26F5-6B50-44C7-8A61-E1886B5F97CD}" type="sibTrans" cxnId="{84D537CD-D9B7-43D5-AE7E-363BE91BB1B3}">
      <dgm:prSet/>
      <dgm:spPr/>
      <dgm:t>
        <a:bodyPr/>
        <a:lstStyle/>
        <a:p>
          <a:endParaRPr lang="en-GB"/>
        </a:p>
      </dgm:t>
    </dgm:pt>
    <dgm:pt modelId="{DE0DC80B-A0F7-4EBB-846B-448E83C66062}">
      <dgm:prSet phldrT="[Text]" custT="1"/>
      <dgm:spPr>
        <a:solidFill>
          <a:schemeClr val="accent3">
            <a:lumMod val="50000"/>
          </a:schemeClr>
        </a:solidFill>
        <a:ln>
          <a:solidFill>
            <a:schemeClr val="accent2">
              <a:lumMod val="75000"/>
            </a:schemeClr>
          </a:solidFill>
        </a:ln>
      </dgm:spPr>
      <dgm:t>
        <a:bodyPr/>
        <a:lstStyle/>
        <a:p>
          <a:endParaRPr lang="en-GB" sz="1400" dirty="0" smtClean="0"/>
        </a:p>
        <a:p>
          <a:r>
            <a:rPr lang="en-GB" sz="1400" dirty="0" smtClean="0"/>
            <a:t>Stabilising Banking  System</a:t>
          </a:r>
        </a:p>
      </dgm:t>
    </dgm:pt>
    <dgm:pt modelId="{E4B9EEB4-E63C-4327-9D23-78342341EC6D}" type="parTrans" cxnId="{968EC665-2958-4134-814C-F280C4813956}">
      <dgm:prSet/>
      <dgm:spPr/>
      <dgm:t>
        <a:bodyPr/>
        <a:lstStyle/>
        <a:p>
          <a:endParaRPr lang="en-GB"/>
        </a:p>
      </dgm:t>
    </dgm:pt>
    <dgm:pt modelId="{7BA18994-F13B-4B8E-8D37-086380FF3D7C}" type="sibTrans" cxnId="{968EC665-2958-4134-814C-F280C4813956}">
      <dgm:prSet/>
      <dgm:spPr/>
      <dgm:t>
        <a:bodyPr/>
        <a:lstStyle/>
        <a:p>
          <a:endParaRPr lang="en-GB"/>
        </a:p>
      </dgm:t>
    </dgm:pt>
    <dgm:pt modelId="{6EDEAD53-BEA1-4569-963B-FF056C73191F}">
      <dgm:prSet phldrT="[Text]" custT="1"/>
      <dgm:spPr/>
      <dgm:t>
        <a:bodyPr/>
        <a:lstStyle/>
        <a:p>
          <a:r>
            <a:rPr lang="en-GB" sz="1200" dirty="0" smtClean="0"/>
            <a:t>Bank resolution  schemes</a:t>
          </a:r>
        </a:p>
      </dgm:t>
    </dgm:pt>
    <dgm:pt modelId="{B2851644-F911-466E-BA76-6E1FF54E1435}" type="parTrans" cxnId="{06C40690-391F-4E10-BA09-BF4D4711707B}">
      <dgm:prSet/>
      <dgm:spPr/>
      <dgm:t>
        <a:bodyPr/>
        <a:lstStyle/>
        <a:p>
          <a:endParaRPr lang="en-GB"/>
        </a:p>
      </dgm:t>
    </dgm:pt>
    <dgm:pt modelId="{DCD2F734-83D1-41F8-B968-CFC0D60F5527}" type="sibTrans" cxnId="{06C40690-391F-4E10-BA09-BF4D4711707B}">
      <dgm:prSet/>
      <dgm:spPr/>
      <dgm:t>
        <a:bodyPr/>
        <a:lstStyle/>
        <a:p>
          <a:endParaRPr lang="en-GB"/>
        </a:p>
      </dgm:t>
    </dgm:pt>
    <dgm:pt modelId="{A0799294-C0A9-4E12-BB69-2C57832D962F}">
      <dgm:prSet phldrT="[Text]" custT="1"/>
      <dgm:spPr/>
      <dgm:t>
        <a:bodyPr/>
        <a:lstStyle/>
        <a:p>
          <a:r>
            <a:rPr lang="en-GB" sz="1200" dirty="0" smtClean="0"/>
            <a:t>Liquidity Provisions</a:t>
          </a:r>
        </a:p>
      </dgm:t>
    </dgm:pt>
    <dgm:pt modelId="{2C418BA4-6BF5-4014-9A39-8D6604355E67}" type="parTrans" cxnId="{AB6029DC-090D-4134-87B1-9B8CE1BA5CFC}">
      <dgm:prSet/>
      <dgm:spPr/>
      <dgm:t>
        <a:bodyPr/>
        <a:lstStyle/>
        <a:p>
          <a:endParaRPr lang="en-GB"/>
        </a:p>
      </dgm:t>
    </dgm:pt>
    <dgm:pt modelId="{366BB439-68BF-443D-A1F6-C6A3CA5D1764}" type="sibTrans" cxnId="{AB6029DC-090D-4134-87B1-9B8CE1BA5CFC}">
      <dgm:prSet/>
      <dgm:spPr/>
      <dgm:t>
        <a:bodyPr/>
        <a:lstStyle/>
        <a:p>
          <a:endParaRPr lang="en-GB"/>
        </a:p>
      </dgm:t>
    </dgm:pt>
    <dgm:pt modelId="{42163D6F-B0CF-4E26-A131-31949BA63DD2}">
      <dgm:prSet phldrT="[Text]" custT="1"/>
      <dgm:spPr>
        <a:ln>
          <a:noFill/>
        </a:ln>
      </dgm:spPr>
      <dgm:t>
        <a:bodyPr/>
        <a:lstStyle/>
        <a:p>
          <a:r>
            <a:rPr lang="en-GB" sz="1400" dirty="0" smtClean="0"/>
            <a:t>Exit and Redenomination</a:t>
          </a:r>
          <a:endParaRPr lang="en-GB" sz="1400" dirty="0"/>
        </a:p>
      </dgm:t>
    </dgm:pt>
    <dgm:pt modelId="{4EEF8555-3915-485D-B5DD-F9E7425F7F65}" type="parTrans" cxnId="{06D05825-9483-48A3-94C8-74B63792FB1E}">
      <dgm:prSet/>
      <dgm:spPr/>
      <dgm:t>
        <a:bodyPr/>
        <a:lstStyle/>
        <a:p>
          <a:endParaRPr lang="en-GB"/>
        </a:p>
      </dgm:t>
    </dgm:pt>
    <dgm:pt modelId="{5373C2A6-3D8C-4EF6-9E41-1DCB28C01861}" type="sibTrans" cxnId="{06D05825-9483-48A3-94C8-74B63792FB1E}">
      <dgm:prSet/>
      <dgm:spPr/>
      <dgm:t>
        <a:bodyPr/>
        <a:lstStyle/>
        <a:p>
          <a:endParaRPr lang="en-GB"/>
        </a:p>
      </dgm:t>
    </dgm:pt>
    <dgm:pt modelId="{CC798B34-00F2-4216-B853-C761841B7FB8}">
      <dgm:prSet phldrT="[Text]" custT="1"/>
      <dgm:spPr/>
      <dgm:t>
        <a:bodyPr/>
        <a:lstStyle/>
        <a:p>
          <a:pPr marL="114300" marR="0" indent="0" defTabSz="577850" eaLnBrk="1" fontAlgn="auto" latinLnBrk="0" hangingPunct="1">
            <a:lnSpc>
              <a:spcPct val="90000"/>
            </a:lnSpc>
            <a:spcBef>
              <a:spcPct val="0"/>
            </a:spcBef>
            <a:spcAft>
              <a:spcPct val="15000"/>
            </a:spcAft>
            <a:buClrTx/>
            <a:buSzTx/>
            <a:buFontTx/>
            <a:buNone/>
            <a:tabLst/>
            <a:defRPr/>
          </a:pPr>
          <a:r>
            <a:rPr lang="en-GB" sz="1200" dirty="0" smtClean="0"/>
            <a:t>Redenomination*</a:t>
          </a:r>
          <a:endParaRPr lang="en-GB" sz="1200" dirty="0"/>
        </a:p>
      </dgm:t>
    </dgm:pt>
    <dgm:pt modelId="{04B73075-BC57-4E53-85BD-3694CF19E63F}" type="parTrans" cxnId="{65239DF3-C84F-42E9-965E-FFFC91061BC8}">
      <dgm:prSet/>
      <dgm:spPr/>
      <dgm:t>
        <a:bodyPr/>
        <a:lstStyle/>
        <a:p>
          <a:endParaRPr lang="en-US"/>
        </a:p>
      </dgm:t>
    </dgm:pt>
    <dgm:pt modelId="{6DBA59EB-0E8C-40F5-82B2-CDD466E40325}" type="sibTrans" cxnId="{65239DF3-C84F-42E9-965E-FFFC91061BC8}">
      <dgm:prSet/>
      <dgm:spPr/>
      <dgm:t>
        <a:bodyPr/>
        <a:lstStyle/>
        <a:p>
          <a:endParaRPr lang="en-US"/>
        </a:p>
      </dgm:t>
    </dgm:pt>
    <dgm:pt modelId="{E6B83D7B-2483-4420-8540-908B7C12E1AE}">
      <dgm:prSet phldrT="[Text]" custT="1"/>
      <dgm:spPr/>
      <dgm:t>
        <a:bodyPr/>
        <a:lstStyle/>
        <a:p>
          <a:r>
            <a:rPr lang="en-GB" sz="1200" dirty="0" smtClean="0"/>
            <a:t>Deposit Insurance</a:t>
          </a:r>
        </a:p>
      </dgm:t>
    </dgm:pt>
    <dgm:pt modelId="{41FDCD53-A9A6-44C4-8B24-4D3C05056F86}" type="parTrans" cxnId="{776236EF-44C3-4527-B51D-B026B93C5921}">
      <dgm:prSet/>
      <dgm:spPr/>
      <dgm:t>
        <a:bodyPr/>
        <a:lstStyle/>
        <a:p>
          <a:endParaRPr lang="en-US"/>
        </a:p>
      </dgm:t>
    </dgm:pt>
    <dgm:pt modelId="{9169C971-1B51-4DFC-9E15-5CAF0B6C94BD}" type="sibTrans" cxnId="{776236EF-44C3-4527-B51D-B026B93C5921}">
      <dgm:prSet/>
      <dgm:spPr/>
      <dgm:t>
        <a:bodyPr/>
        <a:lstStyle/>
        <a:p>
          <a:endParaRPr lang="en-US"/>
        </a:p>
      </dgm:t>
    </dgm:pt>
    <dgm:pt modelId="{F8B5A76D-63D9-4CC3-B2B9-F875439AA624}">
      <dgm:prSet phldrT="[Text]" custT="1"/>
      <dgm:spPr/>
      <dgm:t>
        <a:bodyPr/>
        <a:lstStyle/>
        <a:p>
          <a:r>
            <a:rPr lang="en-GB" sz="1200" dirty="0" smtClean="0"/>
            <a:t>Legal, </a:t>
          </a:r>
          <a:r>
            <a:rPr lang="en-GB" sz="1200" dirty="0" err="1" smtClean="0"/>
            <a:t>Oper</a:t>
          </a:r>
          <a:r>
            <a:rPr lang="en-GB" sz="1200" dirty="0" smtClean="0"/>
            <a:t>, Funding &amp;  Econ Risk Mgmt</a:t>
          </a:r>
          <a:endParaRPr lang="en-GB" sz="1200" dirty="0"/>
        </a:p>
      </dgm:t>
    </dgm:pt>
    <dgm:pt modelId="{6DEE86CA-A5CF-410B-931B-A617002BF50B}" type="parTrans" cxnId="{BB31F6CC-68DE-4FDB-9EB3-A2D6A6AE63D7}">
      <dgm:prSet/>
      <dgm:spPr/>
      <dgm:t>
        <a:bodyPr/>
        <a:lstStyle/>
        <a:p>
          <a:endParaRPr lang="en-US"/>
        </a:p>
      </dgm:t>
    </dgm:pt>
    <dgm:pt modelId="{B29A4C03-9F8D-4EF6-8210-B24F7B609C50}" type="sibTrans" cxnId="{BB31F6CC-68DE-4FDB-9EB3-A2D6A6AE63D7}">
      <dgm:prSet/>
      <dgm:spPr/>
      <dgm:t>
        <a:bodyPr/>
        <a:lstStyle/>
        <a:p>
          <a:endParaRPr lang="en-US"/>
        </a:p>
      </dgm:t>
    </dgm:pt>
    <dgm:pt modelId="{63235B80-1E3B-4664-B22B-E44CC3EF0944}">
      <dgm:prSet phldrT="[Text]" custT="1"/>
      <dgm:spPr/>
      <dgm:t>
        <a:bodyPr/>
        <a:lstStyle/>
        <a:p>
          <a:r>
            <a:rPr lang="en-GB" sz="1200" dirty="0" smtClean="0"/>
            <a:t>Austerity /Structural Reforms</a:t>
          </a:r>
          <a:endParaRPr lang="en-GB" sz="1200" dirty="0"/>
        </a:p>
      </dgm:t>
    </dgm:pt>
    <dgm:pt modelId="{28F59C75-1C37-4ECA-9081-7DA04774DC0C}" type="parTrans" cxnId="{00DA560C-5C8A-4693-992B-876E9F6595C6}">
      <dgm:prSet/>
      <dgm:spPr/>
      <dgm:t>
        <a:bodyPr/>
        <a:lstStyle/>
        <a:p>
          <a:endParaRPr lang="en-US"/>
        </a:p>
      </dgm:t>
    </dgm:pt>
    <dgm:pt modelId="{07783748-68F3-4C23-881E-FF7C1390FE3F}" type="sibTrans" cxnId="{00DA560C-5C8A-4693-992B-876E9F6595C6}">
      <dgm:prSet/>
      <dgm:spPr/>
      <dgm:t>
        <a:bodyPr/>
        <a:lstStyle/>
        <a:p>
          <a:endParaRPr lang="en-US"/>
        </a:p>
      </dgm:t>
    </dgm:pt>
    <dgm:pt modelId="{48B2B007-D6B8-44C4-8F42-52CC10CCF462}">
      <dgm:prSet phldrT="[Text]" custT="1"/>
      <dgm:spPr/>
      <dgm:t>
        <a:bodyPr/>
        <a:lstStyle/>
        <a:p>
          <a:pPr marL="114300" indent="0" defTabSz="577850">
            <a:lnSpc>
              <a:spcPct val="90000"/>
            </a:lnSpc>
            <a:spcBef>
              <a:spcPct val="0"/>
            </a:spcBef>
            <a:spcAft>
              <a:spcPct val="15000"/>
            </a:spcAft>
            <a:buNone/>
          </a:pPr>
          <a:r>
            <a:rPr lang="en-GB" sz="1200" dirty="0" smtClean="0"/>
            <a:t>Currency laws*</a:t>
          </a:r>
          <a:endParaRPr lang="en-GB" sz="1200" dirty="0"/>
        </a:p>
      </dgm:t>
    </dgm:pt>
    <dgm:pt modelId="{158BF285-8E4C-4B1E-A75C-582166195605}" type="parTrans" cxnId="{C81B0D7F-969B-475B-A82E-EF9A6EE4DD34}">
      <dgm:prSet/>
      <dgm:spPr/>
      <dgm:t>
        <a:bodyPr/>
        <a:lstStyle/>
        <a:p>
          <a:endParaRPr lang="en-US"/>
        </a:p>
      </dgm:t>
    </dgm:pt>
    <dgm:pt modelId="{71104BF3-A3D9-4EB6-A042-F5A4DB7C35EA}" type="sibTrans" cxnId="{C81B0D7F-969B-475B-A82E-EF9A6EE4DD34}">
      <dgm:prSet/>
      <dgm:spPr/>
      <dgm:t>
        <a:bodyPr/>
        <a:lstStyle/>
        <a:p>
          <a:endParaRPr lang="en-US"/>
        </a:p>
      </dgm:t>
    </dgm:pt>
    <dgm:pt modelId="{0C10B1CE-6042-4CAD-A351-2241B9066E28}">
      <dgm:prSet phldrT="[Text]" custT="1"/>
      <dgm:spPr/>
      <dgm:t>
        <a:bodyPr/>
        <a:lstStyle/>
        <a:p>
          <a:r>
            <a:rPr lang="en-GB" sz="1200" dirty="0" smtClean="0"/>
            <a:t>Sovereign Bailouts &amp; Restructuring</a:t>
          </a:r>
          <a:endParaRPr lang="en-GB" sz="1200" dirty="0"/>
        </a:p>
      </dgm:t>
    </dgm:pt>
    <dgm:pt modelId="{2198C8E9-C98B-4990-A367-5D57D4A6D0F2}" type="parTrans" cxnId="{9C91DEA6-3741-4909-9395-89081B798BC7}">
      <dgm:prSet/>
      <dgm:spPr/>
      <dgm:t>
        <a:bodyPr/>
        <a:lstStyle/>
        <a:p>
          <a:endParaRPr lang="en-US"/>
        </a:p>
      </dgm:t>
    </dgm:pt>
    <dgm:pt modelId="{973AEE97-0794-4F35-83CD-62757963D31A}" type="sibTrans" cxnId="{9C91DEA6-3741-4909-9395-89081B798BC7}">
      <dgm:prSet/>
      <dgm:spPr/>
      <dgm:t>
        <a:bodyPr/>
        <a:lstStyle/>
        <a:p>
          <a:endParaRPr lang="en-US"/>
        </a:p>
      </dgm:t>
    </dgm:pt>
    <dgm:pt modelId="{4F201B7A-07AC-40AB-87F1-8007B0A75B6E}">
      <dgm:prSet phldrT="[Text]" custT="1"/>
      <dgm:spPr/>
      <dgm:t>
        <a:bodyPr/>
        <a:lstStyle/>
        <a:p>
          <a:pPr marL="114300" marR="0" indent="0" defTabSz="577850" eaLnBrk="1" fontAlgn="auto" latinLnBrk="0" hangingPunct="1">
            <a:lnSpc>
              <a:spcPct val="90000"/>
            </a:lnSpc>
            <a:spcBef>
              <a:spcPct val="0"/>
            </a:spcBef>
            <a:spcAft>
              <a:spcPct val="15000"/>
            </a:spcAft>
            <a:buClrTx/>
            <a:buSzTx/>
            <a:buFontTx/>
            <a:buNone/>
            <a:tabLst/>
            <a:defRPr/>
          </a:pPr>
          <a:r>
            <a:rPr lang="en-GB" sz="1200" dirty="0" smtClean="0"/>
            <a:t>Capital Controls*</a:t>
          </a:r>
        </a:p>
      </dgm:t>
    </dgm:pt>
    <dgm:pt modelId="{D35DEBC1-2F62-4F49-8140-FF22DB365D97}" type="parTrans" cxnId="{111A2E11-F41F-42BA-97D5-16BD0A610FC9}">
      <dgm:prSet/>
      <dgm:spPr/>
      <dgm:t>
        <a:bodyPr/>
        <a:lstStyle/>
        <a:p>
          <a:endParaRPr lang="en-US"/>
        </a:p>
      </dgm:t>
    </dgm:pt>
    <dgm:pt modelId="{0FB07D93-0F42-45E2-BB78-F0978EF30F25}" type="sibTrans" cxnId="{111A2E11-F41F-42BA-97D5-16BD0A610FC9}">
      <dgm:prSet/>
      <dgm:spPr/>
      <dgm:t>
        <a:bodyPr/>
        <a:lstStyle/>
        <a:p>
          <a:endParaRPr lang="en-US"/>
        </a:p>
      </dgm:t>
    </dgm:pt>
    <dgm:pt modelId="{7D67E9C9-4C2A-4748-82F2-48BE74054DEF}">
      <dgm:prSet phldrT="[Text]" custT="1"/>
      <dgm:spPr/>
      <dgm:t>
        <a:bodyPr/>
        <a:lstStyle/>
        <a:p>
          <a:r>
            <a:rPr lang="en-GB" sz="1200" dirty="0" smtClean="0"/>
            <a:t>Growth initiatives</a:t>
          </a:r>
          <a:endParaRPr lang="en-GB" sz="1200" dirty="0"/>
        </a:p>
      </dgm:t>
    </dgm:pt>
    <dgm:pt modelId="{6DB243D7-6E6D-4EBF-BF66-C0E8325CE585}" type="parTrans" cxnId="{79EB42CB-480C-4E95-91F6-B3F24ED14F1B}">
      <dgm:prSet/>
      <dgm:spPr/>
      <dgm:t>
        <a:bodyPr/>
        <a:lstStyle/>
        <a:p>
          <a:endParaRPr lang="en-US"/>
        </a:p>
      </dgm:t>
    </dgm:pt>
    <dgm:pt modelId="{EC6A0463-76C8-4668-ABE1-8E713E02DA90}" type="sibTrans" cxnId="{79EB42CB-480C-4E95-91F6-B3F24ED14F1B}">
      <dgm:prSet/>
      <dgm:spPr/>
      <dgm:t>
        <a:bodyPr/>
        <a:lstStyle/>
        <a:p>
          <a:endParaRPr lang="en-US"/>
        </a:p>
      </dgm:t>
    </dgm:pt>
    <dgm:pt modelId="{AB4878A4-33AB-4608-AA60-1ABC7C840DA2}">
      <dgm:prSet phldrT="[Text]" custT="1"/>
      <dgm:spPr/>
      <dgm:t>
        <a:bodyPr/>
        <a:lstStyle/>
        <a:p>
          <a:r>
            <a:rPr lang="en-GB" sz="1200" dirty="0" smtClean="0"/>
            <a:t>Enhanced Corporate Governance</a:t>
          </a:r>
          <a:endParaRPr lang="en-GB" sz="1200" dirty="0"/>
        </a:p>
      </dgm:t>
    </dgm:pt>
    <dgm:pt modelId="{2B34ED57-2B89-448B-B809-039B526F52E0}" type="parTrans" cxnId="{EB52F6CF-CFB1-4F41-AFCB-970B82869BDD}">
      <dgm:prSet/>
      <dgm:spPr/>
      <dgm:t>
        <a:bodyPr/>
        <a:lstStyle/>
        <a:p>
          <a:endParaRPr lang="en-US"/>
        </a:p>
      </dgm:t>
    </dgm:pt>
    <dgm:pt modelId="{95A425B6-7E54-421C-92AD-4654141BD65D}" type="sibTrans" cxnId="{EB52F6CF-CFB1-4F41-AFCB-970B82869BDD}">
      <dgm:prSet/>
      <dgm:spPr/>
      <dgm:t>
        <a:bodyPr/>
        <a:lstStyle/>
        <a:p>
          <a:endParaRPr lang="en-US"/>
        </a:p>
      </dgm:t>
    </dgm:pt>
    <dgm:pt modelId="{20B4C06A-4387-46B9-9992-523E34D1234C}">
      <dgm:prSet phldrT="[Text]" custT="1"/>
      <dgm:spPr/>
      <dgm:t>
        <a:bodyPr/>
        <a:lstStyle/>
        <a:p>
          <a:r>
            <a:rPr lang="en-GB" sz="1200" dirty="0" smtClean="0"/>
            <a:t>Political solidarity</a:t>
          </a:r>
          <a:endParaRPr lang="en-GB" sz="1200" dirty="0"/>
        </a:p>
      </dgm:t>
    </dgm:pt>
    <dgm:pt modelId="{2F963D39-AF0B-488A-8066-C8E844B38C3A}" type="parTrans" cxnId="{8F1118BC-F33E-451D-A025-FB08A28F362E}">
      <dgm:prSet/>
      <dgm:spPr/>
      <dgm:t>
        <a:bodyPr/>
        <a:lstStyle/>
        <a:p>
          <a:endParaRPr lang="en-US"/>
        </a:p>
      </dgm:t>
    </dgm:pt>
    <dgm:pt modelId="{08DC34C3-55E1-40A8-A13B-C1E2D586DCEC}" type="sibTrans" cxnId="{8F1118BC-F33E-451D-A025-FB08A28F362E}">
      <dgm:prSet/>
      <dgm:spPr/>
      <dgm:t>
        <a:bodyPr/>
        <a:lstStyle/>
        <a:p>
          <a:endParaRPr lang="en-US"/>
        </a:p>
      </dgm:t>
    </dgm:pt>
    <dgm:pt modelId="{0324CCBB-F5DC-4327-A871-BA6815C347FE}">
      <dgm:prSet phldrT="[Text]" custT="1"/>
      <dgm:spPr/>
      <dgm:t>
        <a:bodyPr/>
        <a:lstStyle/>
        <a:p>
          <a:r>
            <a:rPr lang="en-GB" sz="1200" dirty="0" smtClean="0"/>
            <a:t>Redenomination Guidance</a:t>
          </a:r>
          <a:endParaRPr lang="en-GB" sz="1200" dirty="0"/>
        </a:p>
      </dgm:t>
    </dgm:pt>
    <dgm:pt modelId="{7358BB9C-BD3C-4936-ABEB-0D5277BEB09B}" type="parTrans" cxnId="{327AFE40-9395-44FA-8D99-76614E39CDA1}">
      <dgm:prSet/>
      <dgm:spPr/>
      <dgm:t>
        <a:bodyPr/>
        <a:lstStyle/>
        <a:p>
          <a:endParaRPr lang="en-US"/>
        </a:p>
      </dgm:t>
    </dgm:pt>
    <dgm:pt modelId="{7E338967-19E1-4B42-89D3-6F70E430D0A8}" type="sibTrans" cxnId="{327AFE40-9395-44FA-8D99-76614E39CDA1}">
      <dgm:prSet/>
      <dgm:spPr/>
      <dgm:t>
        <a:bodyPr/>
        <a:lstStyle/>
        <a:p>
          <a:endParaRPr lang="en-US"/>
        </a:p>
      </dgm:t>
    </dgm:pt>
    <dgm:pt modelId="{32DB1E58-2DF8-4C37-B661-5775F28110A9}">
      <dgm:prSet phldrT="[Text]" custT="1"/>
      <dgm:spPr/>
      <dgm:t>
        <a:bodyPr/>
        <a:lstStyle/>
        <a:p>
          <a:pPr marL="114300" marR="0" indent="0" defTabSz="577850" eaLnBrk="1" fontAlgn="auto" latinLnBrk="0" hangingPunct="1">
            <a:lnSpc>
              <a:spcPct val="90000"/>
            </a:lnSpc>
            <a:spcBef>
              <a:spcPct val="0"/>
            </a:spcBef>
            <a:spcAft>
              <a:spcPct val="15000"/>
            </a:spcAft>
            <a:buClrTx/>
            <a:buSzTx/>
            <a:buFontTx/>
            <a:buNone/>
            <a:tabLst/>
            <a:defRPr/>
          </a:pPr>
          <a:r>
            <a:rPr lang="en-GB" sz="1200" dirty="0" smtClean="0"/>
            <a:t>Treaty Changes</a:t>
          </a:r>
          <a:endParaRPr lang="en-GB" sz="1200" dirty="0"/>
        </a:p>
      </dgm:t>
    </dgm:pt>
    <dgm:pt modelId="{222B1850-0D55-4F5A-A5F5-3AE6737DEA97}" type="parTrans" cxnId="{D873405B-3C16-41C1-A0FF-668766FEF44A}">
      <dgm:prSet/>
      <dgm:spPr/>
      <dgm:t>
        <a:bodyPr/>
        <a:lstStyle/>
        <a:p>
          <a:endParaRPr lang="en-GB"/>
        </a:p>
      </dgm:t>
    </dgm:pt>
    <dgm:pt modelId="{1157D8B0-6A38-4196-9E3D-32315AB84C66}" type="sibTrans" cxnId="{D873405B-3C16-41C1-A0FF-668766FEF44A}">
      <dgm:prSet/>
      <dgm:spPr/>
      <dgm:t>
        <a:bodyPr/>
        <a:lstStyle/>
        <a:p>
          <a:endParaRPr lang="en-GB"/>
        </a:p>
      </dgm:t>
    </dgm:pt>
    <dgm:pt modelId="{BA6652BC-71D2-4561-AD8B-C47E048C9706}">
      <dgm:prSet phldrT="[Text]" custT="1"/>
      <dgm:spPr/>
      <dgm:t>
        <a:bodyPr/>
        <a:lstStyle/>
        <a:p>
          <a:r>
            <a:rPr lang="en-GB" sz="1200" dirty="0" smtClean="0"/>
            <a:t>Risk Mitigation &amp; Hedging</a:t>
          </a:r>
          <a:endParaRPr lang="en-GB" sz="1200" dirty="0"/>
        </a:p>
      </dgm:t>
    </dgm:pt>
    <dgm:pt modelId="{650D8F5B-566A-4042-98C9-DED3E2E9F96D}" type="parTrans" cxnId="{7B1924B7-49E7-418F-B79D-1AD7681DC20D}">
      <dgm:prSet/>
      <dgm:spPr/>
      <dgm:t>
        <a:bodyPr/>
        <a:lstStyle/>
        <a:p>
          <a:endParaRPr lang="en-US"/>
        </a:p>
      </dgm:t>
    </dgm:pt>
    <dgm:pt modelId="{97854751-5179-42C5-A233-FDA5935D0C02}" type="sibTrans" cxnId="{7B1924B7-49E7-418F-B79D-1AD7681DC20D}">
      <dgm:prSet/>
      <dgm:spPr/>
      <dgm:t>
        <a:bodyPr/>
        <a:lstStyle/>
        <a:p>
          <a:endParaRPr lang="en-US"/>
        </a:p>
      </dgm:t>
    </dgm:pt>
    <dgm:pt modelId="{592C8A54-D37E-4856-AE93-D6DC3BE40D0A}">
      <dgm:prSet phldrT="[Text]" custT="1"/>
      <dgm:spPr/>
      <dgm:t>
        <a:bodyPr/>
        <a:lstStyle/>
        <a:p>
          <a:r>
            <a:rPr lang="en-GB" sz="1200" dirty="0" smtClean="0"/>
            <a:t>Delay </a:t>
          </a:r>
          <a:r>
            <a:rPr lang="en-GB" sz="1200" dirty="0" err="1" smtClean="0"/>
            <a:t>Reg</a:t>
          </a:r>
          <a:r>
            <a:rPr lang="en-GB" sz="1200" dirty="0" smtClean="0"/>
            <a:t> Cap Targets</a:t>
          </a:r>
        </a:p>
      </dgm:t>
    </dgm:pt>
    <dgm:pt modelId="{C0595E0D-F324-42B0-A43D-917FA974C350}" type="parTrans" cxnId="{4DAA7F00-ACA9-4FB5-878A-5E2C66FF80FF}">
      <dgm:prSet/>
      <dgm:spPr/>
      <dgm:t>
        <a:bodyPr/>
        <a:lstStyle/>
        <a:p>
          <a:endParaRPr lang="en-US"/>
        </a:p>
      </dgm:t>
    </dgm:pt>
    <dgm:pt modelId="{FDC6B711-C595-46A3-9E1A-AD0ABD356B00}" type="sibTrans" cxnId="{4DAA7F00-ACA9-4FB5-878A-5E2C66FF80FF}">
      <dgm:prSet/>
      <dgm:spPr/>
      <dgm:t>
        <a:bodyPr/>
        <a:lstStyle/>
        <a:p>
          <a:endParaRPr lang="en-US"/>
        </a:p>
      </dgm:t>
    </dgm:pt>
    <dgm:pt modelId="{BB665A67-9747-4364-81C1-D7FD438F2C0E}">
      <dgm:prSet phldrT="[Text]" custT="1"/>
      <dgm:spPr/>
      <dgm:t>
        <a:bodyPr/>
        <a:lstStyle/>
        <a:p>
          <a:r>
            <a:rPr lang="en-GB" sz="1200" dirty="0" smtClean="0"/>
            <a:t>Quantitative Easing</a:t>
          </a:r>
          <a:endParaRPr lang="en-GB" sz="1200" dirty="0"/>
        </a:p>
      </dgm:t>
    </dgm:pt>
    <dgm:pt modelId="{540F187D-4F06-4DAF-8874-4B107C03951D}" type="parTrans" cxnId="{E89FCADD-56DF-404B-842B-9EA03825D349}">
      <dgm:prSet/>
      <dgm:spPr/>
      <dgm:t>
        <a:bodyPr/>
        <a:lstStyle/>
        <a:p>
          <a:endParaRPr lang="en-US"/>
        </a:p>
      </dgm:t>
    </dgm:pt>
    <dgm:pt modelId="{9761567F-4443-459F-AA41-A847A81D55B3}" type="sibTrans" cxnId="{E89FCADD-56DF-404B-842B-9EA03825D349}">
      <dgm:prSet/>
      <dgm:spPr/>
      <dgm:t>
        <a:bodyPr/>
        <a:lstStyle/>
        <a:p>
          <a:endParaRPr lang="en-US"/>
        </a:p>
      </dgm:t>
    </dgm:pt>
    <dgm:pt modelId="{C2796CB2-74D0-4B4B-9C0F-61D26898F2C7}" type="pres">
      <dgm:prSet presAssocID="{7283CDBC-DD7F-4AB8-A7F6-337C3AD30014}" presName="Name0" presStyleCnt="0">
        <dgm:presLayoutVars>
          <dgm:dir/>
          <dgm:animLvl val="lvl"/>
          <dgm:resizeHandles val="exact"/>
        </dgm:presLayoutVars>
      </dgm:prSet>
      <dgm:spPr/>
      <dgm:t>
        <a:bodyPr/>
        <a:lstStyle/>
        <a:p>
          <a:endParaRPr lang="en-US"/>
        </a:p>
      </dgm:t>
    </dgm:pt>
    <dgm:pt modelId="{08773518-5604-4B29-A879-DD85978056BD}" type="pres">
      <dgm:prSet presAssocID="{690B2163-8987-477D-9C65-C19D1F00653C}" presName="composite" presStyleCnt="0"/>
      <dgm:spPr/>
    </dgm:pt>
    <dgm:pt modelId="{E6F30B1F-EDB2-4347-A323-25914258731E}" type="pres">
      <dgm:prSet presAssocID="{690B2163-8987-477D-9C65-C19D1F00653C}" presName="parTx" presStyleLbl="node1" presStyleIdx="0" presStyleCnt="4" custScaleY="100000" custLinFactNeighborX="3028" custLinFactNeighborY="18338">
        <dgm:presLayoutVars>
          <dgm:chMax val="0"/>
          <dgm:chPref val="0"/>
          <dgm:bulletEnabled val="1"/>
        </dgm:presLayoutVars>
      </dgm:prSet>
      <dgm:spPr/>
      <dgm:t>
        <a:bodyPr/>
        <a:lstStyle/>
        <a:p>
          <a:endParaRPr lang="en-US"/>
        </a:p>
      </dgm:t>
    </dgm:pt>
    <dgm:pt modelId="{BA1BA236-4FA1-42D3-A619-9F2B454110EC}" type="pres">
      <dgm:prSet presAssocID="{690B2163-8987-477D-9C65-C19D1F00653C}" presName="desTx" presStyleLbl="revTx" presStyleIdx="0" presStyleCnt="4" custScaleX="96072" custLinFactNeighborX="17833" custLinFactNeighborY="9273">
        <dgm:presLayoutVars>
          <dgm:bulletEnabled val="1"/>
        </dgm:presLayoutVars>
      </dgm:prSet>
      <dgm:spPr/>
      <dgm:t>
        <a:bodyPr/>
        <a:lstStyle/>
        <a:p>
          <a:endParaRPr lang="en-GB"/>
        </a:p>
      </dgm:t>
    </dgm:pt>
    <dgm:pt modelId="{8F3DC657-7863-47EE-8CE7-16ED42D4BD5F}" type="pres">
      <dgm:prSet presAssocID="{262B9EDE-C806-49CE-845A-02CAECA8B507}" presName="space" presStyleCnt="0"/>
      <dgm:spPr/>
    </dgm:pt>
    <dgm:pt modelId="{F67FABC5-4600-4466-89E3-40B6F919AA80}" type="pres">
      <dgm:prSet presAssocID="{DE0DC80B-A0F7-4EBB-846B-448E83C66062}" presName="composite" presStyleCnt="0"/>
      <dgm:spPr/>
    </dgm:pt>
    <dgm:pt modelId="{7CCC4344-065D-4485-88C5-D401EB98D027}" type="pres">
      <dgm:prSet presAssocID="{DE0DC80B-A0F7-4EBB-846B-448E83C66062}" presName="parTx" presStyleLbl="node1" presStyleIdx="1" presStyleCnt="4" custLinFactNeighborX="-11572" custLinFactNeighborY="18338">
        <dgm:presLayoutVars>
          <dgm:chMax val="0"/>
          <dgm:chPref val="0"/>
          <dgm:bulletEnabled val="1"/>
        </dgm:presLayoutVars>
      </dgm:prSet>
      <dgm:spPr/>
      <dgm:t>
        <a:bodyPr/>
        <a:lstStyle/>
        <a:p>
          <a:endParaRPr lang="en-US"/>
        </a:p>
      </dgm:t>
    </dgm:pt>
    <dgm:pt modelId="{86EB92A4-9792-44BC-A30A-EE2645E03022}" type="pres">
      <dgm:prSet presAssocID="{DE0DC80B-A0F7-4EBB-846B-448E83C66062}" presName="desTx" presStyleLbl="revTx" presStyleIdx="1" presStyleCnt="4" custScaleX="84912" custLinFactNeighborX="-1299" custLinFactNeighborY="9273">
        <dgm:presLayoutVars>
          <dgm:bulletEnabled val="1"/>
        </dgm:presLayoutVars>
      </dgm:prSet>
      <dgm:spPr/>
      <dgm:t>
        <a:bodyPr/>
        <a:lstStyle/>
        <a:p>
          <a:endParaRPr lang="en-GB"/>
        </a:p>
      </dgm:t>
    </dgm:pt>
    <dgm:pt modelId="{374EEBCB-7556-47F1-B5DD-C61039F4F290}" type="pres">
      <dgm:prSet presAssocID="{7BA18994-F13B-4B8E-8D37-086380FF3D7C}" presName="space" presStyleCnt="0"/>
      <dgm:spPr/>
    </dgm:pt>
    <dgm:pt modelId="{FF0264AD-9135-43B0-9DF7-4FA755250D8D}" type="pres">
      <dgm:prSet presAssocID="{2A31C939-CAC9-4079-98B9-BD0FEBDA40BA}" presName="composite" presStyleCnt="0"/>
      <dgm:spPr/>
    </dgm:pt>
    <dgm:pt modelId="{221A3629-B57F-4892-ABDB-682334A7E863}" type="pres">
      <dgm:prSet presAssocID="{2A31C939-CAC9-4079-98B9-BD0FEBDA40BA}" presName="parTx" presStyleLbl="node1" presStyleIdx="2" presStyleCnt="4" custLinFactNeighborX="-23652" custLinFactNeighborY="18338">
        <dgm:presLayoutVars>
          <dgm:chMax val="0"/>
          <dgm:chPref val="0"/>
          <dgm:bulletEnabled val="1"/>
        </dgm:presLayoutVars>
      </dgm:prSet>
      <dgm:spPr/>
      <dgm:t>
        <a:bodyPr/>
        <a:lstStyle/>
        <a:p>
          <a:endParaRPr lang="en-US"/>
        </a:p>
      </dgm:t>
    </dgm:pt>
    <dgm:pt modelId="{315F6372-55C8-49C4-815E-E85DFD7B0C78}" type="pres">
      <dgm:prSet presAssocID="{2A31C939-CAC9-4079-98B9-BD0FEBDA40BA}" presName="desTx" presStyleLbl="revTx" presStyleIdx="2" presStyleCnt="4" custScaleX="106208" custLinFactNeighborX="-14180" custLinFactNeighborY="9273">
        <dgm:presLayoutVars>
          <dgm:bulletEnabled val="1"/>
        </dgm:presLayoutVars>
      </dgm:prSet>
      <dgm:spPr/>
      <dgm:t>
        <a:bodyPr/>
        <a:lstStyle/>
        <a:p>
          <a:endParaRPr lang="en-GB"/>
        </a:p>
      </dgm:t>
    </dgm:pt>
    <dgm:pt modelId="{91E55FC7-7BEB-4E3A-8FF8-2DED3804070C}" type="pres">
      <dgm:prSet presAssocID="{E1BD26F5-6B50-44C7-8A61-E1886B5F97CD}" presName="space" presStyleCnt="0"/>
      <dgm:spPr/>
    </dgm:pt>
    <dgm:pt modelId="{865D67F7-87E5-49E9-B1A5-CA1D3C6F5AEA}" type="pres">
      <dgm:prSet presAssocID="{42163D6F-B0CF-4E26-A131-31949BA63DD2}" presName="composite" presStyleCnt="0"/>
      <dgm:spPr/>
    </dgm:pt>
    <dgm:pt modelId="{291238CF-EA4C-41EB-9283-FAC0DBA7703C}" type="pres">
      <dgm:prSet presAssocID="{42163D6F-B0CF-4E26-A131-31949BA63DD2}" presName="parTx" presStyleLbl="node1" presStyleIdx="3" presStyleCnt="4" custLinFactNeighborX="-21642" custLinFactNeighborY="18338">
        <dgm:presLayoutVars>
          <dgm:chMax val="0"/>
          <dgm:chPref val="0"/>
          <dgm:bulletEnabled val="1"/>
        </dgm:presLayoutVars>
      </dgm:prSet>
      <dgm:spPr/>
      <dgm:t>
        <a:bodyPr/>
        <a:lstStyle/>
        <a:p>
          <a:endParaRPr lang="en-US"/>
        </a:p>
      </dgm:t>
    </dgm:pt>
    <dgm:pt modelId="{F9732B55-1F9E-480E-BB87-A704FB251C24}" type="pres">
      <dgm:prSet presAssocID="{42163D6F-B0CF-4E26-A131-31949BA63DD2}" presName="desTx" presStyleLbl="revTx" presStyleIdx="3" presStyleCnt="4" custLinFactNeighborX="-19395" custLinFactNeighborY="9273">
        <dgm:presLayoutVars>
          <dgm:bulletEnabled val="1"/>
        </dgm:presLayoutVars>
      </dgm:prSet>
      <dgm:spPr/>
      <dgm:t>
        <a:bodyPr/>
        <a:lstStyle/>
        <a:p>
          <a:endParaRPr lang="en-US"/>
        </a:p>
      </dgm:t>
    </dgm:pt>
  </dgm:ptLst>
  <dgm:cxnLst>
    <dgm:cxn modelId="{394652E2-91E8-44EC-9EFC-749E00DAFEC1}" srcId="{7283CDBC-DD7F-4AB8-A7F6-337C3AD30014}" destId="{690B2163-8987-477D-9C65-C19D1F00653C}" srcOrd="0" destOrd="0" parTransId="{3C26172E-4F1B-423B-B4F1-7FADD2FBB43C}" sibTransId="{262B9EDE-C806-49CE-845A-02CAECA8B507}"/>
    <dgm:cxn modelId="{D873405B-3C16-41C1-A0FF-668766FEF44A}" srcId="{42163D6F-B0CF-4E26-A131-31949BA63DD2}" destId="{32DB1E58-2DF8-4C37-B661-5775F28110A9}" srcOrd="1" destOrd="0" parTransId="{222B1850-0D55-4F5A-A5F5-3AE6737DEA97}" sibTransId="{1157D8B0-6A38-4196-9E3D-32315AB84C66}"/>
    <dgm:cxn modelId="{E1EBF03A-6462-421F-889E-06BD75CEB345}" type="presOf" srcId="{A0799294-C0A9-4E12-BB69-2C57832D962F}" destId="{86EB92A4-9792-44BC-A30A-EE2645E03022}" srcOrd="0" destOrd="2" presId="urn:microsoft.com/office/officeart/2005/8/layout/chevron1"/>
    <dgm:cxn modelId="{93E63DAC-ECEF-4899-B1EA-2795D69067A5}" type="presOf" srcId="{4F201B7A-07AC-40AB-87F1-8007B0A75B6E}" destId="{F9732B55-1F9E-480E-BB87-A704FB251C24}" srcOrd="0" destOrd="2" presId="urn:microsoft.com/office/officeart/2005/8/layout/chevron1"/>
    <dgm:cxn modelId="{72A32D80-E5A6-475A-8DC9-52094B04DC08}" type="presOf" srcId="{2A31C939-CAC9-4079-98B9-BD0FEBDA40BA}" destId="{221A3629-B57F-4892-ABDB-682334A7E863}" srcOrd="0" destOrd="0" presId="urn:microsoft.com/office/officeart/2005/8/layout/chevron1"/>
    <dgm:cxn modelId="{06D05825-9483-48A3-94C8-74B63792FB1E}" srcId="{7283CDBC-DD7F-4AB8-A7F6-337C3AD30014}" destId="{42163D6F-B0CF-4E26-A131-31949BA63DD2}" srcOrd="3" destOrd="0" parTransId="{4EEF8555-3915-485D-B5DD-F9E7425F7F65}" sibTransId="{5373C2A6-3D8C-4EF6-9E41-1DCB28C01861}"/>
    <dgm:cxn modelId="{111A2E11-F41F-42BA-97D5-16BD0A610FC9}" srcId="{42163D6F-B0CF-4E26-A131-31949BA63DD2}" destId="{4F201B7A-07AC-40AB-87F1-8007B0A75B6E}" srcOrd="2" destOrd="0" parTransId="{D35DEBC1-2F62-4F49-8140-FF22DB365D97}" sibTransId="{0FB07D93-0F42-45E2-BB78-F0978EF30F25}"/>
    <dgm:cxn modelId="{EB52F6CF-CFB1-4F41-AFCB-970B82869BDD}" srcId="{690B2163-8987-477D-9C65-C19D1F00653C}" destId="{AB4878A4-33AB-4608-AA60-1ABC7C840DA2}" srcOrd="2" destOrd="0" parTransId="{2B34ED57-2B89-448B-B809-039B526F52E0}" sibTransId="{95A425B6-7E54-421C-92AD-4654141BD65D}"/>
    <dgm:cxn modelId="{C81B0D7F-969B-475B-A82E-EF9A6EE4DD34}" srcId="{42163D6F-B0CF-4E26-A131-31949BA63DD2}" destId="{48B2B007-D6B8-44C4-8F42-52CC10CCF462}" srcOrd="0" destOrd="0" parTransId="{158BF285-8E4C-4B1E-A75C-582166195605}" sibTransId="{71104BF3-A3D9-4EB6-A042-F5A4DB7C35EA}"/>
    <dgm:cxn modelId="{4DAA7F00-ACA9-4FB5-878A-5E2C66FF80FF}" srcId="{DE0DC80B-A0F7-4EBB-846B-448E83C66062}" destId="{592C8A54-D37E-4856-AE93-D6DC3BE40D0A}" srcOrd="3" destOrd="0" parTransId="{C0595E0D-F324-42B0-A43D-917FA974C350}" sibTransId="{FDC6B711-C595-46A3-9E1A-AD0ABD356B00}"/>
    <dgm:cxn modelId="{00DA560C-5C8A-4693-992B-876E9F6595C6}" srcId="{2A31C939-CAC9-4079-98B9-BD0FEBDA40BA}" destId="{63235B80-1E3B-4664-B22B-E44CC3EF0944}" srcOrd="1" destOrd="0" parTransId="{28F59C75-1C37-4ECA-9081-7DA04774DC0C}" sibTransId="{07783748-68F3-4C23-881E-FF7C1390FE3F}"/>
    <dgm:cxn modelId="{776236EF-44C3-4527-B51D-B026B93C5921}" srcId="{DE0DC80B-A0F7-4EBB-846B-448E83C66062}" destId="{E6B83D7B-2483-4420-8540-908B7C12E1AE}" srcOrd="1" destOrd="0" parTransId="{41FDCD53-A9A6-44C4-8B24-4D3C05056F86}" sibTransId="{9169C971-1B51-4DFC-9E15-5CAF0B6C94BD}"/>
    <dgm:cxn modelId="{B0D3923B-AD82-4266-A1F3-73832099BF07}" type="presOf" srcId="{BA6652BC-71D2-4561-AD8B-C47E048C9706}" destId="{BA1BA236-4FA1-42D3-A619-9F2B454110EC}" srcOrd="0" destOrd="3" presId="urn:microsoft.com/office/officeart/2005/8/layout/chevron1"/>
    <dgm:cxn modelId="{8F1118BC-F33E-451D-A025-FB08A28F362E}" srcId="{2A31C939-CAC9-4079-98B9-BD0FEBDA40BA}" destId="{20B4C06A-4387-46B9-9992-523E34D1234C}" srcOrd="0" destOrd="0" parTransId="{2F963D39-AF0B-488A-8066-C8E844B38C3A}" sibTransId="{08DC34C3-55E1-40A8-A13B-C1E2D586DCEC}"/>
    <dgm:cxn modelId="{7DC3A812-D950-4F3A-9259-34EDAC068775}" type="presOf" srcId="{48B2B007-D6B8-44C4-8F42-52CC10CCF462}" destId="{F9732B55-1F9E-480E-BB87-A704FB251C24}" srcOrd="0" destOrd="0" presId="urn:microsoft.com/office/officeart/2005/8/layout/chevron1"/>
    <dgm:cxn modelId="{C7D99317-D9DB-4EFC-A9ED-D82E199BB66E}" type="presOf" srcId="{20B4C06A-4387-46B9-9992-523E34D1234C}" destId="{315F6372-55C8-49C4-815E-E85DFD7B0C78}" srcOrd="0" destOrd="0" presId="urn:microsoft.com/office/officeart/2005/8/layout/chevron1"/>
    <dgm:cxn modelId="{5AEB3C1F-EAF7-4968-AED3-0FE2529EFE51}" type="presOf" srcId="{42163D6F-B0CF-4E26-A131-31949BA63DD2}" destId="{291238CF-EA4C-41EB-9283-FAC0DBA7703C}" srcOrd="0" destOrd="0" presId="urn:microsoft.com/office/officeart/2005/8/layout/chevron1"/>
    <dgm:cxn modelId="{DA2C8F16-5FC8-4B3E-B1F2-48AB575F7240}" type="presOf" srcId="{F8B5A76D-63D9-4CC3-B2B9-F875439AA624}" destId="{BA1BA236-4FA1-42D3-A619-9F2B454110EC}" srcOrd="0" destOrd="1" presId="urn:microsoft.com/office/officeart/2005/8/layout/chevron1"/>
    <dgm:cxn modelId="{A2ED308A-8677-44F5-AEBA-8B3A3322072C}" type="presOf" srcId="{AB4878A4-33AB-4608-AA60-1ABC7C840DA2}" destId="{BA1BA236-4FA1-42D3-A619-9F2B454110EC}" srcOrd="0" destOrd="2" presId="urn:microsoft.com/office/officeart/2005/8/layout/chevron1"/>
    <dgm:cxn modelId="{35DEC196-628D-458B-9445-2716A61B560F}" type="presOf" srcId="{690B2163-8987-477D-9C65-C19D1F00653C}" destId="{E6F30B1F-EDB2-4347-A323-25914258731E}" srcOrd="0" destOrd="0" presId="urn:microsoft.com/office/officeart/2005/8/layout/chevron1"/>
    <dgm:cxn modelId="{84D537CD-D9B7-43D5-AE7E-363BE91BB1B3}" srcId="{7283CDBC-DD7F-4AB8-A7F6-337C3AD30014}" destId="{2A31C939-CAC9-4079-98B9-BD0FEBDA40BA}" srcOrd="2" destOrd="0" parTransId="{A2718F51-92FF-4463-9264-4EE5608A88BA}" sibTransId="{E1BD26F5-6B50-44C7-8A61-E1886B5F97CD}"/>
    <dgm:cxn modelId="{50FCB284-32BA-4C31-AEB2-2D309CE57B8B}" type="presOf" srcId="{E6B83D7B-2483-4420-8540-908B7C12E1AE}" destId="{86EB92A4-9792-44BC-A30A-EE2645E03022}" srcOrd="0" destOrd="1" presId="urn:microsoft.com/office/officeart/2005/8/layout/chevron1"/>
    <dgm:cxn modelId="{968EC665-2958-4134-814C-F280C4813956}" srcId="{7283CDBC-DD7F-4AB8-A7F6-337C3AD30014}" destId="{DE0DC80B-A0F7-4EBB-846B-448E83C66062}" srcOrd="1" destOrd="0" parTransId="{E4B9EEB4-E63C-4327-9D23-78342341EC6D}" sibTransId="{7BA18994-F13B-4B8E-8D37-086380FF3D7C}"/>
    <dgm:cxn modelId="{65239DF3-C84F-42E9-965E-FFFC91061BC8}" srcId="{42163D6F-B0CF-4E26-A131-31949BA63DD2}" destId="{CC798B34-00F2-4216-B853-C761841B7FB8}" srcOrd="3" destOrd="0" parTransId="{04B73075-BC57-4E53-85BD-3694CF19E63F}" sibTransId="{6DBA59EB-0E8C-40F5-82B2-CDD466E40325}"/>
    <dgm:cxn modelId="{1B89E840-D3B1-4BEF-9FEB-6F0405435E75}" type="presOf" srcId="{592C8A54-D37E-4856-AE93-D6DC3BE40D0A}" destId="{86EB92A4-9792-44BC-A30A-EE2645E03022}" srcOrd="0" destOrd="3" presId="urn:microsoft.com/office/officeart/2005/8/layout/chevron1"/>
    <dgm:cxn modelId="{2C26831A-C3D9-4442-ADCA-F0DDF9BB4690}" type="presOf" srcId="{6EDEAD53-BEA1-4569-963B-FF056C73191F}" destId="{86EB92A4-9792-44BC-A30A-EE2645E03022}" srcOrd="0" destOrd="0" presId="urn:microsoft.com/office/officeart/2005/8/layout/chevron1"/>
    <dgm:cxn modelId="{9C91DEA6-3741-4909-9395-89081B798BC7}" srcId="{2A31C939-CAC9-4079-98B9-BD0FEBDA40BA}" destId="{0C10B1CE-6042-4CAD-A351-2241B9066E28}" srcOrd="2" destOrd="0" parTransId="{2198C8E9-C98B-4990-A367-5D57D4A6D0F2}" sibTransId="{973AEE97-0794-4F35-83CD-62757963D31A}"/>
    <dgm:cxn modelId="{4766332C-F4D7-46EC-BF42-B5E1C959280A}" type="presOf" srcId="{32DB1E58-2DF8-4C37-B661-5775F28110A9}" destId="{F9732B55-1F9E-480E-BB87-A704FB251C24}" srcOrd="0" destOrd="1" presId="urn:microsoft.com/office/officeart/2005/8/layout/chevron1"/>
    <dgm:cxn modelId="{6242FD50-8B72-4486-AE7A-F7D82B3CB29B}" type="presOf" srcId="{0C10B1CE-6042-4CAD-A351-2241B9066E28}" destId="{315F6372-55C8-49C4-815E-E85DFD7B0C78}" srcOrd="0" destOrd="2" presId="urn:microsoft.com/office/officeart/2005/8/layout/chevron1"/>
    <dgm:cxn modelId="{C99AF902-7D45-489E-94AC-D7BBC88581F5}" type="presOf" srcId="{BB665A67-9747-4364-81C1-D7FD438F2C0E}" destId="{315F6372-55C8-49C4-815E-E85DFD7B0C78}" srcOrd="0" destOrd="3" presId="urn:microsoft.com/office/officeart/2005/8/layout/chevron1"/>
    <dgm:cxn modelId="{7B1924B7-49E7-418F-B79D-1AD7681DC20D}" srcId="{690B2163-8987-477D-9C65-C19D1F00653C}" destId="{BA6652BC-71D2-4561-AD8B-C47E048C9706}" srcOrd="3" destOrd="0" parTransId="{650D8F5B-566A-4042-98C9-DED3E2E9F96D}" sibTransId="{97854751-5179-42C5-A233-FDA5935D0C02}"/>
    <dgm:cxn modelId="{CE821507-8897-47DC-9C62-2DCFE7B2314F}" type="presOf" srcId="{DE0DC80B-A0F7-4EBB-846B-448E83C66062}" destId="{7CCC4344-065D-4485-88C5-D401EB98D027}" srcOrd="0" destOrd="0" presId="urn:microsoft.com/office/officeart/2005/8/layout/chevron1"/>
    <dgm:cxn modelId="{E89FCADD-56DF-404B-842B-9EA03825D349}" srcId="{2A31C939-CAC9-4079-98B9-BD0FEBDA40BA}" destId="{BB665A67-9747-4364-81C1-D7FD438F2C0E}" srcOrd="3" destOrd="0" parTransId="{540F187D-4F06-4DAF-8874-4B107C03951D}" sibTransId="{9761567F-4443-459F-AA41-A847A81D55B3}"/>
    <dgm:cxn modelId="{E211DF70-F9A6-48F3-AEF9-F39C2392FFA9}" type="presOf" srcId="{CC798B34-00F2-4216-B853-C761841B7FB8}" destId="{F9732B55-1F9E-480E-BB87-A704FB251C24}" srcOrd="0" destOrd="3" presId="urn:microsoft.com/office/officeart/2005/8/layout/chevron1"/>
    <dgm:cxn modelId="{79EB42CB-480C-4E95-91F6-B3F24ED14F1B}" srcId="{2A31C939-CAC9-4079-98B9-BD0FEBDA40BA}" destId="{7D67E9C9-4C2A-4748-82F2-48BE74054DEF}" srcOrd="4" destOrd="0" parTransId="{6DB243D7-6E6D-4EBF-BF66-C0E8325CE585}" sibTransId="{EC6A0463-76C8-4668-ABE1-8E713E02DA90}"/>
    <dgm:cxn modelId="{AAFF7082-5A13-41CA-B2C8-3290FBE9584C}" type="presOf" srcId="{63235B80-1E3B-4664-B22B-E44CC3EF0944}" destId="{315F6372-55C8-49C4-815E-E85DFD7B0C78}" srcOrd="0" destOrd="1" presId="urn:microsoft.com/office/officeart/2005/8/layout/chevron1"/>
    <dgm:cxn modelId="{06C40690-391F-4E10-BA09-BF4D4711707B}" srcId="{DE0DC80B-A0F7-4EBB-846B-448E83C66062}" destId="{6EDEAD53-BEA1-4569-963B-FF056C73191F}" srcOrd="0" destOrd="0" parTransId="{B2851644-F911-466E-BA76-6E1FF54E1435}" sibTransId="{DCD2F734-83D1-41F8-B968-CFC0D60F5527}"/>
    <dgm:cxn modelId="{6FF59258-DB9C-4215-9CB9-3853A648F19C}" type="presOf" srcId="{7283CDBC-DD7F-4AB8-A7F6-337C3AD30014}" destId="{C2796CB2-74D0-4B4B-9C0F-61D26898F2C7}" srcOrd="0" destOrd="0" presId="urn:microsoft.com/office/officeart/2005/8/layout/chevron1"/>
    <dgm:cxn modelId="{A283A7ED-5040-434A-B002-A27052A9F966}" type="presOf" srcId="{7D67E9C9-4C2A-4748-82F2-48BE74054DEF}" destId="{315F6372-55C8-49C4-815E-E85DFD7B0C78}" srcOrd="0" destOrd="4" presId="urn:microsoft.com/office/officeart/2005/8/layout/chevron1"/>
    <dgm:cxn modelId="{ACCF70CF-075B-44C0-83A6-FE3D352EC1B3}" type="presOf" srcId="{0324CCBB-F5DC-4327-A871-BA6815C347FE}" destId="{BA1BA236-4FA1-42D3-A619-9F2B454110EC}" srcOrd="0" destOrd="0" presId="urn:microsoft.com/office/officeart/2005/8/layout/chevron1"/>
    <dgm:cxn modelId="{AB6029DC-090D-4134-87B1-9B8CE1BA5CFC}" srcId="{DE0DC80B-A0F7-4EBB-846B-448E83C66062}" destId="{A0799294-C0A9-4E12-BB69-2C57832D962F}" srcOrd="2" destOrd="0" parTransId="{2C418BA4-6BF5-4014-9A39-8D6604355E67}" sibTransId="{366BB439-68BF-443D-A1F6-C6A3CA5D1764}"/>
    <dgm:cxn modelId="{327AFE40-9395-44FA-8D99-76614E39CDA1}" srcId="{690B2163-8987-477D-9C65-C19D1F00653C}" destId="{0324CCBB-F5DC-4327-A871-BA6815C347FE}" srcOrd="0" destOrd="0" parTransId="{7358BB9C-BD3C-4936-ABEB-0D5277BEB09B}" sibTransId="{7E338967-19E1-4B42-89D3-6F70E430D0A8}"/>
    <dgm:cxn modelId="{BB31F6CC-68DE-4FDB-9EB3-A2D6A6AE63D7}" srcId="{690B2163-8987-477D-9C65-C19D1F00653C}" destId="{F8B5A76D-63D9-4CC3-B2B9-F875439AA624}" srcOrd="1" destOrd="0" parTransId="{6DEE86CA-A5CF-410B-931B-A617002BF50B}" sibTransId="{B29A4C03-9F8D-4EF6-8210-B24F7B609C50}"/>
    <dgm:cxn modelId="{E15C1EFE-DDBA-44BD-89F6-046AAC59961E}" type="presParOf" srcId="{C2796CB2-74D0-4B4B-9C0F-61D26898F2C7}" destId="{08773518-5604-4B29-A879-DD85978056BD}" srcOrd="0" destOrd="0" presId="urn:microsoft.com/office/officeart/2005/8/layout/chevron1"/>
    <dgm:cxn modelId="{20624AFA-7A78-4DB8-B738-7D1614E04F29}" type="presParOf" srcId="{08773518-5604-4B29-A879-DD85978056BD}" destId="{E6F30B1F-EDB2-4347-A323-25914258731E}" srcOrd="0" destOrd="0" presId="urn:microsoft.com/office/officeart/2005/8/layout/chevron1"/>
    <dgm:cxn modelId="{D6C010C7-53D4-43DF-8388-AF878FCFE9A3}" type="presParOf" srcId="{08773518-5604-4B29-A879-DD85978056BD}" destId="{BA1BA236-4FA1-42D3-A619-9F2B454110EC}" srcOrd="1" destOrd="0" presId="urn:microsoft.com/office/officeart/2005/8/layout/chevron1"/>
    <dgm:cxn modelId="{2F01A856-1086-420D-B8ED-7A42AAE6F18E}" type="presParOf" srcId="{C2796CB2-74D0-4B4B-9C0F-61D26898F2C7}" destId="{8F3DC657-7863-47EE-8CE7-16ED42D4BD5F}" srcOrd="1" destOrd="0" presId="urn:microsoft.com/office/officeart/2005/8/layout/chevron1"/>
    <dgm:cxn modelId="{152498AD-58B7-435E-803C-EE77D6E92EAB}" type="presParOf" srcId="{C2796CB2-74D0-4B4B-9C0F-61D26898F2C7}" destId="{F67FABC5-4600-4466-89E3-40B6F919AA80}" srcOrd="2" destOrd="0" presId="urn:microsoft.com/office/officeart/2005/8/layout/chevron1"/>
    <dgm:cxn modelId="{0DD70C1F-BF5F-4DB6-A87A-17BE65F1E9D1}" type="presParOf" srcId="{F67FABC5-4600-4466-89E3-40B6F919AA80}" destId="{7CCC4344-065D-4485-88C5-D401EB98D027}" srcOrd="0" destOrd="0" presId="urn:microsoft.com/office/officeart/2005/8/layout/chevron1"/>
    <dgm:cxn modelId="{4BD675D4-4357-4781-B619-CEFF4FD348E2}" type="presParOf" srcId="{F67FABC5-4600-4466-89E3-40B6F919AA80}" destId="{86EB92A4-9792-44BC-A30A-EE2645E03022}" srcOrd="1" destOrd="0" presId="urn:microsoft.com/office/officeart/2005/8/layout/chevron1"/>
    <dgm:cxn modelId="{803F7DE8-61B7-406D-8BCD-D65D38D1BCA9}" type="presParOf" srcId="{C2796CB2-74D0-4B4B-9C0F-61D26898F2C7}" destId="{374EEBCB-7556-47F1-B5DD-C61039F4F290}" srcOrd="3" destOrd="0" presId="urn:microsoft.com/office/officeart/2005/8/layout/chevron1"/>
    <dgm:cxn modelId="{95431F6F-980B-4208-B18A-33F6DDBDE084}" type="presParOf" srcId="{C2796CB2-74D0-4B4B-9C0F-61D26898F2C7}" destId="{FF0264AD-9135-43B0-9DF7-4FA755250D8D}" srcOrd="4" destOrd="0" presId="urn:microsoft.com/office/officeart/2005/8/layout/chevron1"/>
    <dgm:cxn modelId="{B8932AD3-A317-4843-BC25-55143C2E9844}" type="presParOf" srcId="{FF0264AD-9135-43B0-9DF7-4FA755250D8D}" destId="{221A3629-B57F-4892-ABDB-682334A7E863}" srcOrd="0" destOrd="0" presId="urn:microsoft.com/office/officeart/2005/8/layout/chevron1"/>
    <dgm:cxn modelId="{B027E22A-E5AD-4129-ABE7-283D9FA661AD}" type="presParOf" srcId="{FF0264AD-9135-43B0-9DF7-4FA755250D8D}" destId="{315F6372-55C8-49C4-815E-E85DFD7B0C78}" srcOrd="1" destOrd="0" presId="urn:microsoft.com/office/officeart/2005/8/layout/chevron1"/>
    <dgm:cxn modelId="{154E8369-100C-4BC5-875A-43AFB714AEBF}" type="presParOf" srcId="{C2796CB2-74D0-4B4B-9C0F-61D26898F2C7}" destId="{91E55FC7-7BEB-4E3A-8FF8-2DED3804070C}" srcOrd="5" destOrd="0" presId="urn:microsoft.com/office/officeart/2005/8/layout/chevron1"/>
    <dgm:cxn modelId="{39EBF36E-6A07-465C-9617-D372086C02A0}" type="presParOf" srcId="{C2796CB2-74D0-4B4B-9C0F-61D26898F2C7}" destId="{865D67F7-87E5-49E9-B1A5-CA1D3C6F5AEA}" srcOrd="6" destOrd="0" presId="urn:microsoft.com/office/officeart/2005/8/layout/chevron1"/>
    <dgm:cxn modelId="{3502763D-AFE6-4BF0-AABA-FE8D50C6D166}" type="presParOf" srcId="{865D67F7-87E5-49E9-B1A5-CA1D3C6F5AEA}" destId="{291238CF-EA4C-41EB-9283-FAC0DBA7703C}" srcOrd="0" destOrd="0" presId="urn:microsoft.com/office/officeart/2005/8/layout/chevron1"/>
    <dgm:cxn modelId="{42BB618A-815C-4F40-A57A-CBB906C3EAF4}" type="presParOf" srcId="{865D67F7-87E5-49E9-B1A5-CA1D3C6F5AEA}" destId="{F9732B55-1F9E-480E-BB87-A704FB251C24}" srcOrd="1" destOrd="0" presId="urn:microsoft.com/office/officeart/2005/8/layout/chevr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60B445-826E-49FF-A9EE-EEB9B5A44645}" type="doc">
      <dgm:prSet loTypeId="urn:microsoft.com/office/officeart/2005/8/layout/chevron1" loCatId="process" qsTypeId="urn:microsoft.com/office/officeart/2005/8/quickstyle/simple1" qsCatId="simple" csTypeId="urn:microsoft.com/office/officeart/2005/8/colors/accent1_2" csCatId="accent1" phldr="1"/>
      <dgm:spPr/>
    </dgm:pt>
    <dgm:pt modelId="{1482C545-B9B6-4BC0-810D-CF6FFBE8D5F3}">
      <dgm:prSet phldrT="[Text]"/>
      <dgm:spPr>
        <a:solidFill>
          <a:schemeClr val="accent3">
            <a:lumMod val="50000"/>
          </a:schemeClr>
        </a:solidFill>
        <a:ln>
          <a:solidFill>
            <a:schemeClr val="accent2">
              <a:lumMod val="75000"/>
            </a:schemeClr>
          </a:solidFill>
        </a:ln>
      </dgm:spPr>
      <dgm:t>
        <a:bodyPr/>
        <a:lstStyle/>
        <a:p>
          <a:endParaRPr lang="en-GB" dirty="0" smtClean="0"/>
        </a:p>
        <a:p>
          <a:r>
            <a:rPr lang="en-GB" dirty="0" smtClean="0"/>
            <a:t>Ascertaining Financial Position</a:t>
          </a:r>
          <a:endParaRPr lang="en-US" dirty="0"/>
        </a:p>
      </dgm:t>
    </dgm:pt>
    <dgm:pt modelId="{FCC8C26E-AAFE-4239-951A-6A5093ABD792}" type="parTrans" cxnId="{ABDA8032-1D07-4FC5-807A-E3FB26A0E06D}">
      <dgm:prSet/>
      <dgm:spPr/>
      <dgm:t>
        <a:bodyPr/>
        <a:lstStyle/>
        <a:p>
          <a:endParaRPr lang="en-US"/>
        </a:p>
      </dgm:t>
    </dgm:pt>
    <dgm:pt modelId="{507B30AF-EA96-454C-941A-ECE87ABB88AF}" type="sibTrans" cxnId="{ABDA8032-1D07-4FC5-807A-E3FB26A0E06D}">
      <dgm:prSet/>
      <dgm:spPr/>
      <dgm:t>
        <a:bodyPr/>
        <a:lstStyle/>
        <a:p>
          <a:endParaRPr lang="en-US"/>
        </a:p>
      </dgm:t>
    </dgm:pt>
    <dgm:pt modelId="{EBFD4F89-EE32-4464-97EE-C5E765E44107}">
      <dgm:prSet phldrT="[Text]"/>
      <dgm:spPr/>
      <dgm:t>
        <a:bodyPr/>
        <a:lstStyle/>
        <a:p>
          <a:r>
            <a:rPr lang="en-GB" dirty="0" smtClean="0"/>
            <a:t>Resolution of contracts*</a:t>
          </a:r>
          <a:endParaRPr lang="en-GB" dirty="0"/>
        </a:p>
      </dgm:t>
    </dgm:pt>
    <dgm:pt modelId="{35B062AB-750F-4203-94CF-D3B46296DF94}" type="parTrans" cxnId="{DC60CDB5-E893-4EE5-9C44-0C9A6EE89AEC}">
      <dgm:prSet/>
      <dgm:spPr/>
      <dgm:t>
        <a:bodyPr/>
        <a:lstStyle/>
        <a:p>
          <a:endParaRPr lang="en-US"/>
        </a:p>
      </dgm:t>
    </dgm:pt>
    <dgm:pt modelId="{FF32F7AD-6984-4278-9018-46640D1BCDD1}" type="sibTrans" cxnId="{DC60CDB5-E893-4EE5-9C44-0C9A6EE89AEC}">
      <dgm:prSet/>
      <dgm:spPr/>
      <dgm:t>
        <a:bodyPr/>
        <a:lstStyle/>
        <a:p>
          <a:endParaRPr lang="en-US"/>
        </a:p>
      </dgm:t>
    </dgm:pt>
    <dgm:pt modelId="{B5CDF1AF-3CC5-4870-BF81-B7BF6A664466}">
      <dgm:prSet phldrT="[Text]"/>
      <dgm:spPr/>
      <dgm:t>
        <a:bodyPr/>
        <a:lstStyle/>
        <a:p>
          <a:r>
            <a:rPr lang="en-GB" dirty="0" smtClean="0"/>
            <a:t>Default decisions*</a:t>
          </a:r>
          <a:endParaRPr lang="en-GB" dirty="0"/>
        </a:p>
      </dgm:t>
    </dgm:pt>
    <dgm:pt modelId="{EEAE5C28-B8BA-4CCA-BB40-1D3267A40000}" type="parTrans" cxnId="{4D465065-119C-4A48-B98D-3567A4D646A2}">
      <dgm:prSet/>
      <dgm:spPr/>
      <dgm:t>
        <a:bodyPr/>
        <a:lstStyle/>
        <a:p>
          <a:endParaRPr lang="en-US"/>
        </a:p>
      </dgm:t>
    </dgm:pt>
    <dgm:pt modelId="{0760BC8A-4AC8-4243-96F8-0D04BFE006B3}" type="sibTrans" cxnId="{4D465065-119C-4A48-B98D-3567A4D646A2}">
      <dgm:prSet/>
      <dgm:spPr/>
      <dgm:t>
        <a:bodyPr/>
        <a:lstStyle/>
        <a:p>
          <a:endParaRPr lang="en-US"/>
        </a:p>
      </dgm:t>
    </dgm:pt>
    <dgm:pt modelId="{00BA1A39-5109-401E-B110-90ACA3B1795B}">
      <dgm:prSet phldrT="[Text]"/>
      <dgm:spPr/>
      <dgm:t>
        <a:bodyPr/>
        <a:lstStyle/>
        <a:p>
          <a:r>
            <a:rPr lang="en-GB" dirty="0" smtClean="0"/>
            <a:t>Settlement of Non-Deliverable Forwards</a:t>
          </a:r>
          <a:endParaRPr lang="en-GB" dirty="0"/>
        </a:p>
      </dgm:t>
    </dgm:pt>
    <dgm:pt modelId="{75798B13-7F50-4863-A4BB-01BB7DD4242E}" type="parTrans" cxnId="{86F89001-973F-41E2-AE6B-A8EAE5CA0E3B}">
      <dgm:prSet/>
      <dgm:spPr/>
      <dgm:t>
        <a:bodyPr/>
        <a:lstStyle/>
        <a:p>
          <a:endParaRPr lang="en-US"/>
        </a:p>
      </dgm:t>
    </dgm:pt>
    <dgm:pt modelId="{3E5E7E49-142C-4CFB-B9F9-C98FC23FB09C}" type="sibTrans" cxnId="{86F89001-973F-41E2-AE6B-A8EAE5CA0E3B}">
      <dgm:prSet/>
      <dgm:spPr/>
      <dgm:t>
        <a:bodyPr/>
        <a:lstStyle/>
        <a:p>
          <a:endParaRPr lang="en-US"/>
        </a:p>
      </dgm:t>
    </dgm:pt>
    <dgm:pt modelId="{A971A6FD-1547-49E2-ABC6-6733A65B0B3B}">
      <dgm:prSet phldrT="[Text]"/>
      <dgm:spPr>
        <a:solidFill>
          <a:schemeClr val="accent3">
            <a:lumMod val="50000"/>
          </a:schemeClr>
        </a:solidFill>
        <a:ln>
          <a:solidFill>
            <a:schemeClr val="accent2">
              <a:lumMod val="75000"/>
            </a:schemeClr>
          </a:solidFill>
        </a:ln>
      </dgm:spPr>
      <dgm:t>
        <a:bodyPr/>
        <a:lstStyle/>
        <a:p>
          <a:endParaRPr lang="en-GB" dirty="0" smtClean="0"/>
        </a:p>
        <a:p>
          <a:r>
            <a:rPr lang="en-GB" dirty="0" smtClean="0"/>
            <a:t>Stabilising</a:t>
          </a:r>
        </a:p>
        <a:p>
          <a:r>
            <a:rPr lang="en-GB" dirty="0" smtClean="0"/>
            <a:t>Banks</a:t>
          </a:r>
        </a:p>
      </dgm:t>
    </dgm:pt>
    <dgm:pt modelId="{9C807CBC-C252-494D-B5F3-A3C21EAFF9A6}" type="parTrans" cxnId="{5531101E-40B6-4BB6-AA9B-BFB29ADD4FFC}">
      <dgm:prSet/>
      <dgm:spPr/>
      <dgm:t>
        <a:bodyPr/>
        <a:lstStyle/>
        <a:p>
          <a:endParaRPr lang="en-US"/>
        </a:p>
      </dgm:t>
    </dgm:pt>
    <dgm:pt modelId="{91733E38-A54F-4ACF-8EC8-797ADC033062}" type="sibTrans" cxnId="{5531101E-40B6-4BB6-AA9B-BFB29ADD4FFC}">
      <dgm:prSet/>
      <dgm:spPr/>
      <dgm:t>
        <a:bodyPr/>
        <a:lstStyle/>
        <a:p>
          <a:endParaRPr lang="en-US"/>
        </a:p>
      </dgm:t>
    </dgm:pt>
    <dgm:pt modelId="{CA6C62CE-6A9B-4489-B2EE-5946147BD780}">
      <dgm:prSet phldrT="[Text]"/>
      <dgm:spPr/>
      <dgm:t>
        <a:bodyPr/>
        <a:lstStyle/>
        <a:p>
          <a:r>
            <a:rPr lang="en-GB" dirty="0" smtClean="0"/>
            <a:t>Bank Recap &amp; resolution</a:t>
          </a:r>
        </a:p>
      </dgm:t>
    </dgm:pt>
    <dgm:pt modelId="{378D5D21-DB04-4D96-8AA5-4EB1D416467F}" type="parTrans" cxnId="{DD4186C3-1D88-4F01-840F-EFACD070D825}">
      <dgm:prSet/>
      <dgm:spPr/>
      <dgm:t>
        <a:bodyPr/>
        <a:lstStyle/>
        <a:p>
          <a:endParaRPr lang="en-US"/>
        </a:p>
      </dgm:t>
    </dgm:pt>
    <dgm:pt modelId="{744DAC34-56D2-4B35-A6C3-B58CBE06488E}" type="sibTrans" cxnId="{DD4186C3-1D88-4F01-840F-EFACD070D825}">
      <dgm:prSet/>
      <dgm:spPr/>
      <dgm:t>
        <a:bodyPr/>
        <a:lstStyle/>
        <a:p>
          <a:endParaRPr lang="en-US"/>
        </a:p>
      </dgm:t>
    </dgm:pt>
    <dgm:pt modelId="{D394EF69-44CA-49D5-99C9-F50DEF589B77}">
      <dgm:prSet/>
      <dgm:spPr/>
      <dgm:t>
        <a:bodyPr/>
        <a:lstStyle/>
        <a:p>
          <a:r>
            <a:rPr lang="en-GB" dirty="0" smtClean="0"/>
            <a:t>Excess liquidity</a:t>
          </a:r>
          <a:endParaRPr lang="en-GB" dirty="0"/>
        </a:p>
      </dgm:t>
    </dgm:pt>
    <dgm:pt modelId="{9E2DD089-0A0E-4968-82DE-150B0ECCE1AE}" type="parTrans" cxnId="{984A565A-C1D4-446B-80A5-7BCD89A0D687}">
      <dgm:prSet/>
      <dgm:spPr/>
      <dgm:t>
        <a:bodyPr/>
        <a:lstStyle/>
        <a:p>
          <a:endParaRPr lang="en-US"/>
        </a:p>
      </dgm:t>
    </dgm:pt>
    <dgm:pt modelId="{6D6F4747-12D4-4FBB-91E0-CBDD11B35738}" type="sibTrans" cxnId="{984A565A-C1D4-446B-80A5-7BCD89A0D687}">
      <dgm:prSet/>
      <dgm:spPr/>
      <dgm:t>
        <a:bodyPr/>
        <a:lstStyle/>
        <a:p>
          <a:endParaRPr lang="en-US"/>
        </a:p>
      </dgm:t>
    </dgm:pt>
    <dgm:pt modelId="{6C648DBF-4560-4EDA-BC36-E9B8740E013A}">
      <dgm:prSet/>
      <dgm:spPr/>
      <dgm:t>
        <a:bodyPr/>
        <a:lstStyle/>
        <a:p>
          <a:r>
            <a:rPr lang="en-GB" dirty="0" smtClean="0"/>
            <a:t>Deposit guarantee</a:t>
          </a:r>
          <a:endParaRPr lang="en-GB" dirty="0"/>
        </a:p>
      </dgm:t>
    </dgm:pt>
    <dgm:pt modelId="{18C6A18B-4956-4CFA-A4D5-0EA44AD953B6}" type="parTrans" cxnId="{C56C3AF4-85F8-4B58-A84D-AD341D13471E}">
      <dgm:prSet/>
      <dgm:spPr/>
      <dgm:t>
        <a:bodyPr/>
        <a:lstStyle/>
        <a:p>
          <a:endParaRPr lang="en-US"/>
        </a:p>
      </dgm:t>
    </dgm:pt>
    <dgm:pt modelId="{219DBC83-8631-4308-AE4D-60720F6A30C5}" type="sibTrans" cxnId="{C56C3AF4-85F8-4B58-A84D-AD341D13471E}">
      <dgm:prSet/>
      <dgm:spPr/>
      <dgm:t>
        <a:bodyPr/>
        <a:lstStyle/>
        <a:p>
          <a:endParaRPr lang="en-US"/>
        </a:p>
      </dgm:t>
    </dgm:pt>
    <dgm:pt modelId="{4ECA787A-FAE4-4525-8414-0016B2DAC844}">
      <dgm:prSet phldrT="[Text]"/>
      <dgm:spPr>
        <a:solidFill>
          <a:schemeClr val="accent3">
            <a:lumMod val="50000"/>
          </a:schemeClr>
        </a:solidFill>
        <a:ln>
          <a:solidFill>
            <a:schemeClr val="accent2">
              <a:lumMod val="75000"/>
            </a:schemeClr>
          </a:solidFill>
        </a:ln>
      </dgm:spPr>
      <dgm:t>
        <a:bodyPr/>
        <a:lstStyle/>
        <a:p>
          <a:endParaRPr lang="en-GB" dirty="0" smtClean="0"/>
        </a:p>
        <a:p>
          <a:r>
            <a:rPr lang="en-GB" dirty="0" smtClean="0"/>
            <a:t>Stabilising Sovereign Finance</a:t>
          </a:r>
          <a:endParaRPr lang="en-GB" dirty="0"/>
        </a:p>
      </dgm:t>
    </dgm:pt>
    <dgm:pt modelId="{B2ADA6B8-D031-427C-92BB-2E958389FFF1}" type="parTrans" cxnId="{3590ECF0-707C-426E-9B21-F8F7FAC74165}">
      <dgm:prSet/>
      <dgm:spPr/>
      <dgm:t>
        <a:bodyPr/>
        <a:lstStyle/>
        <a:p>
          <a:endParaRPr lang="en-US"/>
        </a:p>
      </dgm:t>
    </dgm:pt>
    <dgm:pt modelId="{F1E64774-096D-48C4-9949-85DB168DE110}" type="sibTrans" cxnId="{3590ECF0-707C-426E-9B21-F8F7FAC74165}">
      <dgm:prSet/>
      <dgm:spPr/>
      <dgm:t>
        <a:bodyPr/>
        <a:lstStyle/>
        <a:p>
          <a:endParaRPr lang="en-US"/>
        </a:p>
      </dgm:t>
    </dgm:pt>
    <dgm:pt modelId="{D87E298D-1F4A-40B2-93D8-6764D064C82B}">
      <dgm:prSet phldrT="[Text]"/>
      <dgm:spPr/>
      <dgm:t>
        <a:bodyPr/>
        <a:lstStyle/>
        <a:p>
          <a:r>
            <a:rPr lang="en-GB" dirty="0" smtClean="0"/>
            <a:t>IMF/EU bailouts and sovereign restructuring</a:t>
          </a:r>
          <a:endParaRPr lang="en-GB" dirty="0"/>
        </a:p>
      </dgm:t>
    </dgm:pt>
    <dgm:pt modelId="{3CCEC681-F5D3-43F1-B84C-FD685A0BF29C}" type="parTrans" cxnId="{ABFB5751-E653-4A9C-9CEA-45555E97E723}">
      <dgm:prSet/>
      <dgm:spPr/>
      <dgm:t>
        <a:bodyPr/>
        <a:lstStyle/>
        <a:p>
          <a:endParaRPr lang="en-US"/>
        </a:p>
      </dgm:t>
    </dgm:pt>
    <dgm:pt modelId="{EAF65D6B-28A0-415C-A6E6-869A08A722C1}" type="sibTrans" cxnId="{ABFB5751-E653-4A9C-9CEA-45555E97E723}">
      <dgm:prSet/>
      <dgm:spPr/>
      <dgm:t>
        <a:bodyPr/>
        <a:lstStyle/>
        <a:p>
          <a:endParaRPr lang="en-US"/>
        </a:p>
      </dgm:t>
    </dgm:pt>
    <dgm:pt modelId="{44FE7D76-0347-464D-89E1-07F252E2B611}">
      <dgm:prSet phldrT="[Text]"/>
      <dgm:spPr/>
      <dgm:t>
        <a:bodyPr/>
        <a:lstStyle/>
        <a:p>
          <a:r>
            <a:rPr lang="en-GB" dirty="0" smtClean="0"/>
            <a:t>Infrastructure loans</a:t>
          </a:r>
          <a:endParaRPr lang="en-GB" dirty="0"/>
        </a:p>
      </dgm:t>
    </dgm:pt>
    <dgm:pt modelId="{0570AEB9-46B0-4E9D-9E7C-2AE6ED766D21}" type="parTrans" cxnId="{E522D9A9-451A-472F-ADD9-DA3D30AFFFD8}">
      <dgm:prSet/>
      <dgm:spPr/>
      <dgm:t>
        <a:bodyPr/>
        <a:lstStyle/>
        <a:p>
          <a:endParaRPr lang="en-US"/>
        </a:p>
      </dgm:t>
    </dgm:pt>
    <dgm:pt modelId="{E0D129A9-6132-4EFC-9EFE-2419BADFBFB9}" type="sibTrans" cxnId="{E522D9A9-451A-472F-ADD9-DA3D30AFFFD8}">
      <dgm:prSet/>
      <dgm:spPr/>
      <dgm:t>
        <a:bodyPr/>
        <a:lstStyle/>
        <a:p>
          <a:endParaRPr lang="en-US"/>
        </a:p>
      </dgm:t>
    </dgm:pt>
    <dgm:pt modelId="{4CDBCE71-B35E-4014-9463-DCC80189BA27}">
      <dgm:prSet phldrT="[Text]"/>
      <dgm:spPr/>
      <dgm:t>
        <a:bodyPr/>
        <a:lstStyle/>
        <a:p>
          <a:r>
            <a:rPr lang="en-GB" dirty="0" smtClean="0"/>
            <a:t>Quantitative Easing</a:t>
          </a:r>
          <a:endParaRPr lang="en-GB" dirty="0"/>
        </a:p>
      </dgm:t>
    </dgm:pt>
    <dgm:pt modelId="{E85D439B-4BE9-403F-94A0-EDB8F6D8BE90}" type="parTrans" cxnId="{9C0AD463-9779-4B64-B313-A785A0B32081}">
      <dgm:prSet/>
      <dgm:spPr/>
      <dgm:t>
        <a:bodyPr/>
        <a:lstStyle/>
        <a:p>
          <a:endParaRPr lang="en-US"/>
        </a:p>
      </dgm:t>
    </dgm:pt>
    <dgm:pt modelId="{D16CDE2C-4B36-4BED-8945-E7F3772656C6}" type="sibTrans" cxnId="{9C0AD463-9779-4B64-B313-A785A0B32081}">
      <dgm:prSet/>
      <dgm:spPr/>
      <dgm:t>
        <a:bodyPr/>
        <a:lstStyle/>
        <a:p>
          <a:endParaRPr lang="en-US"/>
        </a:p>
      </dgm:t>
    </dgm:pt>
    <dgm:pt modelId="{6AB40F8A-CD96-42EB-99FE-7E7C1E52E0AE}">
      <dgm:prSet phldrT="[Text]"/>
      <dgm:spPr/>
      <dgm:t>
        <a:bodyPr/>
        <a:lstStyle/>
        <a:p>
          <a:r>
            <a:rPr lang="en-GB" dirty="0" smtClean="0"/>
            <a:t>Plan for “Eurobond”</a:t>
          </a:r>
          <a:endParaRPr lang="en-GB" dirty="0"/>
        </a:p>
      </dgm:t>
    </dgm:pt>
    <dgm:pt modelId="{3FEFDA8B-629F-4A75-BC18-A2B5BBA487E3}" type="parTrans" cxnId="{66B7E30C-06D4-44B3-9D75-476E8255AEA3}">
      <dgm:prSet/>
      <dgm:spPr/>
      <dgm:t>
        <a:bodyPr/>
        <a:lstStyle/>
        <a:p>
          <a:endParaRPr lang="en-US"/>
        </a:p>
      </dgm:t>
    </dgm:pt>
    <dgm:pt modelId="{D5F8D457-7555-42F3-8CEB-E66EA29F0270}" type="sibTrans" cxnId="{66B7E30C-06D4-44B3-9D75-476E8255AEA3}">
      <dgm:prSet/>
      <dgm:spPr/>
      <dgm:t>
        <a:bodyPr/>
        <a:lstStyle/>
        <a:p>
          <a:endParaRPr lang="en-US"/>
        </a:p>
      </dgm:t>
    </dgm:pt>
    <dgm:pt modelId="{18296930-5F93-41D3-8F99-0EFD0F7BF1FD}">
      <dgm:prSet phldrT="[Text]"/>
      <dgm:spPr>
        <a:solidFill>
          <a:schemeClr val="accent1">
            <a:lumMod val="50000"/>
          </a:schemeClr>
        </a:solidFill>
        <a:ln>
          <a:noFill/>
        </a:ln>
      </dgm:spPr>
      <dgm:t>
        <a:bodyPr/>
        <a:lstStyle/>
        <a:p>
          <a:endParaRPr lang="en-GB" dirty="0" smtClean="0"/>
        </a:p>
        <a:p>
          <a:r>
            <a:rPr lang="en-GB" dirty="0" smtClean="0"/>
            <a:t>New Monetary Regime</a:t>
          </a:r>
          <a:endParaRPr lang="en-GB" dirty="0"/>
        </a:p>
      </dgm:t>
    </dgm:pt>
    <dgm:pt modelId="{6A51DE50-F415-47C1-B03D-6AB34D2C35B2}" type="parTrans" cxnId="{EC9900C0-503C-4509-8856-6703E612D8C6}">
      <dgm:prSet/>
      <dgm:spPr/>
      <dgm:t>
        <a:bodyPr/>
        <a:lstStyle/>
        <a:p>
          <a:endParaRPr lang="en-US"/>
        </a:p>
      </dgm:t>
    </dgm:pt>
    <dgm:pt modelId="{9717E006-ADF8-47E4-A796-A9496FAEC19D}" type="sibTrans" cxnId="{EC9900C0-503C-4509-8856-6703E612D8C6}">
      <dgm:prSet/>
      <dgm:spPr/>
      <dgm:t>
        <a:bodyPr/>
        <a:lstStyle/>
        <a:p>
          <a:endParaRPr lang="en-US"/>
        </a:p>
      </dgm:t>
    </dgm:pt>
    <dgm:pt modelId="{29E8F4DF-3349-471E-B6A2-4429CA60219C}">
      <dgm:prSet phldrT="[Text]"/>
      <dgm:spPr/>
      <dgm:t>
        <a:bodyPr/>
        <a:lstStyle/>
        <a:p>
          <a:r>
            <a:rPr lang="en-GB" dirty="0" smtClean="0"/>
            <a:t>Inflation Management*</a:t>
          </a:r>
          <a:endParaRPr lang="en-GB" dirty="0"/>
        </a:p>
      </dgm:t>
    </dgm:pt>
    <dgm:pt modelId="{0A95ED9A-2CE2-439A-8147-92A0942A0722}" type="parTrans" cxnId="{1B21FA17-C323-4490-B3B2-22C4C473C488}">
      <dgm:prSet/>
      <dgm:spPr/>
      <dgm:t>
        <a:bodyPr/>
        <a:lstStyle/>
        <a:p>
          <a:endParaRPr lang="en-US"/>
        </a:p>
      </dgm:t>
    </dgm:pt>
    <dgm:pt modelId="{8FF4638F-46F0-4126-A72F-428ECD2A395D}" type="sibTrans" cxnId="{1B21FA17-C323-4490-B3B2-22C4C473C488}">
      <dgm:prSet/>
      <dgm:spPr/>
      <dgm:t>
        <a:bodyPr/>
        <a:lstStyle/>
        <a:p>
          <a:endParaRPr lang="en-US"/>
        </a:p>
      </dgm:t>
    </dgm:pt>
    <dgm:pt modelId="{DADC8539-0079-4FE9-8A4B-EF0FA685C40D}">
      <dgm:prSet/>
      <dgm:spPr/>
      <dgm:t>
        <a:bodyPr/>
        <a:lstStyle/>
        <a:p>
          <a:r>
            <a:rPr lang="en-GB" dirty="0" smtClean="0"/>
            <a:t>CB Credibility Building*</a:t>
          </a:r>
        </a:p>
      </dgm:t>
    </dgm:pt>
    <dgm:pt modelId="{214A78E7-75A7-4C87-9F1A-1FD8F63EACC6}" type="parTrans" cxnId="{3833E1DF-9E5A-47D7-ACD7-74FB819EF25F}">
      <dgm:prSet/>
      <dgm:spPr/>
      <dgm:t>
        <a:bodyPr/>
        <a:lstStyle/>
        <a:p>
          <a:endParaRPr lang="en-US"/>
        </a:p>
      </dgm:t>
    </dgm:pt>
    <dgm:pt modelId="{40B7F4D2-8678-481A-A192-D7A72E4167BC}" type="sibTrans" cxnId="{3833E1DF-9E5A-47D7-ACD7-74FB819EF25F}">
      <dgm:prSet/>
      <dgm:spPr/>
      <dgm:t>
        <a:bodyPr/>
        <a:lstStyle/>
        <a:p>
          <a:endParaRPr lang="en-US"/>
        </a:p>
      </dgm:t>
    </dgm:pt>
    <dgm:pt modelId="{1B017D88-3AE9-4B31-8B52-40A727445DA9}">
      <dgm:prSet/>
      <dgm:spPr/>
      <dgm:t>
        <a:bodyPr/>
        <a:lstStyle/>
        <a:p>
          <a:r>
            <a:rPr lang="en-GB" dirty="0" smtClean="0"/>
            <a:t>Easing Capital Controls*</a:t>
          </a:r>
        </a:p>
      </dgm:t>
    </dgm:pt>
    <dgm:pt modelId="{AE053725-8FBB-49F2-97A0-06715DD7357B}" type="parTrans" cxnId="{9830CA04-41EB-409D-BDB9-F4E10A126854}">
      <dgm:prSet/>
      <dgm:spPr/>
      <dgm:t>
        <a:bodyPr/>
        <a:lstStyle/>
        <a:p>
          <a:endParaRPr lang="en-US"/>
        </a:p>
      </dgm:t>
    </dgm:pt>
    <dgm:pt modelId="{EC2F901D-21AD-4270-A4E8-D335627C7121}" type="sibTrans" cxnId="{9830CA04-41EB-409D-BDB9-F4E10A126854}">
      <dgm:prSet/>
      <dgm:spPr/>
      <dgm:t>
        <a:bodyPr/>
        <a:lstStyle/>
        <a:p>
          <a:endParaRPr lang="en-US"/>
        </a:p>
      </dgm:t>
    </dgm:pt>
    <dgm:pt modelId="{CD0977EE-61A8-4558-9348-BE14372E44B4}">
      <dgm:prSet/>
      <dgm:spPr/>
      <dgm:t>
        <a:bodyPr/>
        <a:lstStyle/>
        <a:p>
          <a:r>
            <a:rPr lang="en-GB" dirty="0" smtClean="0"/>
            <a:t>International Aid</a:t>
          </a:r>
        </a:p>
      </dgm:t>
    </dgm:pt>
    <dgm:pt modelId="{4343FC03-3F91-4904-A678-837AD5F42785}" type="parTrans" cxnId="{C70FD583-2755-4B3E-8FB4-A4AB985545C2}">
      <dgm:prSet/>
      <dgm:spPr/>
      <dgm:t>
        <a:bodyPr/>
        <a:lstStyle/>
        <a:p>
          <a:endParaRPr lang="en-US"/>
        </a:p>
      </dgm:t>
    </dgm:pt>
    <dgm:pt modelId="{C700CF25-92D9-4C90-B233-A4F0841ED949}" type="sibTrans" cxnId="{C70FD583-2755-4B3E-8FB4-A4AB985545C2}">
      <dgm:prSet/>
      <dgm:spPr/>
      <dgm:t>
        <a:bodyPr/>
        <a:lstStyle/>
        <a:p>
          <a:endParaRPr lang="en-US"/>
        </a:p>
      </dgm:t>
    </dgm:pt>
    <dgm:pt modelId="{73E7C3F0-D9FA-4437-899D-69B71CD4A531}">
      <dgm:prSet phldrT="[Text]"/>
      <dgm:spPr>
        <a:solidFill>
          <a:schemeClr val="accent1">
            <a:lumMod val="75000"/>
          </a:schemeClr>
        </a:solidFill>
        <a:ln>
          <a:noFill/>
        </a:ln>
      </dgm:spPr>
      <dgm:t>
        <a:bodyPr/>
        <a:lstStyle/>
        <a:p>
          <a:endParaRPr lang="en-GB" dirty="0" smtClean="0"/>
        </a:p>
        <a:p>
          <a:r>
            <a:rPr lang="en-GB" dirty="0" smtClean="0"/>
            <a:t>Stability &amp; Growth</a:t>
          </a:r>
          <a:endParaRPr lang="en-US" dirty="0"/>
        </a:p>
      </dgm:t>
    </dgm:pt>
    <dgm:pt modelId="{F02F28B5-0B8F-41BC-B3BE-AC7F8FDC29C0}" type="parTrans" cxnId="{76337E1F-5088-4264-BF4D-C20B3C7E0F30}">
      <dgm:prSet/>
      <dgm:spPr/>
      <dgm:t>
        <a:bodyPr/>
        <a:lstStyle/>
        <a:p>
          <a:endParaRPr lang="en-US"/>
        </a:p>
      </dgm:t>
    </dgm:pt>
    <dgm:pt modelId="{67638EDB-7134-44CC-B8F7-448E79C235FD}" type="sibTrans" cxnId="{76337E1F-5088-4264-BF4D-C20B3C7E0F30}">
      <dgm:prSet/>
      <dgm:spPr/>
      <dgm:t>
        <a:bodyPr/>
        <a:lstStyle/>
        <a:p>
          <a:endParaRPr lang="en-US"/>
        </a:p>
      </dgm:t>
    </dgm:pt>
    <dgm:pt modelId="{F7D72CAB-39A2-4075-ADF7-4070A9E7BBDD}">
      <dgm:prSet phldrT="[Text]"/>
      <dgm:spPr/>
      <dgm:t>
        <a:bodyPr/>
        <a:lstStyle/>
        <a:p>
          <a:r>
            <a:rPr lang="en-GB" dirty="0" smtClean="0"/>
            <a:t>Sustainable Debt Dynamic</a:t>
          </a:r>
          <a:endParaRPr lang="en-GB" dirty="0"/>
        </a:p>
      </dgm:t>
    </dgm:pt>
    <dgm:pt modelId="{24A34C91-2963-4B36-B745-59ECBC5E50B1}" type="parTrans" cxnId="{F6C2C89E-671F-4B35-AF3D-C0114C4B50C1}">
      <dgm:prSet/>
      <dgm:spPr/>
      <dgm:t>
        <a:bodyPr/>
        <a:lstStyle/>
        <a:p>
          <a:endParaRPr lang="en-US"/>
        </a:p>
      </dgm:t>
    </dgm:pt>
    <dgm:pt modelId="{87FE298C-1785-42F4-9062-97976D89B4AD}" type="sibTrans" cxnId="{F6C2C89E-671F-4B35-AF3D-C0114C4B50C1}">
      <dgm:prSet/>
      <dgm:spPr/>
      <dgm:t>
        <a:bodyPr/>
        <a:lstStyle/>
        <a:p>
          <a:endParaRPr lang="en-US"/>
        </a:p>
      </dgm:t>
    </dgm:pt>
    <dgm:pt modelId="{78828201-A00F-4CC5-BF9F-328D31B3653A}">
      <dgm:prSet phldrT="[Text]"/>
      <dgm:spPr/>
      <dgm:t>
        <a:bodyPr/>
        <a:lstStyle/>
        <a:p>
          <a:r>
            <a:rPr lang="en-GB" dirty="0" smtClean="0"/>
            <a:t>Reinstituting Free Trade</a:t>
          </a:r>
          <a:endParaRPr lang="en-GB" dirty="0"/>
        </a:p>
      </dgm:t>
    </dgm:pt>
    <dgm:pt modelId="{6632966D-91C5-4C0C-ADEF-6D928E98B7EE}" type="parTrans" cxnId="{86E5E6F8-AFAF-4763-9219-BC3129A60A87}">
      <dgm:prSet/>
      <dgm:spPr/>
      <dgm:t>
        <a:bodyPr/>
        <a:lstStyle/>
        <a:p>
          <a:endParaRPr lang="en-US"/>
        </a:p>
      </dgm:t>
    </dgm:pt>
    <dgm:pt modelId="{C9088A1E-CB9E-4CEE-AE97-1846B3237478}" type="sibTrans" cxnId="{86E5E6F8-AFAF-4763-9219-BC3129A60A87}">
      <dgm:prSet/>
      <dgm:spPr/>
      <dgm:t>
        <a:bodyPr/>
        <a:lstStyle/>
        <a:p>
          <a:endParaRPr lang="en-US"/>
        </a:p>
      </dgm:t>
    </dgm:pt>
    <dgm:pt modelId="{8E0D0831-ADF7-4C38-8F84-91A534189F3A}">
      <dgm:prSet phldrT="[Text]"/>
      <dgm:spPr/>
      <dgm:t>
        <a:bodyPr/>
        <a:lstStyle/>
        <a:p>
          <a:r>
            <a:rPr lang="en-GB" dirty="0" smtClean="0"/>
            <a:t>Optimising Currency Regime</a:t>
          </a:r>
          <a:endParaRPr lang="en-GB" dirty="0"/>
        </a:p>
      </dgm:t>
    </dgm:pt>
    <dgm:pt modelId="{2F70E01C-D7DF-4F19-B1BF-DEEE4C886FC8}" type="parTrans" cxnId="{C360860E-D752-40F6-894C-FF685FC5EAF7}">
      <dgm:prSet/>
      <dgm:spPr/>
      <dgm:t>
        <a:bodyPr/>
        <a:lstStyle/>
        <a:p>
          <a:endParaRPr lang="en-US"/>
        </a:p>
      </dgm:t>
    </dgm:pt>
    <dgm:pt modelId="{CC4351A4-17D7-48EA-A05F-C233B8525E13}" type="sibTrans" cxnId="{C360860E-D752-40F6-894C-FF685FC5EAF7}">
      <dgm:prSet/>
      <dgm:spPr/>
      <dgm:t>
        <a:bodyPr/>
        <a:lstStyle/>
        <a:p>
          <a:endParaRPr lang="en-US"/>
        </a:p>
      </dgm:t>
    </dgm:pt>
    <dgm:pt modelId="{C45252D6-4517-4448-B61D-B47DFC3EE1D5}" type="pres">
      <dgm:prSet presAssocID="{C160B445-826E-49FF-A9EE-EEB9B5A44645}" presName="Name0" presStyleCnt="0">
        <dgm:presLayoutVars>
          <dgm:dir/>
          <dgm:animLvl val="lvl"/>
          <dgm:resizeHandles val="exact"/>
        </dgm:presLayoutVars>
      </dgm:prSet>
      <dgm:spPr/>
    </dgm:pt>
    <dgm:pt modelId="{6749F085-0212-4D20-AEA8-58FBF0234B64}" type="pres">
      <dgm:prSet presAssocID="{1482C545-B9B6-4BC0-810D-CF6FFBE8D5F3}" presName="composite" presStyleCnt="0"/>
      <dgm:spPr/>
    </dgm:pt>
    <dgm:pt modelId="{8884BF8F-B496-4DD9-B804-A77AC1FC575C}" type="pres">
      <dgm:prSet presAssocID="{1482C545-B9B6-4BC0-810D-CF6FFBE8D5F3}" presName="parTx" presStyleLbl="node1" presStyleIdx="0" presStyleCnt="5" custLinFactNeighborX="1894">
        <dgm:presLayoutVars>
          <dgm:chMax val="0"/>
          <dgm:chPref val="0"/>
          <dgm:bulletEnabled val="1"/>
        </dgm:presLayoutVars>
      </dgm:prSet>
      <dgm:spPr/>
      <dgm:t>
        <a:bodyPr/>
        <a:lstStyle/>
        <a:p>
          <a:endParaRPr lang="en-US"/>
        </a:p>
      </dgm:t>
    </dgm:pt>
    <dgm:pt modelId="{4E39A471-894E-4487-8637-0E60FDA86895}" type="pres">
      <dgm:prSet presAssocID="{1482C545-B9B6-4BC0-810D-CF6FFBE8D5F3}" presName="desTx" presStyleLbl="revTx" presStyleIdx="0" presStyleCnt="5">
        <dgm:presLayoutVars>
          <dgm:bulletEnabled val="1"/>
        </dgm:presLayoutVars>
      </dgm:prSet>
      <dgm:spPr/>
      <dgm:t>
        <a:bodyPr/>
        <a:lstStyle/>
        <a:p>
          <a:endParaRPr lang="en-US"/>
        </a:p>
      </dgm:t>
    </dgm:pt>
    <dgm:pt modelId="{A1B21821-56A8-43CE-AE62-7FE16424FC55}" type="pres">
      <dgm:prSet presAssocID="{507B30AF-EA96-454C-941A-ECE87ABB88AF}" presName="space" presStyleCnt="0"/>
      <dgm:spPr/>
    </dgm:pt>
    <dgm:pt modelId="{ED3738D3-1467-44CA-9E9A-CA627CA7F581}" type="pres">
      <dgm:prSet presAssocID="{A971A6FD-1547-49E2-ABC6-6733A65B0B3B}" presName="composite" presStyleCnt="0"/>
      <dgm:spPr/>
    </dgm:pt>
    <dgm:pt modelId="{DA6EB5F7-C7B1-4BB2-B4D4-730C6BF6D455}" type="pres">
      <dgm:prSet presAssocID="{A971A6FD-1547-49E2-ABC6-6733A65B0B3B}" presName="parTx" presStyleLbl="node1" presStyleIdx="1" presStyleCnt="5" custScaleX="100001" custLinFactNeighborX="-8387">
        <dgm:presLayoutVars>
          <dgm:chMax val="0"/>
          <dgm:chPref val="0"/>
          <dgm:bulletEnabled val="1"/>
        </dgm:presLayoutVars>
      </dgm:prSet>
      <dgm:spPr/>
      <dgm:t>
        <a:bodyPr/>
        <a:lstStyle/>
        <a:p>
          <a:endParaRPr lang="en-US"/>
        </a:p>
      </dgm:t>
    </dgm:pt>
    <dgm:pt modelId="{4E6B48FF-15E0-49DD-B704-3E425B559A9C}" type="pres">
      <dgm:prSet presAssocID="{A971A6FD-1547-49E2-ABC6-6733A65B0B3B}" presName="desTx" presStyleLbl="revTx" presStyleIdx="1" presStyleCnt="5" custLinFactNeighborX="-10484">
        <dgm:presLayoutVars>
          <dgm:bulletEnabled val="1"/>
        </dgm:presLayoutVars>
      </dgm:prSet>
      <dgm:spPr/>
      <dgm:t>
        <a:bodyPr/>
        <a:lstStyle/>
        <a:p>
          <a:endParaRPr lang="en-US"/>
        </a:p>
      </dgm:t>
    </dgm:pt>
    <dgm:pt modelId="{C893D8C6-11CB-40C8-AE8E-15149E53F342}" type="pres">
      <dgm:prSet presAssocID="{91733E38-A54F-4ACF-8EC8-797ADC033062}" presName="space" presStyleCnt="0"/>
      <dgm:spPr/>
    </dgm:pt>
    <dgm:pt modelId="{DE718918-5250-4350-B8D3-9813E397904D}" type="pres">
      <dgm:prSet presAssocID="{4ECA787A-FAE4-4525-8414-0016B2DAC844}" presName="composite" presStyleCnt="0"/>
      <dgm:spPr/>
    </dgm:pt>
    <dgm:pt modelId="{8798DC36-1815-4676-89E3-4565A27524D9}" type="pres">
      <dgm:prSet presAssocID="{4ECA787A-FAE4-4525-8414-0016B2DAC844}" presName="parTx" presStyleLbl="node1" presStyleIdx="2" presStyleCnt="5" custLinFactNeighborX="-18253">
        <dgm:presLayoutVars>
          <dgm:chMax val="0"/>
          <dgm:chPref val="0"/>
          <dgm:bulletEnabled val="1"/>
        </dgm:presLayoutVars>
      </dgm:prSet>
      <dgm:spPr/>
      <dgm:t>
        <a:bodyPr/>
        <a:lstStyle/>
        <a:p>
          <a:endParaRPr lang="en-US"/>
        </a:p>
      </dgm:t>
    </dgm:pt>
    <dgm:pt modelId="{0231887A-D5DA-4EC1-971F-2817A54AA03E}" type="pres">
      <dgm:prSet presAssocID="{4ECA787A-FAE4-4525-8414-0016B2DAC844}" presName="desTx" presStyleLbl="revTx" presStyleIdx="2" presStyleCnt="5" custScaleX="107907" custLinFactNeighborX="-24078" custLinFactNeighborY="374">
        <dgm:presLayoutVars>
          <dgm:bulletEnabled val="1"/>
        </dgm:presLayoutVars>
      </dgm:prSet>
      <dgm:spPr/>
      <dgm:t>
        <a:bodyPr/>
        <a:lstStyle/>
        <a:p>
          <a:endParaRPr lang="en-US"/>
        </a:p>
      </dgm:t>
    </dgm:pt>
    <dgm:pt modelId="{4489A606-901F-448E-89FD-5844CCD87A26}" type="pres">
      <dgm:prSet presAssocID="{F1E64774-096D-48C4-9949-85DB168DE110}" presName="space" presStyleCnt="0"/>
      <dgm:spPr/>
    </dgm:pt>
    <dgm:pt modelId="{92B10BD1-BFF3-481C-B149-3B7B04D557F5}" type="pres">
      <dgm:prSet presAssocID="{18296930-5F93-41D3-8F99-0EFD0F7BF1FD}" presName="composite" presStyleCnt="0"/>
      <dgm:spPr/>
    </dgm:pt>
    <dgm:pt modelId="{A7CBB2F6-FC8B-4C61-91B3-4D6366DBA357}" type="pres">
      <dgm:prSet presAssocID="{18296930-5F93-41D3-8F99-0EFD0F7BF1FD}" presName="parTx" presStyleLbl="node1" presStyleIdx="3" presStyleCnt="5" custLinFactNeighborX="-7511">
        <dgm:presLayoutVars>
          <dgm:chMax val="0"/>
          <dgm:chPref val="0"/>
          <dgm:bulletEnabled val="1"/>
        </dgm:presLayoutVars>
      </dgm:prSet>
      <dgm:spPr/>
      <dgm:t>
        <a:bodyPr/>
        <a:lstStyle/>
        <a:p>
          <a:endParaRPr lang="en-US"/>
        </a:p>
      </dgm:t>
    </dgm:pt>
    <dgm:pt modelId="{5A0DD614-55AD-48AC-9685-5E4E06EFF8E2}" type="pres">
      <dgm:prSet presAssocID="{18296930-5F93-41D3-8F99-0EFD0F7BF1FD}" presName="desTx" presStyleLbl="revTx" presStyleIdx="3" presStyleCnt="5">
        <dgm:presLayoutVars>
          <dgm:bulletEnabled val="1"/>
        </dgm:presLayoutVars>
      </dgm:prSet>
      <dgm:spPr/>
      <dgm:t>
        <a:bodyPr/>
        <a:lstStyle/>
        <a:p>
          <a:endParaRPr lang="en-US"/>
        </a:p>
      </dgm:t>
    </dgm:pt>
    <dgm:pt modelId="{8C16DDA6-F012-4B24-BF11-0ACA426E8A33}" type="pres">
      <dgm:prSet presAssocID="{9717E006-ADF8-47E4-A796-A9496FAEC19D}" presName="space" presStyleCnt="0"/>
      <dgm:spPr/>
    </dgm:pt>
    <dgm:pt modelId="{4E568FEB-53B9-4329-A153-5092032B505F}" type="pres">
      <dgm:prSet presAssocID="{73E7C3F0-D9FA-4437-899D-69B71CD4A531}" presName="composite" presStyleCnt="0"/>
      <dgm:spPr/>
    </dgm:pt>
    <dgm:pt modelId="{5BF1E7F6-C726-4577-A8AD-53DCAE04072E}" type="pres">
      <dgm:prSet presAssocID="{73E7C3F0-D9FA-4437-899D-69B71CD4A531}" presName="parTx" presStyleLbl="node1" presStyleIdx="4" presStyleCnt="5" custLinFactNeighborX="-19497">
        <dgm:presLayoutVars>
          <dgm:chMax val="0"/>
          <dgm:chPref val="0"/>
          <dgm:bulletEnabled val="1"/>
        </dgm:presLayoutVars>
      </dgm:prSet>
      <dgm:spPr/>
      <dgm:t>
        <a:bodyPr/>
        <a:lstStyle/>
        <a:p>
          <a:endParaRPr lang="en-US"/>
        </a:p>
      </dgm:t>
    </dgm:pt>
    <dgm:pt modelId="{EBC9387B-09A1-4C7A-8D1F-DC5E0E5CDD9C}" type="pres">
      <dgm:prSet presAssocID="{73E7C3F0-D9FA-4437-899D-69B71CD4A531}" presName="desTx" presStyleLbl="revTx" presStyleIdx="4" presStyleCnt="5" custLinFactNeighborX="-19970">
        <dgm:presLayoutVars>
          <dgm:bulletEnabled val="1"/>
        </dgm:presLayoutVars>
      </dgm:prSet>
      <dgm:spPr/>
      <dgm:t>
        <a:bodyPr/>
        <a:lstStyle/>
        <a:p>
          <a:endParaRPr lang="en-US"/>
        </a:p>
      </dgm:t>
    </dgm:pt>
  </dgm:ptLst>
  <dgm:cxnLst>
    <dgm:cxn modelId="{0A1D3F57-062C-483B-B821-62A8162EDA26}" type="presOf" srcId="{CA6C62CE-6A9B-4489-B2EE-5946147BD780}" destId="{4E6B48FF-15E0-49DD-B704-3E425B559A9C}" srcOrd="0" destOrd="0" presId="urn:microsoft.com/office/officeart/2005/8/layout/chevron1"/>
    <dgm:cxn modelId="{A32FDD4C-6865-45C9-9D2E-6026686FBE37}" type="presOf" srcId="{C160B445-826E-49FF-A9EE-EEB9B5A44645}" destId="{C45252D6-4517-4448-B61D-B47DFC3EE1D5}" srcOrd="0" destOrd="0" presId="urn:microsoft.com/office/officeart/2005/8/layout/chevron1"/>
    <dgm:cxn modelId="{CA5B4D23-A716-4907-975D-16144D12EB36}" type="presOf" srcId="{1482C545-B9B6-4BC0-810D-CF6FFBE8D5F3}" destId="{8884BF8F-B496-4DD9-B804-A77AC1FC575C}" srcOrd="0" destOrd="0" presId="urn:microsoft.com/office/officeart/2005/8/layout/chevron1"/>
    <dgm:cxn modelId="{F6C2C89E-671F-4B35-AF3D-C0114C4B50C1}" srcId="{73E7C3F0-D9FA-4437-899D-69B71CD4A531}" destId="{F7D72CAB-39A2-4075-ADF7-4070A9E7BBDD}" srcOrd="0" destOrd="0" parTransId="{24A34C91-2963-4B36-B745-59ECBC5E50B1}" sibTransId="{87FE298C-1785-42F4-9062-97976D89B4AD}"/>
    <dgm:cxn modelId="{9830CA04-41EB-409D-BDB9-F4E10A126854}" srcId="{18296930-5F93-41D3-8F99-0EFD0F7BF1FD}" destId="{1B017D88-3AE9-4B31-8B52-40A727445DA9}" srcOrd="2" destOrd="0" parTransId="{AE053725-8FBB-49F2-97A0-06715DD7357B}" sibTransId="{EC2F901D-21AD-4270-A4E8-D335627C7121}"/>
    <dgm:cxn modelId="{A211B39F-8C41-41F8-9091-F267EB7D8E64}" type="presOf" srcId="{D394EF69-44CA-49D5-99C9-F50DEF589B77}" destId="{4E6B48FF-15E0-49DD-B704-3E425B559A9C}" srcOrd="0" destOrd="1" presId="urn:microsoft.com/office/officeart/2005/8/layout/chevron1"/>
    <dgm:cxn modelId="{984A565A-C1D4-446B-80A5-7BCD89A0D687}" srcId="{A971A6FD-1547-49E2-ABC6-6733A65B0B3B}" destId="{D394EF69-44CA-49D5-99C9-F50DEF589B77}" srcOrd="1" destOrd="0" parTransId="{9E2DD089-0A0E-4968-82DE-150B0ECCE1AE}" sibTransId="{6D6F4747-12D4-4FBB-91E0-CBDD11B35738}"/>
    <dgm:cxn modelId="{FF8C7880-14BE-4790-9E48-FBCF5AE7C548}" type="presOf" srcId="{CD0977EE-61A8-4558-9348-BE14372E44B4}" destId="{5A0DD614-55AD-48AC-9685-5E4E06EFF8E2}" srcOrd="0" destOrd="3" presId="urn:microsoft.com/office/officeart/2005/8/layout/chevron1"/>
    <dgm:cxn modelId="{3833E1DF-9E5A-47D7-ACD7-74FB819EF25F}" srcId="{18296930-5F93-41D3-8F99-0EFD0F7BF1FD}" destId="{DADC8539-0079-4FE9-8A4B-EF0FA685C40D}" srcOrd="1" destOrd="0" parTransId="{214A78E7-75A7-4C87-9F1A-1FD8F63EACC6}" sibTransId="{40B7F4D2-8678-481A-A192-D7A72E4167BC}"/>
    <dgm:cxn modelId="{5531101E-40B6-4BB6-AA9B-BFB29ADD4FFC}" srcId="{C160B445-826E-49FF-A9EE-EEB9B5A44645}" destId="{A971A6FD-1547-49E2-ABC6-6733A65B0B3B}" srcOrd="1" destOrd="0" parTransId="{9C807CBC-C252-494D-B5F3-A3C21EAFF9A6}" sibTransId="{91733E38-A54F-4ACF-8EC8-797ADC033062}"/>
    <dgm:cxn modelId="{E522D9A9-451A-472F-ADD9-DA3D30AFFFD8}" srcId="{4ECA787A-FAE4-4525-8414-0016B2DAC844}" destId="{44FE7D76-0347-464D-89E1-07F252E2B611}" srcOrd="1" destOrd="0" parTransId="{0570AEB9-46B0-4E9D-9E7C-2AE6ED766D21}" sibTransId="{E0D129A9-6132-4EFC-9EFE-2419BADFBFB9}"/>
    <dgm:cxn modelId="{86E5E6F8-AFAF-4763-9219-BC3129A60A87}" srcId="{73E7C3F0-D9FA-4437-899D-69B71CD4A531}" destId="{78828201-A00F-4CC5-BF9F-328D31B3653A}" srcOrd="1" destOrd="0" parTransId="{6632966D-91C5-4C0C-ADEF-6D928E98B7EE}" sibTransId="{C9088A1E-CB9E-4CEE-AE97-1846B3237478}"/>
    <dgm:cxn modelId="{C70FD583-2755-4B3E-8FB4-A4AB985545C2}" srcId="{18296930-5F93-41D3-8F99-0EFD0F7BF1FD}" destId="{CD0977EE-61A8-4558-9348-BE14372E44B4}" srcOrd="3" destOrd="0" parTransId="{4343FC03-3F91-4904-A678-837AD5F42785}" sibTransId="{C700CF25-92D9-4C90-B233-A4F0841ED949}"/>
    <dgm:cxn modelId="{86F89001-973F-41E2-AE6B-A8EAE5CA0E3B}" srcId="{1482C545-B9B6-4BC0-810D-CF6FFBE8D5F3}" destId="{00BA1A39-5109-401E-B110-90ACA3B1795B}" srcOrd="2" destOrd="0" parTransId="{75798B13-7F50-4863-A4BB-01BB7DD4242E}" sibTransId="{3E5E7E49-142C-4CFB-B9F9-C98FC23FB09C}"/>
    <dgm:cxn modelId="{ABDA8032-1D07-4FC5-807A-E3FB26A0E06D}" srcId="{C160B445-826E-49FF-A9EE-EEB9B5A44645}" destId="{1482C545-B9B6-4BC0-810D-CF6FFBE8D5F3}" srcOrd="0" destOrd="0" parTransId="{FCC8C26E-AAFE-4239-951A-6A5093ABD792}" sibTransId="{507B30AF-EA96-454C-941A-ECE87ABB88AF}"/>
    <dgm:cxn modelId="{DC60CDB5-E893-4EE5-9C44-0C9A6EE89AEC}" srcId="{1482C545-B9B6-4BC0-810D-CF6FFBE8D5F3}" destId="{EBFD4F89-EE32-4464-97EE-C5E765E44107}" srcOrd="0" destOrd="0" parTransId="{35B062AB-750F-4203-94CF-D3B46296DF94}" sibTransId="{FF32F7AD-6984-4278-9018-46640D1BCDD1}"/>
    <dgm:cxn modelId="{9C0AD463-9779-4B64-B313-A785A0B32081}" srcId="{4ECA787A-FAE4-4525-8414-0016B2DAC844}" destId="{4CDBCE71-B35E-4014-9463-DCC80189BA27}" srcOrd="2" destOrd="0" parTransId="{E85D439B-4BE9-403F-94A0-EDB8F6D8BE90}" sibTransId="{D16CDE2C-4B36-4BED-8945-E7F3772656C6}"/>
    <dgm:cxn modelId="{92FD6A30-4607-4610-BCE2-2EEA96BB22C4}" type="presOf" srcId="{1B017D88-3AE9-4B31-8B52-40A727445DA9}" destId="{5A0DD614-55AD-48AC-9685-5E4E06EFF8E2}" srcOrd="0" destOrd="2" presId="urn:microsoft.com/office/officeart/2005/8/layout/chevron1"/>
    <dgm:cxn modelId="{3DDA4082-B0EC-4B4B-ADCD-7FDEDF218B4F}" type="presOf" srcId="{8E0D0831-ADF7-4C38-8F84-91A534189F3A}" destId="{EBC9387B-09A1-4C7A-8D1F-DC5E0E5CDD9C}" srcOrd="0" destOrd="2" presId="urn:microsoft.com/office/officeart/2005/8/layout/chevron1"/>
    <dgm:cxn modelId="{5310CA71-49A5-401F-9BE8-D367B5A1ABEF}" type="presOf" srcId="{F7D72CAB-39A2-4075-ADF7-4070A9E7BBDD}" destId="{EBC9387B-09A1-4C7A-8D1F-DC5E0E5CDD9C}" srcOrd="0" destOrd="0" presId="urn:microsoft.com/office/officeart/2005/8/layout/chevron1"/>
    <dgm:cxn modelId="{3590ECF0-707C-426E-9B21-F8F7FAC74165}" srcId="{C160B445-826E-49FF-A9EE-EEB9B5A44645}" destId="{4ECA787A-FAE4-4525-8414-0016B2DAC844}" srcOrd="2" destOrd="0" parTransId="{B2ADA6B8-D031-427C-92BB-2E958389FFF1}" sibTransId="{F1E64774-096D-48C4-9949-85DB168DE110}"/>
    <dgm:cxn modelId="{1B21FA17-C323-4490-B3B2-22C4C473C488}" srcId="{18296930-5F93-41D3-8F99-0EFD0F7BF1FD}" destId="{29E8F4DF-3349-471E-B6A2-4429CA60219C}" srcOrd="0" destOrd="0" parTransId="{0A95ED9A-2CE2-439A-8147-92A0942A0722}" sibTransId="{8FF4638F-46F0-4126-A72F-428ECD2A395D}"/>
    <dgm:cxn modelId="{C62D16CF-BC35-4D9C-96EF-66D7C369317F}" type="presOf" srcId="{44FE7D76-0347-464D-89E1-07F252E2B611}" destId="{0231887A-D5DA-4EC1-971F-2817A54AA03E}" srcOrd="0" destOrd="1" presId="urn:microsoft.com/office/officeart/2005/8/layout/chevron1"/>
    <dgm:cxn modelId="{328409EC-E60F-4EB0-9298-0946B2A5ED24}" type="presOf" srcId="{EBFD4F89-EE32-4464-97EE-C5E765E44107}" destId="{4E39A471-894E-4487-8637-0E60FDA86895}" srcOrd="0" destOrd="0" presId="urn:microsoft.com/office/officeart/2005/8/layout/chevron1"/>
    <dgm:cxn modelId="{C360860E-D752-40F6-894C-FF685FC5EAF7}" srcId="{73E7C3F0-D9FA-4437-899D-69B71CD4A531}" destId="{8E0D0831-ADF7-4C38-8F84-91A534189F3A}" srcOrd="2" destOrd="0" parTransId="{2F70E01C-D7DF-4F19-B1BF-DEEE4C886FC8}" sibTransId="{CC4351A4-17D7-48EA-A05F-C233B8525E13}"/>
    <dgm:cxn modelId="{ED10ECD2-A715-43C7-8BAF-DCB464BFC5E5}" type="presOf" srcId="{A971A6FD-1547-49E2-ABC6-6733A65B0B3B}" destId="{DA6EB5F7-C7B1-4BB2-B4D4-730C6BF6D455}" srcOrd="0" destOrd="0" presId="urn:microsoft.com/office/officeart/2005/8/layout/chevron1"/>
    <dgm:cxn modelId="{037F450A-4DEB-4C95-A383-701B0885A44A}" type="presOf" srcId="{4CDBCE71-B35E-4014-9463-DCC80189BA27}" destId="{0231887A-D5DA-4EC1-971F-2817A54AA03E}" srcOrd="0" destOrd="2" presId="urn:microsoft.com/office/officeart/2005/8/layout/chevron1"/>
    <dgm:cxn modelId="{DD4186C3-1D88-4F01-840F-EFACD070D825}" srcId="{A971A6FD-1547-49E2-ABC6-6733A65B0B3B}" destId="{CA6C62CE-6A9B-4489-B2EE-5946147BD780}" srcOrd="0" destOrd="0" parTransId="{378D5D21-DB04-4D96-8AA5-4EB1D416467F}" sibTransId="{744DAC34-56D2-4B35-A6C3-B58CBE06488E}"/>
    <dgm:cxn modelId="{D827ECE5-E13D-4626-8CCF-8E2CCC17BAA3}" type="presOf" srcId="{73E7C3F0-D9FA-4437-899D-69B71CD4A531}" destId="{5BF1E7F6-C726-4577-A8AD-53DCAE04072E}" srcOrd="0" destOrd="0" presId="urn:microsoft.com/office/officeart/2005/8/layout/chevron1"/>
    <dgm:cxn modelId="{ABFB5751-E653-4A9C-9CEA-45555E97E723}" srcId="{4ECA787A-FAE4-4525-8414-0016B2DAC844}" destId="{D87E298D-1F4A-40B2-93D8-6764D064C82B}" srcOrd="0" destOrd="0" parTransId="{3CCEC681-F5D3-43F1-B84C-FD685A0BF29C}" sibTransId="{EAF65D6B-28A0-415C-A6E6-869A08A722C1}"/>
    <dgm:cxn modelId="{C56C3AF4-85F8-4B58-A84D-AD341D13471E}" srcId="{A971A6FD-1547-49E2-ABC6-6733A65B0B3B}" destId="{6C648DBF-4560-4EDA-BC36-E9B8740E013A}" srcOrd="2" destOrd="0" parTransId="{18C6A18B-4956-4CFA-A4D5-0EA44AD953B6}" sibTransId="{219DBC83-8631-4308-AE4D-60720F6A30C5}"/>
    <dgm:cxn modelId="{3CBE0B72-6E1E-495C-84E1-7D3A39B11CFD}" type="presOf" srcId="{6C648DBF-4560-4EDA-BC36-E9B8740E013A}" destId="{4E6B48FF-15E0-49DD-B704-3E425B559A9C}" srcOrd="0" destOrd="2" presId="urn:microsoft.com/office/officeart/2005/8/layout/chevron1"/>
    <dgm:cxn modelId="{0D6E1654-7741-488A-9548-B23C03669FF0}" type="presOf" srcId="{00BA1A39-5109-401E-B110-90ACA3B1795B}" destId="{4E39A471-894E-4487-8637-0E60FDA86895}" srcOrd="0" destOrd="2" presId="urn:microsoft.com/office/officeart/2005/8/layout/chevron1"/>
    <dgm:cxn modelId="{2520F6E5-1B68-4E90-AD1E-B7FE9CFD8007}" type="presOf" srcId="{29E8F4DF-3349-471E-B6A2-4429CA60219C}" destId="{5A0DD614-55AD-48AC-9685-5E4E06EFF8E2}" srcOrd="0" destOrd="0" presId="urn:microsoft.com/office/officeart/2005/8/layout/chevron1"/>
    <dgm:cxn modelId="{4D465065-119C-4A48-B98D-3567A4D646A2}" srcId="{1482C545-B9B6-4BC0-810D-CF6FFBE8D5F3}" destId="{B5CDF1AF-3CC5-4870-BF81-B7BF6A664466}" srcOrd="1" destOrd="0" parTransId="{EEAE5C28-B8BA-4CCA-BB40-1D3267A40000}" sibTransId="{0760BC8A-4AC8-4243-96F8-0D04BFE006B3}"/>
    <dgm:cxn modelId="{EC9900C0-503C-4509-8856-6703E612D8C6}" srcId="{C160B445-826E-49FF-A9EE-EEB9B5A44645}" destId="{18296930-5F93-41D3-8F99-0EFD0F7BF1FD}" srcOrd="3" destOrd="0" parTransId="{6A51DE50-F415-47C1-B03D-6AB34D2C35B2}" sibTransId="{9717E006-ADF8-47E4-A796-A9496FAEC19D}"/>
    <dgm:cxn modelId="{9914C693-A0BC-48BC-BB60-80E851535546}" type="presOf" srcId="{6AB40F8A-CD96-42EB-99FE-7E7C1E52E0AE}" destId="{0231887A-D5DA-4EC1-971F-2817A54AA03E}" srcOrd="0" destOrd="3" presId="urn:microsoft.com/office/officeart/2005/8/layout/chevron1"/>
    <dgm:cxn modelId="{8FCECE16-7404-460C-B2DD-A3FC916AE9BA}" type="presOf" srcId="{18296930-5F93-41D3-8F99-0EFD0F7BF1FD}" destId="{A7CBB2F6-FC8B-4C61-91B3-4D6366DBA357}" srcOrd="0" destOrd="0" presId="urn:microsoft.com/office/officeart/2005/8/layout/chevron1"/>
    <dgm:cxn modelId="{76337E1F-5088-4264-BF4D-C20B3C7E0F30}" srcId="{C160B445-826E-49FF-A9EE-EEB9B5A44645}" destId="{73E7C3F0-D9FA-4437-899D-69B71CD4A531}" srcOrd="4" destOrd="0" parTransId="{F02F28B5-0B8F-41BC-B3BE-AC7F8FDC29C0}" sibTransId="{67638EDB-7134-44CC-B8F7-448E79C235FD}"/>
    <dgm:cxn modelId="{725820B1-53FB-4F36-A8F4-03C6F73886BB}" type="presOf" srcId="{DADC8539-0079-4FE9-8A4B-EF0FA685C40D}" destId="{5A0DD614-55AD-48AC-9685-5E4E06EFF8E2}" srcOrd="0" destOrd="1" presId="urn:microsoft.com/office/officeart/2005/8/layout/chevron1"/>
    <dgm:cxn modelId="{BBBBCDFB-4896-4484-B64A-8057B71A603D}" type="presOf" srcId="{78828201-A00F-4CC5-BF9F-328D31B3653A}" destId="{EBC9387B-09A1-4C7A-8D1F-DC5E0E5CDD9C}" srcOrd="0" destOrd="1" presId="urn:microsoft.com/office/officeart/2005/8/layout/chevron1"/>
    <dgm:cxn modelId="{F88D0517-757B-4AD0-B7CA-6EFEBC7496B1}" type="presOf" srcId="{D87E298D-1F4A-40B2-93D8-6764D064C82B}" destId="{0231887A-D5DA-4EC1-971F-2817A54AA03E}" srcOrd="0" destOrd="0" presId="urn:microsoft.com/office/officeart/2005/8/layout/chevron1"/>
    <dgm:cxn modelId="{87A96A05-AFE7-451F-B18D-FD4FFEC3B19E}" type="presOf" srcId="{B5CDF1AF-3CC5-4870-BF81-B7BF6A664466}" destId="{4E39A471-894E-4487-8637-0E60FDA86895}" srcOrd="0" destOrd="1" presId="urn:microsoft.com/office/officeart/2005/8/layout/chevron1"/>
    <dgm:cxn modelId="{66B7E30C-06D4-44B3-9D75-476E8255AEA3}" srcId="{4ECA787A-FAE4-4525-8414-0016B2DAC844}" destId="{6AB40F8A-CD96-42EB-99FE-7E7C1E52E0AE}" srcOrd="3" destOrd="0" parTransId="{3FEFDA8B-629F-4A75-BC18-A2B5BBA487E3}" sibTransId="{D5F8D457-7555-42F3-8CEB-E66EA29F0270}"/>
    <dgm:cxn modelId="{67674F27-E8F6-4908-BE9C-F54B4C7183B5}" type="presOf" srcId="{4ECA787A-FAE4-4525-8414-0016B2DAC844}" destId="{8798DC36-1815-4676-89E3-4565A27524D9}" srcOrd="0" destOrd="0" presId="urn:microsoft.com/office/officeart/2005/8/layout/chevron1"/>
    <dgm:cxn modelId="{F63AB1A8-7229-453F-8DF8-EBEB14D75296}" type="presParOf" srcId="{C45252D6-4517-4448-B61D-B47DFC3EE1D5}" destId="{6749F085-0212-4D20-AEA8-58FBF0234B64}" srcOrd="0" destOrd="0" presId="urn:microsoft.com/office/officeart/2005/8/layout/chevron1"/>
    <dgm:cxn modelId="{89A08E82-39DF-4559-AFCF-43500ABFCBA9}" type="presParOf" srcId="{6749F085-0212-4D20-AEA8-58FBF0234B64}" destId="{8884BF8F-B496-4DD9-B804-A77AC1FC575C}" srcOrd="0" destOrd="0" presId="urn:microsoft.com/office/officeart/2005/8/layout/chevron1"/>
    <dgm:cxn modelId="{DC624E6A-B552-48CF-9166-29920E0C9502}" type="presParOf" srcId="{6749F085-0212-4D20-AEA8-58FBF0234B64}" destId="{4E39A471-894E-4487-8637-0E60FDA86895}" srcOrd="1" destOrd="0" presId="urn:microsoft.com/office/officeart/2005/8/layout/chevron1"/>
    <dgm:cxn modelId="{351D6EA4-C612-4514-A23F-CC6DE891C6CD}" type="presParOf" srcId="{C45252D6-4517-4448-B61D-B47DFC3EE1D5}" destId="{A1B21821-56A8-43CE-AE62-7FE16424FC55}" srcOrd="1" destOrd="0" presId="urn:microsoft.com/office/officeart/2005/8/layout/chevron1"/>
    <dgm:cxn modelId="{9644E45C-D658-4A43-9E9D-ECDF9EF6B034}" type="presParOf" srcId="{C45252D6-4517-4448-B61D-B47DFC3EE1D5}" destId="{ED3738D3-1467-44CA-9E9A-CA627CA7F581}" srcOrd="2" destOrd="0" presId="urn:microsoft.com/office/officeart/2005/8/layout/chevron1"/>
    <dgm:cxn modelId="{E69CC515-6A45-4FA5-9095-64A3EFB93769}" type="presParOf" srcId="{ED3738D3-1467-44CA-9E9A-CA627CA7F581}" destId="{DA6EB5F7-C7B1-4BB2-B4D4-730C6BF6D455}" srcOrd="0" destOrd="0" presId="urn:microsoft.com/office/officeart/2005/8/layout/chevron1"/>
    <dgm:cxn modelId="{E559250B-B462-43A9-9AB8-D87CDAB25593}" type="presParOf" srcId="{ED3738D3-1467-44CA-9E9A-CA627CA7F581}" destId="{4E6B48FF-15E0-49DD-B704-3E425B559A9C}" srcOrd="1" destOrd="0" presId="urn:microsoft.com/office/officeart/2005/8/layout/chevron1"/>
    <dgm:cxn modelId="{53714D68-CAD4-4BED-B7C9-4AB50794305B}" type="presParOf" srcId="{C45252D6-4517-4448-B61D-B47DFC3EE1D5}" destId="{C893D8C6-11CB-40C8-AE8E-15149E53F342}" srcOrd="3" destOrd="0" presId="urn:microsoft.com/office/officeart/2005/8/layout/chevron1"/>
    <dgm:cxn modelId="{388A16D2-AF90-4DB1-BA6C-DC08376B3716}" type="presParOf" srcId="{C45252D6-4517-4448-B61D-B47DFC3EE1D5}" destId="{DE718918-5250-4350-B8D3-9813E397904D}" srcOrd="4" destOrd="0" presId="urn:microsoft.com/office/officeart/2005/8/layout/chevron1"/>
    <dgm:cxn modelId="{C1BBE4A4-8F3A-45A1-8180-5C6C06238D43}" type="presParOf" srcId="{DE718918-5250-4350-B8D3-9813E397904D}" destId="{8798DC36-1815-4676-89E3-4565A27524D9}" srcOrd="0" destOrd="0" presId="urn:microsoft.com/office/officeart/2005/8/layout/chevron1"/>
    <dgm:cxn modelId="{FE0E6031-1021-49AA-8F0A-4423277A9200}" type="presParOf" srcId="{DE718918-5250-4350-B8D3-9813E397904D}" destId="{0231887A-D5DA-4EC1-971F-2817A54AA03E}" srcOrd="1" destOrd="0" presId="urn:microsoft.com/office/officeart/2005/8/layout/chevron1"/>
    <dgm:cxn modelId="{B5EFF3F7-F24F-46DD-9C3C-523FEA53F1BA}" type="presParOf" srcId="{C45252D6-4517-4448-B61D-B47DFC3EE1D5}" destId="{4489A606-901F-448E-89FD-5844CCD87A26}" srcOrd="5" destOrd="0" presId="urn:microsoft.com/office/officeart/2005/8/layout/chevron1"/>
    <dgm:cxn modelId="{7697B347-3D87-4509-BA04-7D4B7E45D138}" type="presParOf" srcId="{C45252D6-4517-4448-B61D-B47DFC3EE1D5}" destId="{92B10BD1-BFF3-481C-B149-3B7B04D557F5}" srcOrd="6" destOrd="0" presId="urn:microsoft.com/office/officeart/2005/8/layout/chevron1"/>
    <dgm:cxn modelId="{2B09D440-3A95-479E-B6A6-97BC5BF944D0}" type="presParOf" srcId="{92B10BD1-BFF3-481C-B149-3B7B04D557F5}" destId="{A7CBB2F6-FC8B-4C61-91B3-4D6366DBA357}" srcOrd="0" destOrd="0" presId="urn:microsoft.com/office/officeart/2005/8/layout/chevron1"/>
    <dgm:cxn modelId="{B76423B3-FB32-4B97-A6B8-DB04FBF1F963}" type="presParOf" srcId="{92B10BD1-BFF3-481C-B149-3B7B04D557F5}" destId="{5A0DD614-55AD-48AC-9685-5E4E06EFF8E2}" srcOrd="1" destOrd="0" presId="urn:microsoft.com/office/officeart/2005/8/layout/chevron1"/>
    <dgm:cxn modelId="{B09C9346-7C85-4EAE-AB87-63D14174D222}" type="presParOf" srcId="{C45252D6-4517-4448-B61D-B47DFC3EE1D5}" destId="{8C16DDA6-F012-4B24-BF11-0ACA426E8A33}" srcOrd="7" destOrd="0" presId="urn:microsoft.com/office/officeart/2005/8/layout/chevron1"/>
    <dgm:cxn modelId="{D30430FA-8D90-49A6-A252-92273700D825}" type="presParOf" srcId="{C45252D6-4517-4448-B61D-B47DFC3EE1D5}" destId="{4E568FEB-53B9-4329-A153-5092032B505F}" srcOrd="8" destOrd="0" presId="urn:microsoft.com/office/officeart/2005/8/layout/chevron1"/>
    <dgm:cxn modelId="{1151EB0B-29D3-420F-9646-5693C361FC96}" type="presParOf" srcId="{4E568FEB-53B9-4329-A153-5092032B505F}" destId="{5BF1E7F6-C726-4577-A8AD-53DCAE04072E}" srcOrd="0" destOrd="0" presId="urn:microsoft.com/office/officeart/2005/8/layout/chevron1"/>
    <dgm:cxn modelId="{471FEF00-9569-4CE7-8B61-C5DF6D1D4183}" type="presParOf" srcId="{4E568FEB-53B9-4329-A153-5092032B505F}" destId="{EBC9387B-09A1-4C7A-8D1F-DC5E0E5CDD9C}" srcOrd="1" destOrd="0" presId="urn:microsoft.com/office/officeart/2005/8/layout/chevr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D18F2E-7D03-4DD5-8944-8E9D266D2995}" type="doc">
      <dgm:prSet loTypeId="urn:microsoft.com/office/officeart/2005/8/layout/hierarchy1" loCatId="hierarchy" qsTypeId="urn:microsoft.com/office/officeart/2005/8/quickstyle/3d4" qsCatId="3D" csTypeId="urn:microsoft.com/office/officeart/2005/8/colors/accent3_1" csCatId="accent3" phldr="1"/>
      <dgm:spPr/>
      <dgm:t>
        <a:bodyPr/>
        <a:lstStyle/>
        <a:p>
          <a:endParaRPr lang="en-GB"/>
        </a:p>
      </dgm:t>
    </dgm:pt>
    <dgm:pt modelId="{83A752D2-7390-417F-BFBD-126BA4943190}">
      <dgm:prSet phldrT="[Text]"/>
      <dgm:spPr/>
      <dgm:t>
        <a:bodyPr/>
        <a:lstStyle/>
        <a:p>
          <a:r>
            <a:rPr lang="en-GB" dirty="0" smtClean="0"/>
            <a:t>Border Controls</a:t>
          </a:r>
          <a:endParaRPr lang="en-GB" dirty="0"/>
        </a:p>
      </dgm:t>
    </dgm:pt>
    <dgm:pt modelId="{60C40FCE-32F5-404C-86CB-425EA572B034}" type="parTrans" cxnId="{FCBC9E1C-ACA0-4EC4-9ADA-F7C912EED501}">
      <dgm:prSet/>
      <dgm:spPr/>
      <dgm:t>
        <a:bodyPr/>
        <a:lstStyle/>
        <a:p>
          <a:endParaRPr lang="en-GB"/>
        </a:p>
      </dgm:t>
    </dgm:pt>
    <dgm:pt modelId="{A037B8EC-67C9-4542-A325-7FD689C29C1E}" type="sibTrans" cxnId="{FCBC9E1C-ACA0-4EC4-9ADA-F7C912EED501}">
      <dgm:prSet/>
      <dgm:spPr/>
      <dgm:t>
        <a:bodyPr/>
        <a:lstStyle/>
        <a:p>
          <a:endParaRPr lang="en-GB"/>
        </a:p>
      </dgm:t>
    </dgm:pt>
    <dgm:pt modelId="{143C28DF-3F6B-487E-A34D-17637F1FF55E}">
      <dgm:prSet phldrT="[Text]"/>
      <dgm:spPr/>
      <dgm:t>
        <a:bodyPr/>
        <a:lstStyle/>
        <a:p>
          <a:r>
            <a:rPr lang="en-GB" dirty="0" smtClean="0"/>
            <a:t>Capital Controls</a:t>
          </a:r>
          <a:endParaRPr lang="en-GB" dirty="0"/>
        </a:p>
      </dgm:t>
    </dgm:pt>
    <dgm:pt modelId="{20407B50-FCF8-4002-BBEB-435CF9E56AD6}" type="parTrans" cxnId="{15583043-6810-4088-8D13-FE97922C7117}">
      <dgm:prSet/>
      <dgm:spPr/>
      <dgm:t>
        <a:bodyPr/>
        <a:lstStyle/>
        <a:p>
          <a:endParaRPr lang="en-GB"/>
        </a:p>
      </dgm:t>
    </dgm:pt>
    <dgm:pt modelId="{F450345D-4060-4EBE-B572-B61482D1274C}" type="sibTrans" cxnId="{15583043-6810-4088-8D13-FE97922C7117}">
      <dgm:prSet/>
      <dgm:spPr/>
      <dgm:t>
        <a:bodyPr/>
        <a:lstStyle/>
        <a:p>
          <a:endParaRPr lang="en-GB"/>
        </a:p>
      </dgm:t>
    </dgm:pt>
    <dgm:pt modelId="{6E680BCF-85A8-49E5-83E5-AD52D096D271}">
      <dgm:prSet phldrT="[Text]"/>
      <dgm:spPr/>
      <dgm:t>
        <a:bodyPr/>
        <a:lstStyle/>
        <a:p>
          <a:r>
            <a:rPr lang="en-GB" dirty="0" smtClean="0"/>
            <a:t>Bank Holidays</a:t>
          </a:r>
          <a:endParaRPr lang="en-GB" dirty="0"/>
        </a:p>
      </dgm:t>
    </dgm:pt>
    <dgm:pt modelId="{359390C3-67E1-4475-BBFA-B1B5742E367F}" type="parTrans" cxnId="{AF612856-7D46-4DA3-98C1-B5589CED851F}">
      <dgm:prSet/>
      <dgm:spPr/>
      <dgm:t>
        <a:bodyPr/>
        <a:lstStyle/>
        <a:p>
          <a:endParaRPr lang="en-GB"/>
        </a:p>
      </dgm:t>
    </dgm:pt>
    <dgm:pt modelId="{E81F7A3F-B9A2-4D00-BC8E-2689A5D3C9FC}" type="sibTrans" cxnId="{AF612856-7D46-4DA3-98C1-B5589CED851F}">
      <dgm:prSet/>
      <dgm:spPr/>
      <dgm:t>
        <a:bodyPr/>
        <a:lstStyle/>
        <a:p>
          <a:endParaRPr lang="en-GB"/>
        </a:p>
      </dgm:t>
    </dgm:pt>
    <dgm:pt modelId="{24EDB03E-EB42-4283-8821-8F0525800517}">
      <dgm:prSet phldrT="[Text]"/>
      <dgm:spPr/>
      <dgm:t>
        <a:bodyPr/>
        <a:lstStyle/>
        <a:p>
          <a:r>
            <a:rPr lang="en-GB" dirty="0" smtClean="0"/>
            <a:t>Bank Holidays</a:t>
          </a:r>
          <a:endParaRPr lang="en-GB" dirty="0"/>
        </a:p>
      </dgm:t>
    </dgm:pt>
    <dgm:pt modelId="{F529D87E-99E5-46F0-9916-0199F79A0095}" type="parTrans" cxnId="{90370F23-0ABF-4680-B241-EBF8ECC65FFF}">
      <dgm:prSet/>
      <dgm:spPr/>
      <dgm:t>
        <a:bodyPr/>
        <a:lstStyle/>
        <a:p>
          <a:endParaRPr lang="en-GB"/>
        </a:p>
      </dgm:t>
    </dgm:pt>
    <dgm:pt modelId="{CEBA4D90-D5E0-4D54-B97F-DCAA68D76812}" type="sibTrans" cxnId="{90370F23-0ABF-4680-B241-EBF8ECC65FFF}">
      <dgm:prSet/>
      <dgm:spPr/>
      <dgm:t>
        <a:bodyPr/>
        <a:lstStyle/>
        <a:p>
          <a:endParaRPr lang="en-GB"/>
        </a:p>
      </dgm:t>
    </dgm:pt>
    <dgm:pt modelId="{36B23315-19B2-43EC-A6D4-BA43AA8C1BB5}">
      <dgm:prSet phldrT="[Text]"/>
      <dgm:spPr/>
      <dgm:t>
        <a:bodyPr/>
        <a:lstStyle/>
        <a:p>
          <a:r>
            <a:rPr lang="en-GB" dirty="0" smtClean="0"/>
            <a:t>Leaky Capital Controls</a:t>
          </a:r>
          <a:endParaRPr lang="en-GB" dirty="0"/>
        </a:p>
      </dgm:t>
    </dgm:pt>
    <dgm:pt modelId="{538552DC-96CB-4D8C-91AC-A135113D8C7B}" type="parTrans" cxnId="{9F41CFF9-7A03-4779-B182-D95C275D0454}">
      <dgm:prSet/>
      <dgm:spPr/>
      <dgm:t>
        <a:bodyPr/>
        <a:lstStyle/>
        <a:p>
          <a:endParaRPr lang="en-GB"/>
        </a:p>
      </dgm:t>
    </dgm:pt>
    <dgm:pt modelId="{33812BC8-D51D-4229-82FB-3555842654B1}" type="sibTrans" cxnId="{9F41CFF9-7A03-4779-B182-D95C275D0454}">
      <dgm:prSet/>
      <dgm:spPr/>
      <dgm:t>
        <a:bodyPr/>
        <a:lstStyle/>
        <a:p>
          <a:endParaRPr lang="en-GB"/>
        </a:p>
      </dgm:t>
    </dgm:pt>
    <dgm:pt modelId="{B0EDB5F8-2D6C-4568-880C-23B1A03CD815}">
      <dgm:prSet phldrT="[Text]"/>
      <dgm:spPr/>
      <dgm:t>
        <a:bodyPr/>
        <a:lstStyle/>
        <a:p>
          <a:r>
            <a:rPr lang="en-GB" dirty="0" smtClean="0"/>
            <a:t>Bank Holidays</a:t>
          </a:r>
          <a:endParaRPr lang="en-GB" dirty="0"/>
        </a:p>
      </dgm:t>
    </dgm:pt>
    <dgm:pt modelId="{8CB87891-A331-4133-960A-388B7A85C83B}" type="parTrans" cxnId="{3DE9B8D7-4727-4A83-A336-5996CB9C0421}">
      <dgm:prSet/>
      <dgm:spPr/>
      <dgm:t>
        <a:bodyPr/>
        <a:lstStyle/>
        <a:p>
          <a:endParaRPr lang="en-GB"/>
        </a:p>
      </dgm:t>
    </dgm:pt>
    <dgm:pt modelId="{9060BBDA-400B-4681-949F-D4B46734F6F2}" type="sibTrans" cxnId="{3DE9B8D7-4727-4A83-A336-5996CB9C0421}">
      <dgm:prSet/>
      <dgm:spPr/>
      <dgm:t>
        <a:bodyPr/>
        <a:lstStyle/>
        <a:p>
          <a:endParaRPr lang="en-GB"/>
        </a:p>
      </dgm:t>
    </dgm:pt>
    <dgm:pt modelId="{3B990D89-22E8-4CB3-8157-E4992871AE2E}">
      <dgm:prSet phldrT="[Text]"/>
      <dgm:spPr/>
      <dgm:t>
        <a:bodyPr/>
        <a:lstStyle/>
        <a:p>
          <a:r>
            <a:rPr lang="en-GB" dirty="0" smtClean="0"/>
            <a:t>Bank Holidays</a:t>
          </a:r>
          <a:endParaRPr lang="en-GB" dirty="0"/>
        </a:p>
      </dgm:t>
    </dgm:pt>
    <dgm:pt modelId="{C8AE72D0-AD68-4B2E-B79D-6B1E6604CFA1}" type="parTrans" cxnId="{4C5590AA-B86C-4059-B435-D3D5E6D96C65}">
      <dgm:prSet/>
      <dgm:spPr/>
      <dgm:t>
        <a:bodyPr/>
        <a:lstStyle/>
        <a:p>
          <a:endParaRPr lang="en-GB"/>
        </a:p>
      </dgm:t>
    </dgm:pt>
    <dgm:pt modelId="{B5552E28-FBEF-4851-9B7D-AED737909EE4}" type="sibTrans" cxnId="{4C5590AA-B86C-4059-B435-D3D5E6D96C65}">
      <dgm:prSet/>
      <dgm:spPr/>
      <dgm:t>
        <a:bodyPr/>
        <a:lstStyle/>
        <a:p>
          <a:endParaRPr lang="en-GB"/>
        </a:p>
      </dgm:t>
    </dgm:pt>
    <dgm:pt modelId="{89CB1205-D9A8-46F4-AAA4-674E93F646A4}">
      <dgm:prSet phldrT="[Text]"/>
      <dgm:spPr/>
      <dgm:t>
        <a:bodyPr/>
        <a:lstStyle/>
        <a:p>
          <a:r>
            <a:rPr lang="en-GB" dirty="0" smtClean="0"/>
            <a:t>…</a:t>
          </a:r>
          <a:endParaRPr lang="en-GB" dirty="0"/>
        </a:p>
      </dgm:t>
    </dgm:pt>
    <dgm:pt modelId="{A495FC01-2964-454F-BA1F-B30C34DB8701}" type="parTrans" cxnId="{0A46DEDC-248F-45F5-A9F1-9B6676EA9C0C}">
      <dgm:prSet/>
      <dgm:spPr/>
      <dgm:t>
        <a:bodyPr/>
        <a:lstStyle/>
        <a:p>
          <a:endParaRPr lang="en-GB"/>
        </a:p>
      </dgm:t>
    </dgm:pt>
    <dgm:pt modelId="{37CCD1DD-E331-44C8-A7E2-FF8DA8CDE4DC}" type="sibTrans" cxnId="{0A46DEDC-248F-45F5-A9F1-9B6676EA9C0C}">
      <dgm:prSet/>
      <dgm:spPr/>
      <dgm:t>
        <a:bodyPr/>
        <a:lstStyle/>
        <a:p>
          <a:endParaRPr lang="en-GB"/>
        </a:p>
      </dgm:t>
    </dgm:pt>
    <dgm:pt modelId="{E40CF7D4-3CA3-4716-B880-F8EBB0192E17}">
      <dgm:prSet phldrT="[Text]"/>
      <dgm:spPr/>
      <dgm:t>
        <a:bodyPr/>
        <a:lstStyle/>
        <a:p>
          <a:r>
            <a:rPr lang="en-GB" dirty="0" smtClean="0"/>
            <a:t>Exchange Closure</a:t>
          </a:r>
          <a:endParaRPr lang="en-GB" dirty="0"/>
        </a:p>
      </dgm:t>
    </dgm:pt>
    <dgm:pt modelId="{784A6132-DA58-4978-BB31-718440E1B3CD}" type="parTrans" cxnId="{3E0B560F-951A-4A89-9FF5-57C76AC4F692}">
      <dgm:prSet/>
      <dgm:spPr/>
      <dgm:t>
        <a:bodyPr/>
        <a:lstStyle/>
        <a:p>
          <a:endParaRPr lang="en-GB"/>
        </a:p>
      </dgm:t>
    </dgm:pt>
    <dgm:pt modelId="{4220A656-E427-4629-BF21-8F52676FA734}" type="sibTrans" cxnId="{3E0B560F-951A-4A89-9FF5-57C76AC4F692}">
      <dgm:prSet/>
      <dgm:spPr/>
      <dgm:t>
        <a:bodyPr/>
        <a:lstStyle/>
        <a:p>
          <a:endParaRPr lang="en-GB"/>
        </a:p>
      </dgm:t>
    </dgm:pt>
    <dgm:pt modelId="{240FDE6A-7D7F-4000-B8AC-E4039036FF71}">
      <dgm:prSet phldrT="[Text]"/>
      <dgm:spPr/>
      <dgm:t>
        <a:bodyPr/>
        <a:lstStyle/>
        <a:p>
          <a:r>
            <a:rPr lang="en-GB" dirty="0" smtClean="0"/>
            <a:t>Exchange Closure</a:t>
          </a:r>
          <a:endParaRPr lang="en-GB" dirty="0"/>
        </a:p>
      </dgm:t>
    </dgm:pt>
    <dgm:pt modelId="{9F8EBC16-8ADA-4097-91D0-6B70A0479427}" type="parTrans" cxnId="{0E208D08-EEFB-464D-BE05-49CF84F238C5}">
      <dgm:prSet/>
      <dgm:spPr/>
      <dgm:t>
        <a:bodyPr/>
        <a:lstStyle/>
        <a:p>
          <a:endParaRPr lang="en-GB"/>
        </a:p>
      </dgm:t>
    </dgm:pt>
    <dgm:pt modelId="{5B3B924C-4D10-4894-8E17-A2FE15076796}" type="sibTrans" cxnId="{0E208D08-EEFB-464D-BE05-49CF84F238C5}">
      <dgm:prSet/>
      <dgm:spPr/>
      <dgm:t>
        <a:bodyPr/>
        <a:lstStyle/>
        <a:p>
          <a:endParaRPr lang="en-GB"/>
        </a:p>
      </dgm:t>
    </dgm:pt>
    <dgm:pt modelId="{7C8B91DB-095A-49DD-9968-FE644420B16A}">
      <dgm:prSet phldrT="[Text]"/>
      <dgm:spPr/>
      <dgm:t>
        <a:bodyPr/>
        <a:lstStyle/>
        <a:p>
          <a:r>
            <a:rPr lang="en-GB" dirty="0" smtClean="0"/>
            <a:t>Illegal Payment</a:t>
          </a:r>
          <a:endParaRPr lang="en-GB" dirty="0"/>
        </a:p>
      </dgm:t>
    </dgm:pt>
    <dgm:pt modelId="{77003D1D-39D3-411E-A282-BA868C56FBC3}" type="parTrans" cxnId="{0AFCDE5F-539F-466E-AFE8-D1DEC1B76570}">
      <dgm:prSet/>
      <dgm:spPr/>
      <dgm:t>
        <a:bodyPr/>
        <a:lstStyle/>
        <a:p>
          <a:endParaRPr lang="en-GB"/>
        </a:p>
      </dgm:t>
    </dgm:pt>
    <dgm:pt modelId="{8D4FCDF7-43D5-4611-880D-1096E14E5951}" type="sibTrans" cxnId="{0AFCDE5F-539F-466E-AFE8-D1DEC1B76570}">
      <dgm:prSet/>
      <dgm:spPr/>
      <dgm:t>
        <a:bodyPr/>
        <a:lstStyle/>
        <a:p>
          <a:endParaRPr lang="en-GB"/>
        </a:p>
      </dgm:t>
    </dgm:pt>
    <dgm:pt modelId="{AE73AE99-0156-49EC-8CCD-9B1FA41F86EF}">
      <dgm:prSet phldrT="[Text]"/>
      <dgm:spPr/>
      <dgm:t>
        <a:bodyPr/>
        <a:lstStyle/>
        <a:p>
          <a:r>
            <a:rPr lang="en-GB" dirty="0" smtClean="0"/>
            <a:t>Sovereign Default</a:t>
          </a:r>
          <a:endParaRPr lang="en-GB" dirty="0"/>
        </a:p>
      </dgm:t>
    </dgm:pt>
    <dgm:pt modelId="{D10C382B-F543-4175-B038-B01EADDCF874}" type="parTrans" cxnId="{E312D1B3-9DD1-41D5-9C31-EFB522CC73FD}">
      <dgm:prSet/>
      <dgm:spPr/>
      <dgm:t>
        <a:bodyPr/>
        <a:lstStyle/>
        <a:p>
          <a:endParaRPr lang="en-GB"/>
        </a:p>
      </dgm:t>
    </dgm:pt>
    <dgm:pt modelId="{F7B2E80F-6BF1-493D-8B66-ABBC808D9FB3}" type="sibTrans" cxnId="{E312D1B3-9DD1-41D5-9C31-EFB522CC73FD}">
      <dgm:prSet/>
      <dgm:spPr/>
      <dgm:t>
        <a:bodyPr/>
        <a:lstStyle/>
        <a:p>
          <a:endParaRPr lang="en-GB"/>
        </a:p>
      </dgm:t>
    </dgm:pt>
    <dgm:pt modelId="{41C24299-4403-448C-8B24-05563A0AAD01}">
      <dgm:prSet phldrT="[Text]"/>
      <dgm:spPr/>
      <dgm:t>
        <a:bodyPr/>
        <a:lstStyle/>
        <a:p>
          <a:r>
            <a:rPr lang="en-GB" dirty="0" smtClean="0"/>
            <a:t>…</a:t>
          </a:r>
          <a:endParaRPr lang="en-GB" dirty="0"/>
        </a:p>
      </dgm:t>
    </dgm:pt>
    <dgm:pt modelId="{FFB9557A-B272-4FE9-9193-10308F259F8D}" type="parTrans" cxnId="{279C79E8-5238-4041-8B22-C8388600FF7F}">
      <dgm:prSet/>
      <dgm:spPr/>
      <dgm:t>
        <a:bodyPr/>
        <a:lstStyle/>
        <a:p>
          <a:endParaRPr lang="en-GB"/>
        </a:p>
      </dgm:t>
    </dgm:pt>
    <dgm:pt modelId="{27BB5DE9-B466-423D-A2EE-4755181144CA}" type="sibTrans" cxnId="{279C79E8-5238-4041-8B22-C8388600FF7F}">
      <dgm:prSet/>
      <dgm:spPr/>
      <dgm:t>
        <a:bodyPr/>
        <a:lstStyle/>
        <a:p>
          <a:endParaRPr lang="en-GB"/>
        </a:p>
      </dgm:t>
    </dgm:pt>
    <dgm:pt modelId="{61D0B56E-6E6F-47E9-9DB8-7DEDA4FDFE46}">
      <dgm:prSet phldrT="[Text]"/>
      <dgm:spPr/>
      <dgm:t>
        <a:bodyPr/>
        <a:lstStyle/>
        <a:p>
          <a:r>
            <a:rPr lang="en-GB" dirty="0" smtClean="0"/>
            <a:t>…</a:t>
          </a:r>
          <a:endParaRPr lang="en-GB" dirty="0"/>
        </a:p>
      </dgm:t>
    </dgm:pt>
    <dgm:pt modelId="{BB84213E-E1ED-4B70-A022-6FA870F1E701}" type="parTrans" cxnId="{F659413A-8555-4E7A-9233-66E0C3D1FFCC}">
      <dgm:prSet/>
      <dgm:spPr/>
      <dgm:t>
        <a:bodyPr/>
        <a:lstStyle/>
        <a:p>
          <a:endParaRPr lang="en-GB"/>
        </a:p>
      </dgm:t>
    </dgm:pt>
    <dgm:pt modelId="{A73A820E-7906-4814-B674-EDBB24ED005F}" type="sibTrans" cxnId="{F659413A-8555-4E7A-9233-66E0C3D1FFCC}">
      <dgm:prSet/>
      <dgm:spPr/>
      <dgm:t>
        <a:bodyPr/>
        <a:lstStyle/>
        <a:p>
          <a:endParaRPr lang="en-GB"/>
        </a:p>
      </dgm:t>
    </dgm:pt>
    <dgm:pt modelId="{4A4777FC-EE99-463F-BB07-848C23EF8122}">
      <dgm:prSet phldrT="[Text]"/>
      <dgm:spPr/>
      <dgm:t>
        <a:bodyPr/>
        <a:lstStyle/>
        <a:p>
          <a:r>
            <a:rPr lang="en-GB" dirty="0" smtClean="0"/>
            <a:t>…</a:t>
          </a:r>
          <a:endParaRPr lang="en-GB" dirty="0"/>
        </a:p>
      </dgm:t>
    </dgm:pt>
    <dgm:pt modelId="{DD7D9B5F-2208-4397-B6DB-4BA579DCB541}" type="parTrans" cxnId="{F1915C2B-41BE-4B34-92C0-E96B5888537F}">
      <dgm:prSet/>
      <dgm:spPr/>
      <dgm:t>
        <a:bodyPr/>
        <a:lstStyle/>
        <a:p>
          <a:endParaRPr lang="en-GB"/>
        </a:p>
      </dgm:t>
    </dgm:pt>
    <dgm:pt modelId="{F15C6CE3-6D0A-4BE7-9068-6D7AEE41054B}" type="sibTrans" cxnId="{F1915C2B-41BE-4B34-92C0-E96B5888537F}">
      <dgm:prSet/>
      <dgm:spPr/>
      <dgm:t>
        <a:bodyPr/>
        <a:lstStyle/>
        <a:p>
          <a:endParaRPr lang="en-GB"/>
        </a:p>
      </dgm:t>
    </dgm:pt>
    <dgm:pt modelId="{2B5E7C60-8B58-4F69-99CA-830760689A50}">
      <dgm:prSet phldrT="[Text]"/>
      <dgm:spPr/>
      <dgm:t>
        <a:bodyPr/>
        <a:lstStyle/>
        <a:p>
          <a:r>
            <a:rPr lang="en-GB" dirty="0" smtClean="0"/>
            <a:t>…</a:t>
          </a:r>
          <a:endParaRPr lang="en-GB" dirty="0"/>
        </a:p>
      </dgm:t>
    </dgm:pt>
    <dgm:pt modelId="{738379AD-9A86-41DE-A408-CF7A0D4246B3}" type="parTrans" cxnId="{53D74289-A8E8-498A-A8B6-330857B8B036}">
      <dgm:prSet/>
      <dgm:spPr/>
      <dgm:t>
        <a:bodyPr/>
        <a:lstStyle/>
        <a:p>
          <a:endParaRPr lang="en-GB"/>
        </a:p>
      </dgm:t>
    </dgm:pt>
    <dgm:pt modelId="{9C6C5DB0-8445-4C94-9E76-720748EA0D54}" type="sibTrans" cxnId="{53D74289-A8E8-498A-A8B6-330857B8B036}">
      <dgm:prSet/>
      <dgm:spPr/>
      <dgm:t>
        <a:bodyPr/>
        <a:lstStyle/>
        <a:p>
          <a:endParaRPr lang="en-GB"/>
        </a:p>
      </dgm:t>
    </dgm:pt>
    <dgm:pt modelId="{634EC19A-20C2-4F4F-A278-20BC9F765B34}">
      <dgm:prSet phldrT="[Text]"/>
      <dgm:spPr/>
      <dgm:t>
        <a:bodyPr/>
        <a:lstStyle/>
        <a:p>
          <a:r>
            <a:rPr lang="en-GB" dirty="0" smtClean="0"/>
            <a:t>…</a:t>
          </a:r>
          <a:endParaRPr lang="en-GB" dirty="0"/>
        </a:p>
      </dgm:t>
    </dgm:pt>
    <dgm:pt modelId="{FF96F46B-6B16-4036-B469-87C0FFED8686}" type="parTrans" cxnId="{62EAB6EA-BD84-4BDC-8D7A-793A94B1DD94}">
      <dgm:prSet/>
      <dgm:spPr/>
      <dgm:t>
        <a:bodyPr/>
        <a:lstStyle/>
        <a:p>
          <a:endParaRPr lang="en-GB"/>
        </a:p>
      </dgm:t>
    </dgm:pt>
    <dgm:pt modelId="{48784211-021D-406A-A4F1-560AA652CC55}" type="sibTrans" cxnId="{62EAB6EA-BD84-4BDC-8D7A-793A94B1DD94}">
      <dgm:prSet/>
      <dgm:spPr/>
      <dgm:t>
        <a:bodyPr/>
        <a:lstStyle/>
        <a:p>
          <a:endParaRPr lang="en-GB"/>
        </a:p>
      </dgm:t>
    </dgm:pt>
    <dgm:pt modelId="{839DF6F7-A43B-4BEE-B3B3-008E0F820E96}">
      <dgm:prSet phldrT="[Text]"/>
      <dgm:spPr/>
      <dgm:t>
        <a:bodyPr/>
        <a:lstStyle/>
        <a:p>
          <a:r>
            <a:rPr lang="en-GB" dirty="0" smtClean="0"/>
            <a:t>…</a:t>
          </a:r>
          <a:endParaRPr lang="en-GB" dirty="0"/>
        </a:p>
      </dgm:t>
    </dgm:pt>
    <dgm:pt modelId="{119C356A-ED3A-4895-9E85-31B9587A553F}" type="parTrans" cxnId="{6E27B187-BF5C-4CA9-980A-4E7189EB029B}">
      <dgm:prSet/>
      <dgm:spPr/>
      <dgm:t>
        <a:bodyPr/>
        <a:lstStyle/>
        <a:p>
          <a:endParaRPr lang="en-GB"/>
        </a:p>
      </dgm:t>
    </dgm:pt>
    <dgm:pt modelId="{A87EE1CA-6148-4DB0-BB13-22A3FD5776C1}" type="sibTrans" cxnId="{6E27B187-BF5C-4CA9-980A-4E7189EB029B}">
      <dgm:prSet/>
      <dgm:spPr/>
      <dgm:t>
        <a:bodyPr/>
        <a:lstStyle/>
        <a:p>
          <a:endParaRPr lang="en-GB"/>
        </a:p>
      </dgm:t>
    </dgm:pt>
    <dgm:pt modelId="{0F6DC9B2-A462-4224-96C0-35377AA10341}">
      <dgm:prSet phldrT="[Text]"/>
      <dgm:spPr/>
      <dgm:t>
        <a:bodyPr/>
        <a:lstStyle/>
        <a:p>
          <a:r>
            <a:rPr lang="en-GB" dirty="0" smtClean="0"/>
            <a:t>…</a:t>
          </a:r>
          <a:endParaRPr lang="en-GB" dirty="0"/>
        </a:p>
      </dgm:t>
    </dgm:pt>
    <dgm:pt modelId="{C28B3260-4B58-4868-A41A-8356877E1C45}" type="parTrans" cxnId="{C1D9587A-F460-477F-81E1-3C0B9B48DE87}">
      <dgm:prSet/>
      <dgm:spPr/>
      <dgm:t>
        <a:bodyPr/>
        <a:lstStyle/>
        <a:p>
          <a:endParaRPr lang="en-GB"/>
        </a:p>
      </dgm:t>
    </dgm:pt>
    <dgm:pt modelId="{5F2D72B4-C5EE-4D27-A868-57B49B28A00C}" type="sibTrans" cxnId="{C1D9587A-F460-477F-81E1-3C0B9B48DE87}">
      <dgm:prSet/>
      <dgm:spPr/>
      <dgm:t>
        <a:bodyPr/>
        <a:lstStyle/>
        <a:p>
          <a:endParaRPr lang="en-GB"/>
        </a:p>
      </dgm:t>
    </dgm:pt>
    <dgm:pt modelId="{A0156DAA-BF25-48CC-BC70-80867A723146}">
      <dgm:prSet phldrT="[Text]"/>
      <dgm:spPr/>
      <dgm:t>
        <a:bodyPr/>
        <a:lstStyle/>
        <a:p>
          <a:r>
            <a:rPr lang="en-GB" dirty="0" smtClean="0"/>
            <a:t>…</a:t>
          </a:r>
          <a:endParaRPr lang="en-GB" dirty="0"/>
        </a:p>
      </dgm:t>
    </dgm:pt>
    <dgm:pt modelId="{2F2C8067-4B11-400B-AB69-BB561A063240}" type="parTrans" cxnId="{C8C34F46-1008-4E7B-828D-CB63D7999787}">
      <dgm:prSet/>
      <dgm:spPr/>
      <dgm:t>
        <a:bodyPr/>
        <a:lstStyle/>
        <a:p>
          <a:endParaRPr lang="en-GB"/>
        </a:p>
      </dgm:t>
    </dgm:pt>
    <dgm:pt modelId="{75309453-7075-4A06-B82D-7329F5276A4F}" type="sibTrans" cxnId="{C8C34F46-1008-4E7B-828D-CB63D7999787}">
      <dgm:prSet/>
      <dgm:spPr/>
      <dgm:t>
        <a:bodyPr/>
        <a:lstStyle/>
        <a:p>
          <a:endParaRPr lang="en-GB"/>
        </a:p>
      </dgm:t>
    </dgm:pt>
    <dgm:pt modelId="{99073622-DFBD-4EC8-A69C-B1516B68E35A}">
      <dgm:prSet phldrT="[Text]"/>
      <dgm:spPr/>
      <dgm:t>
        <a:bodyPr/>
        <a:lstStyle/>
        <a:p>
          <a:r>
            <a:rPr lang="en-GB" dirty="0" smtClean="0"/>
            <a:t>…</a:t>
          </a:r>
          <a:endParaRPr lang="en-GB" dirty="0"/>
        </a:p>
      </dgm:t>
    </dgm:pt>
    <dgm:pt modelId="{44C395D5-1B73-42CE-A0FC-4358039EB5D2}" type="parTrans" cxnId="{CA2F8AE4-ECF5-45BD-A285-F4433542724F}">
      <dgm:prSet/>
      <dgm:spPr/>
      <dgm:t>
        <a:bodyPr/>
        <a:lstStyle/>
        <a:p>
          <a:endParaRPr lang="en-GB"/>
        </a:p>
      </dgm:t>
    </dgm:pt>
    <dgm:pt modelId="{8D4E5BE3-9DE0-4FD9-A37E-64474F468A87}" type="sibTrans" cxnId="{CA2F8AE4-ECF5-45BD-A285-F4433542724F}">
      <dgm:prSet/>
      <dgm:spPr/>
      <dgm:t>
        <a:bodyPr/>
        <a:lstStyle/>
        <a:p>
          <a:endParaRPr lang="en-GB"/>
        </a:p>
      </dgm:t>
    </dgm:pt>
    <dgm:pt modelId="{5A7871B1-7897-4BAD-BE83-BC68BAA6BFF8}" type="pres">
      <dgm:prSet presAssocID="{01D18F2E-7D03-4DD5-8944-8E9D266D2995}" presName="hierChild1" presStyleCnt="0">
        <dgm:presLayoutVars>
          <dgm:chPref val="1"/>
          <dgm:dir/>
          <dgm:animOne val="branch"/>
          <dgm:animLvl val="lvl"/>
          <dgm:resizeHandles/>
        </dgm:presLayoutVars>
      </dgm:prSet>
      <dgm:spPr/>
      <dgm:t>
        <a:bodyPr/>
        <a:lstStyle/>
        <a:p>
          <a:endParaRPr lang="en-GB"/>
        </a:p>
      </dgm:t>
    </dgm:pt>
    <dgm:pt modelId="{A20B5E55-8EBC-4917-8EC3-54D1E29A94F9}" type="pres">
      <dgm:prSet presAssocID="{83A752D2-7390-417F-BFBD-126BA4943190}" presName="hierRoot1" presStyleCnt="0"/>
      <dgm:spPr/>
    </dgm:pt>
    <dgm:pt modelId="{20401F15-A4D3-42DD-8D8D-EC9DCB9AAE84}" type="pres">
      <dgm:prSet presAssocID="{83A752D2-7390-417F-BFBD-126BA4943190}" presName="composite" presStyleCnt="0"/>
      <dgm:spPr/>
    </dgm:pt>
    <dgm:pt modelId="{A72AD882-E55C-4F4B-A012-E97666D199AF}" type="pres">
      <dgm:prSet presAssocID="{83A752D2-7390-417F-BFBD-126BA4943190}" presName="background" presStyleLbl="node0" presStyleIdx="0" presStyleCnt="1"/>
      <dgm:spPr/>
    </dgm:pt>
    <dgm:pt modelId="{79CFD308-B4C7-4F95-B348-1705995F2090}" type="pres">
      <dgm:prSet presAssocID="{83A752D2-7390-417F-BFBD-126BA4943190}" presName="text" presStyleLbl="fgAcc0" presStyleIdx="0" presStyleCnt="1">
        <dgm:presLayoutVars>
          <dgm:chPref val="3"/>
        </dgm:presLayoutVars>
      </dgm:prSet>
      <dgm:spPr/>
      <dgm:t>
        <a:bodyPr/>
        <a:lstStyle/>
        <a:p>
          <a:endParaRPr lang="en-GB"/>
        </a:p>
      </dgm:t>
    </dgm:pt>
    <dgm:pt modelId="{7E3C5773-BA49-48F0-9272-3FD49732CDD3}" type="pres">
      <dgm:prSet presAssocID="{83A752D2-7390-417F-BFBD-126BA4943190}" presName="hierChild2" presStyleCnt="0"/>
      <dgm:spPr/>
    </dgm:pt>
    <dgm:pt modelId="{49DD1BB0-E20D-45ED-A97A-F56EA4327177}" type="pres">
      <dgm:prSet presAssocID="{20407B50-FCF8-4002-BBEB-435CF9E56AD6}" presName="Name10" presStyleLbl="parChTrans1D2" presStyleIdx="0" presStyleCnt="2"/>
      <dgm:spPr/>
      <dgm:t>
        <a:bodyPr/>
        <a:lstStyle/>
        <a:p>
          <a:endParaRPr lang="en-GB"/>
        </a:p>
      </dgm:t>
    </dgm:pt>
    <dgm:pt modelId="{CAB897D8-5A74-4772-B069-4516599A0305}" type="pres">
      <dgm:prSet presAssocID="{143C28DF-3F6B-487E-A34D-17637F1FF55E}" presName="hierRoot2" presStyleCnt="0"/>
      <dgm:spPr/>
    </dgm:pt>
    <dgm:pt modelId="{AB2E829B-911A-4CB3-B9D9-2EE6ED1670AB}" type="pres">
      <dgm:prSet presAssocID="{143C28DF-3F6B-487E-A34D-17637F1FF55E}" presName="composite2" presStyleCnt="0"/>
      <dgm:spPr/>
    </dgm:pt>
    <dgm:pt modelId="{9436D224-EDC1-4B33-9CC6-7B30E2D936A6}" type="pres">
      <dgm:prSet presAssocID="{143C28DF-3F6B-487E-A34D-17637F1FF55E}" presName="background2" presStyleLbl="node2" presStyleIdx="0" presStyleCnt="2"/>
      <dgm:spPr/>
    </dgm:pt>
    <dgm:pt modelId="{66E9A20E-3758-4DC4-BD38-5D052E0C199F}" type="pres">
      <dgm:prSet presAssocID="{143C28DF-3F6B-487E-A34D-17637F1FF55E}" presName="text2" presStyleLbl="fgAcc2" presStyleIdx="0" presStyleCnt="2">
        <dgm:presLayoutVars>
          <dgm:chPref val="3"/>
        </dgm:presLayoutVars>
      </dgm:prSet>
      <dgm:spPr/>
      <dgm:t>
        <a:bodyPr/>
        <a:lstStyle/>
        <a:p>
          <a:endParaRPr lang="en-GB"/>
        </a:p>
      </dgm:t>
    </dgm:pt>
    <dgm:pt modelId="{A3371616-1583-4883-A931-4E575FE34981}" type="pres">
      <dgm:prSet presAssocID="{143C28DF-3F6B-487E-A34D-17637F1FF55E}" presName="hierChild3" presStyleCnt="0"/>
      <dgm:spPr/>
    </dgm:pt>
    <dgm:pt modelId="{F1B81551-0C0B-4F4B-9FFD-8E856A93EF06}" type="pres">
      <dgm:prSet presAssocID="{359390C3-67E1-4475-BBFA-B1B5742E367F}" presName="Name17" presStyleLbl="parChTrans1D3" presStyleIdx="0" presStyleCnt="4"/>
      <dgm:spPr/>
      <dgm:t>
        <a:bodyPr/>
        <a:lstStyle/>
        <a:p>
          <a:endParaRPr lang="en-GB"/>
        </a:p>
      </dgm:t>
    </dgm:pt>
    <dgm:pt modelId="{E6D866D8-7501-4252-8FDE-7A4708983840}" type="pres">
      <dgm:prSet presAssocID="{6E680BCF-85A8-49E5-83E5-AD52D096D271}" presName="hierRoot3" presStyleCnt="0"/>
      <dgm:spPr/>
    </dgm:pt>
    <dgm:pt modelId="{909353E4-4C74-4256-B849-31A99A82065A}" type="pres">
      <dgm:prSet presAssocID="{6E680BCF-85A8-49E5-83E5-AD52D096D271}" presName="composite3" presStyleCnt="0"/>
      <dgm:spPr/>
    </dgm:pt>
    <dgm:pt modelId="{8FB8A80C-6F90-4BDF-A7EB-C317AFC71A4F}" type="pres">
      <dgm:prSet presAssocID="{6E680BCF-85A8-49E5-83E5-AD52D096D271}" presName="background3" presStyleLbl="node3" presStyleIdx="0" presStyleCnt="4"/>
      <dgm:spPr/>
    </dgm:pt>
    <dgm:pt modelId="{4D915E12-ABB7-4498-9F91-D39B5527F10B}" type="pres">
      <dgm:prSet presAssocID="{6E680BCF-85A8-49E5-83E5-AD52D096D271}" presName="text3" presStyleLbl="fgAcc3" presStyleIdx="0" presStyleCnt="4">
        <dgm:presLayoutVars>
          <dgm:chPref val="3"/>
        </dgm:presLayoutVars>
      </dgm:prSet>
      <dgm:spPr/>
      <dgm:t>
        <a:bodyPr/>
        <a:lstStyle/>
        <a:p>
          <a:endParaRPr lang="en-GB"/>
        </a:p>
      </dgm:t>
    </dgm:pt>
    <dgm:pt modelId="{6378BC7F-06F3-40BF-9428-6451A0CE0834}" type="pres">
      <dgm:prSet presAssocID="{6E680BCF-85A8-49E5-83E5-AD52D096D271}" presName="hierChild4" presStyleCnt="0"/>
      <dgm:spPr/>
    </dgm:pt>
    <dgm:pt modelId="{8046461F-5C22-47E6-AF18-4BEA811D1ED0}" type="pres">
      <dgm:prSet presAssocID="{784A6132-DA58-4978-BB31-718440E1B3CD}" presName="Name23" presStyleLbl="parChTrans1D4" presStyleIdx="0" presStyleCnt="14"/>
      <dgm:spPr/>
      <dgm:t>
        <a:bodyPr/>
        <a:lstStyle/>
        <a:p>
          <a:endParaRPr lang="en-GB"/>
        </a:p>
      </dgm:t>
    </dgm:pt>
    <dgm:pt modelId="{7C82103E-D8A0-4139-B4BE-477F50F53794}" type="pres">
      <dgm:prSet presAssocID="{E40CF7D4-3CA3-4716-B880-F8EBB0192E17}" presName="hierRoot4" presStyleCnt="0"/>
      <dgm:spPr/>
    </dgm:pt>
    <dgm:pt modelId="{4ADA66CF-3B08-4540-A9E9-CC3DBAECD5C9}" type="pres">
      <dgm:prSet presAssocID="{E40CF7D4-3CA3-4716-B880-F8EBB0192E17}" presName="composite4" presStyleCnt="0"/>
      <dgm:spPr/>
    </dgm:pt>
    <dgm:pt modelId="{A0A8E36D-D788-4797-AF2D-1015B0B1792D}" type="pres">
      <dgm:prSet presAssocID="{E40CF7D4-3CA3-4716-B880-F8EBB0192E17}" presName="background4" presStyleLbl="node4" presStyleIdx="0" presStyleCnt="14"/>
      <dgm:spPr/>
    </dgm:pt>
    <dgm:pt modelId="{C12E500C-E514-41E0-A61F-F0747D8BCBBF}" type="pres">
      <dgm:prSet presAssocID="{E40CF7D4-3CA3-4716-B880-F8EBB0192E17}" presName="text4" presStyleLbl="fgAcc4" presStyleIdx="0" presStyleCnt="14">
        <dgm:presLayoutVars>
          <dgm:chPref val="3"/>
        </dgm:presLayoutVars>
      </dgm:prSet>
      <dgm:spPr/>
      <dgm:t>
        <a:bodyPr/>
        <a:lstStyle/>
        <a:p>
          <a:endParaRPr lang="en-GB"/>
        </a:p>
      </dgm:t>
    </dgm:pt>
    <dgm:pt modelId="{9D3A7807-A017-4B25-89A2-C28B2CDBF609}" type="pres">
      <dgm:prSet presAssocID="{E40CF7D4-3CA3-4716-B880-F8EBB0192E17}" presName="hierChild5" presStyleCnt="0"/>
      <dgm:spPr/>
    </dgm:pt>
    <dgm:pt modelId="{D51D3C0A-F319-4D34-8CB4-D161838442DA}" type="pres">
      <dgm:prSet presAssocID="{77003D1D-39D3-411E-A282-BA868C56FBC3}" presName="Name23" presStyleLbl="parChTrans1D4" presStyleIdx="1" presStyleCnt="14"/>
      <dgm:spPr/>
      <dgm:t>
        <a:bodyPr/>
        <a:lstStyle/>
        <a:p>
          <a:endParaRPr lang="en-GB"/>
        </a:p>
      </dgm:t>
    </dgm:pt>
    <dgm:pt modelId="{C53669CF-D3EA-4E92-AAE2-A802E912A2E6}" type="pres">
      <dgm:prSet presAssocID="{7C8B91DB-095A-49DD-9968-FE644420B16A}" presName="hierRoot4" presStyleCnt="0"/>
      <dgm:spPr/>
    </dgm:pt>
    <dgm:pt modelId="{2337B26B-40E1-44F6-A7A5-47ED68D954FD}" type="pres">
      <dgm:prSet presAssocID="{7C8B91DB-095A-49DD-9968-FE644420B16A}" presName="composite4" presStyleCnt="0"/>
      <dgm:spPr/>
    </dgm:pt>
    <dgm:pt modelId="{9B1CC4A0-C38F-4089-8E83-BC8DE16BAFC1}" type="pres">
      <dgm:prSet presAssocID="{7C8B91DB-095A-49DD-9968-FE644420B16A}" presName="background4" presStyleLbl="node4" presStyleIdx="1" presStyleCnt="14"/>
      <dgm:spPr/>
    </dgm:pt>
    <dgm:pt modelId="{BDD79E4F-CACE-4DE0-B9AE-FFC981FEDBF5}" type="pres">
      <dgm:prSet presAssocID="{7C8B91DB-095A-49DD-9968-FE644420B16A}" presName="text4" presStyleLbl="fgAcc4" presStyleIdx="1" presStyleCnt="14">
        <dgm:presLayoutVars>
          <dgm:chPref val="3"/>
        </dgm:presLayoutVars>
      </dgm:prSet>
      <dgm:spPr/>
      <dgm:t>
        <a:bodyPr/>
        <a:lstStyle/>
        <a:p>
          <a:endParaRPr lang="en-GB"/>
        </a:p>
      </dgm:t>
    </dgm:pt>
    <dgm:pt modelId="{1240B39F-16DE-4E43-9F3A-7D538EE2AFD7}" type="pres">
      <dgm:prSet presAssocID="{7C8B91DB-095A-49DD-9968-FE644420B16A}" presName="hierChild5" presStyleCnt="0"/>
      <dgm:spPr/>
    </dgm:pt>
    <dgm:pt modelId="{3777410B-0521-4D07-B0FB-16068EC2D54F}" type="pres">
      <dgm:prSet presAssocID="{D10C382B-F543-4175-B038-B01EADDCF874}" presName="Name23" presStyleLbl="parChTrans1D4" presStyleIdx="2" presStyleCnt="14"/>
      <dgm:spPr/>
      <dgm:t>
        <a:bodyPr/>
        <a:lstStyle/>
        <a:p>
          <a:endParaRPr lang="en-GB"/>
        </a:p>
      </dgm:t>
    </dgm:pt>
    <dgm:pt modelId="{8C6EC97C-296E-4B7B-821A-7392F05EEEBF}" type="pres">
      <dgm:prSet presAssocID="{AE73AE99-0156-49EC-8CCD-9B1FA41F86EF}" presName="hierRoot4" presStyleCnt="0"/>
      <dgm:spPr/>
    </dgm:pt>
    <dgm:pt modelId="{B8BE8043-50BC-4BE4-9754-517A38DE80BE}" type="pres">
      <dgm:prSet presAssocID="{AE73AE99-0156-49EC-8CCD-9B1FA41F86EF}" presName="composite4" presStyleCnt="0"/>
      <dgm:spPr/>
    </dgm:pt>
    <dgm:pt modelId="{512D7B8F-502F-4158-8D8A-9489CD3D49DC}" type="pres">
      <dgm:prSet presAssocID="{AE73AE99-0156-49EC-8CCD-9B1FA41F86EF}" presName="background4" presStyleLbl="node4" presStyleIdx="2" presStyleCnt="14"/>
      <dgm:spPr/>
    </dgm:pt>
    <dgm:pt modelId="{2E90FBB1-949C-4080-89F6-28AB2263288F}" type="pres">
      <dgm:prSet presAssocID="{AE73AE99-0156-49EC-8CCD-9B1FA41F86EF}" presName="text4" presStyleLbl="fgAcc4" presStyleIdx="2" presStyleCnt="14">
        <dgm:presLayoutVars>
          <dgm:chPref val="3"/>
        </dgm:presLayoutVars>
      </dgm:prSet>
      <dgm:spPr/>
      <dgm:t>
        <a:bodyPr/>
        <a:lstStyle/>
        <a:p>
          <a:endParaRPr lang="en-GB"/>
        </a:p>
      </dgm:t>
    </dgm:pt>
    <dgm:pt modelId="{B0B4669F-D3BA-4B6B-8BBD-93409CC70B3B}" type="pres">
      <dgm:prSet presAssocID="{AE73AE99-0156-49EC-8CCD-9B1FA41F86EF}" presName="hierChild5" presStyleCnt="0"/>
      <dgm:spPr/>
    </dgm:pt>
    <dgm:pt modelId="{333D741B-D2BF-4AD3-A6A7-54498D085815}" type="pres">
      <dgm:prSet presAssocID="{119C356A-ED3A-4895-9E85-31B9587A553F}" presName="Name23" presStyleLbl="parChTrans1D4" presStyleIdx="3" presStyleCnt="14"/>
      <dgm:spPr/>
      <dgm:t>
        <a:bodyPr/>
        <a:lstStyle/>
        <a:p>
          <a:endParaRPr lang="en-GB"/>
        </a:p>
      </dgm:t>
    </dgm:pt>
    <dgm:pt modelId="{4FD84AE4-FE29-4224-A69F-1CC9C1B9AB5A}" type="pres">
      <dgm:prSet presAssocID="{839DF6F7-A43B-4BEE-B3B3-008E0F820E96}" presName="hierRoot4" presStyleCnt="0"/>
      <dgm:spPr/>
    </dgm:pt>
    <dgm:pt modelId="{B35D6202-DF86-4E44-8171-C4DAFE49A24D}" type="pres">
      <dgm:prSet presAssocID="{839DF6F7-A43B-4BEE-B3B3-008E0F820E96}" presName="composite4" presStyleCnt="0"/>
      <dgm:spPr/>
    </dgm:pt>
    <dgm:pt modelId="{9CF862DB-5C83-40A2-AD50-5A09DF3C56CC}" type="pres">
      <dgm:prSet presAssocID="{839DF6F7-A43B-4BEE-B3B3-008E0F820E96}" presName="background4" presStyleLbl="node4" presStyleIdx="3" presStyleCnt="14"/>
      <dgm:spPr/>
    </dgm:pt>
    <dgm:pt modelId="{6FC1C28A-D2BC-4FFC-8732-1D6F475258C3}" type="pres">
      <dgm:prSet presAssocID="{839DF6F7-A43B-4BEE-B3B3-008E0F820E96}" presName="text4" presStyleLbl="fgAcc4" presStyleIdx="3" presStyleCnt="14">
        <dgm:presLayoutVars>
          <dgm:chPref val="3"/>
        </dgm:presLayoutVars>
      </dgm:prSet>
      <dgm:spPr/>
      <dgm:t>
        <a:bodyPr/>
        <a:lstStyle/>
        <a:p>
          <a:endParaRPr lang="en-GB"/>
        </a:p>
      </dgm:t>
    </dgm:pt>
    <dgm:pt modelId="{275A18BF-23BF-4B38-93CB-2B68C2A1DD34}" type="pres">
      <dgm:prSet presAssocID="{839DF6F7-A43B-4BEE-B3B3-008E0F820E96}" presName="hierChild5" presStyleCnt="0"/>
      <dgm:spPr/>
    </dgm:pt>
    <dgm:pt modelId="{EBCDF900-76E9-417F-99E0-F952DD223E32}" type="pres">
      <dgm:prSet presAssocID="{C28B3260-4B58-4868-A41A-8356877E1C45}" presName="Name23" presStyleLbl="parChTrans1D4" presStyleIdx="4" presStyleCnt="14"/>
      <dgm:spPr/>
      <dgm:t>
        <a:bodyPr/>
        <a:lstStyle/>
        <a:p>
          <a:endParaRPr lang="en-GB"/>
        </a:p>
      </dgm:t>
    </dgm:pt>
    <dgm:pt modelId="{A941AD96-CF61-4A10-8E36-E3EADFECF10E}" type="pres">
      <dgm:prSet presAssocID="{0F6DC9B2-A462-4224-96C0-35377AA10341}" presName="hierRoot4" presStyleCnt="0"/>
      <dgm:spPr/>
    </dgm:pt>
    <dgm:pt modelId="{95D23D16-3AA7-4DE8-BB23-2A8F3AA12B9F}" type="pres">
      <dgm:prSet presAssocID="{0F6DC9B2-A462-4224-96C0-35377AA10341}" presName="composite4" presStyleCnt="0"/>
      <dgm:spPr/>
    </dgm:pt>
    <dgm:pt modelId="{EC4E494A-1CD5-4861-AEB4-5A6BBACD5E37}" type="pres">
      <dgm:prSet presAssocID="{0F6DC9B2-A462-4224-96C0-35377AA10341}" presName="background4" presStyleLbl="node4" presStyleIdx="4" presStyleCnt="14"/>
      <dgm:spPr/>
    </dgm:pt>
    <dgm:pt modelId="{F32008B1-0CE6-4837-9A11-6E3527C31874}" type="pres">
      <dgm:prSet presAssocID="{0F6DC9B2-A462-4224-96C0-35377AA10341}" presName="text4" presStyleLbl="fgAcc4" presStyleIdx="4" presStyleCnt="14">
        <dgm:presLayoutVars>
          <dgm:chPref val="3"/>
        </dgm:presLayoutVars>
      </dgm:prSet>
      <dgm:spPr/>
      <dgm:t>
        <a:bodyPr/>
        <a:lstStyle/>
        <a:p>
          <a:endParaRPr lang="en-GB"/>
        </a:p>
      </dgm:t>
    </dgm:pt>
    <dgm:pt modelId="{1E8D8C56-9686-47FA-B320-ED99383290C7}" type="pres">
      <dgm:prSet presAssocID="{0F6DC9B2-A462-4224-96C0-35377AA10341}" presName="hierChild5" presStyleCnt="0"/>
      <dgm:spPr/>
    </dgm:pt>
    <dgm:pt modelId="{13E314C2-2BD6-4BFE-8B91-762948A91B9F}" type="pres">
      <dgm:prSet presAssocID="{2F2C8067-4B11-400B-AB69-BB561A063240}" presName="Name23" presStyleLbl="parChTrans1D4" presStyleIdx="5" presStyleCnt="14"/>
      <dgm:spPr/>
      <dgm:t>
        <a:bodyPr/>
        <a:lstStyle/>
        <a:p>
          <a:endParaRPr lang="en-GB"/>
        </a:p>
      </dgm:t>
    </dgm:pt>
    <dgm:pt modelId="{81347492-3E31-4717-B010-543C2442BAA5}" type="pres">
      <dgm:prSet presAssocID="{A0156DAA-BF25-48CC-BC70-80867A723146}" presName="hierRoot4" presStyleCnt="0"/>
      <dgm:spPr/>
    </dgm:pt>
    <dgm:pt modelId="{763E5463-82C8-46B3-B398-CE5A47D5DE2B}" type="pres">
      <dgm:prSet presAssocID="{A0156DAA-BF25-48CC-BC70-80867A723146}" presName="composite4" presStyleCnt="0"/>
      <dgm:spPr/>
    </dgm:pt>
    <dgm:pt modelId="{AC64BF61-4B71-4F43-91A3-9BB1D90B0B2B}" type="pres">
      <dgm:prSet presAssocID="{A0156DAA-BF25-48CC-BC70-80867A723146}" presName="background4" presStyleLbl="node4" presStyleIdx="5" presStyleCnt="14"/>
      <dgm:spPr/>
    </dgm:pt>
    <dgm:pt modelId="{3BC01295-25C3-4CCE-9C41-2EE56ECBB776}" type="pres">
      <dgm:prSet presAssocID="{A0156DAA-BF25-48CC-BC70-80867A723146}" presName="text4" presStyleLbl="fgAcc4" presStyleIdx="5" presStyleCnt="14">
        <dgm:presLayoutVars>
          <dgm:chPref val="3"/>
        </dgm:presLayoutVars>
      </dgm:prSet>
      <dgm:spPr/>
      <dgm:t>
        <a:bodyPr/>
        <a:lstStyle/>
        <a:p>
          <a:endParaRPr lang="en-GB"/>
        </a:p>
      </dgm:t>
    </dgm:pt>
    <dgm:pt modelId="{D0A7B939-EEAB-4CCC-A5D8-3F170A10E30D}" type="pres">
      <dgm:prSet presAssocID="{A0156DAA-BF25-48CC-BC70-80867A723146}" presName="hierChild5" presStyleCnt="0"/>
      <dgm:spPr/>
    </dgm:pt>
    <dgm:pt modelId="{DD210AD7-6778-4BAB-B0B8-5D550DCEB6CE}" type="pres">
      <dgm:prSet presAssocID="{F529D87E-99E5-46F0-9916-0199F79A0095}" presName="Name17" presStyleLbl="parChTrans1D3" presStyleIdx="1" presStyleCnt="4"/>
      <dgm:spPr/>
      <dgm:t>
        <a:bodyPr/>
        <a:lstStyle/>
        <a:p>
          <a:endParaRPr lang="en-GB"/>
        </a:p>
      </dgm:t>
    </dgm:pt>
    <dgm:pt modelId="{24AA40AE-2F6C-4140-A75B-345E57C031C7}" type="pres">
      <dgm:prSet presAssocID="{24EDB03E-EB42-4283-8821-8F0525800517}" presName="hierRoot3" presStyleCnt="0"/>
      <dgm:spPr/>
    </dgm:pt>
    <dgm:pt modelId="{6CAA37BD-3D5A-465F-9510-A6721A662EFB}" type="pres">
      <dgm:prSet presAssocID="{24EDB03E-EB42-4283-8821-8F0525800517}" presName="composite3" presStyleCnt="0"/>
      <dgm:spPr/>
    </dgm:pt>
    <dgm:pt modelId="{6AD954A3-302D-4EF0-AAF4-87CEFC381BDF}" type="pres">
      <dgm:prSet presAssocID="{24EDB03E-EB42-4283-8821-8F0525800517}" presName="background3" presStyleLbl="node3" presStyleIdx="1" presStyleCnt="4"/>
      <dgm:spPr/>
    </dgm:pt>
    <dgm:pt modelId="{C63C9ED1-54E8-413A-8706-7412A5C49153}" type="pres">
      <dgm:prSet presAssocID="{24EDB03E-EB42-4283-8821-8F0525800517}" presName="text3" presStyleLbl="fgAcc3" presStyleIdx="1" presStyleCnt="4">
        <dgm:presLayoutVars>
          <dgm:chPref val="3"/>
        </dgm:presLayoutVars>
      </dgm:prSet>
      <dgm:spPr/>
      <dgm:t>
        <a:bodyPr/>
        <a:lstStyle/>
        <a:p>
          <a:endParaRPr lang="en-GB"/>
        </a:p>
      </dgm:t>
    </dgm:pt>
    <dgm:pt modelId="{4DBB4590-581A-460A-9209-ADACE0DFD721}" type="pres">
      <dgm:prSet presAssocID="{24EDB03E-EB42-4283-8821-8F0525800517}" presName="hierChild4" presStyleCnt="0"/>
      <dgm:spPr/>
    </dgm:pt>
    <dgm:pt modelId="{217B2B5F-2625-4F02-B104-9CA2654BA8E8}" type="pres">
      <dgm:prSet presAssocID="{9F8EBC16-8ADA-4097-91D0-6B70A0479427}" presName="Name23" presStyleLbl="parChTrans1D4" presStyleIdx="6" presStyleCnt="14"/>
      <dgm:spPr/>
      <dgm:t>
        <a:bodyPr/>
        <a:lstStyle/>
        <a:p>
          <a:endParaRPr lang="en-GB"/>
        </a:p>
      </dgm:t>
    </dgm:pt>
    <dgm:pt modelId="{31CC9525-45D5-4220-AB66-69F982A49652}" type="pres">
      <dgm:prSet presAssocID="{240FDE6A-7D7F-4000-B8AC-E4039036FF71}" presName="hierRoot4" presStyleCnt="0"/>
      <dgm:spPr/>
    </dgm:pt>
    <dgm:pt modelId="{37C484CB-CFD4-4273-945B-38F2C4A940A8}" type="pres">
      <dgm:prSet presAssocID="{240FDE6A-7D7F-4000-B8AC-E4039036FF71}" presName="composite4" presStyleCnt="0"/>
      <dgm:spPr/>
    </dgm:pt>
    <dgm:pt modelId="{BD25E0DA-CC6C-4630-A7FF-7B25DFB7B3FC}" type="pres">
      <dgm:prSet presAssocID="{240FDE6A-7D7F-4000-B8AC-E4039036FF71}" presName="background4" presStyleLbl="node4" presStyleIdx="6" presStyleCnt="14"/>
      <dgm:spPr/>
    </dgm:pt>
    <dgm:pt modelId="{A4DCF084-655D-4462-93CE-EB5FB7062E93}" type="pres">
      <dgm:prSet presAssocID="{240FDE6A-7D7F-4000-B8AC-E4039036FF71}" presName="text4" presStyleLbl="fgAcc4" presStyleIdx="6" presStyleCnt="14">
        <dgm:presLayoutVars>
          <dgm:chPref val="3"/>
        </dgm:presLayoutVars>
      </dgm:prSet>
      <dgm:spPr/>
      <dgm:t>
        <a:bodyPr/>
        <a:lstStyle/>
        <a:p>
          <a:endParaRPr lang="en-GB"/>
        </a:p>
      </dgm:t>
    </dgm:pt>
    <dgm:pt modelId="{A7EB1D7D-A0E2-4689-9AA0-D2D89C480151}" type="pres">
      <dgm:prSet presAssocID="{240FDE6A-7D7F-4000-B8AC-E4039036FF71}" presName="hierChild5" presStyleCnt="0"/>
      <dgm:spPr/>
    </dgm:pt>
    <dgm:pt modelId="{03EA0328-5494-41D8-AA21-263A51F77E18}" type="pres">
      <dgm:prSet presAssocID="{FFB9557A-B272-4FE9-9193-10308F259F8D}" presName="Name23" presStyleLbl="parChTrans1D4" presStyleIdx="7" presStyleCnt="14"/>
      <dgm:spPr/>
      <dgm:t>
        <a:bodyPr/>
        <a:lstStyle/>
        <a:p>
          <a:endParaRPr lang="en-GB"/>
        </a:p>
      </dgm:t>
    </dgm:pt>
    <dgm:pt modelId="{99739947-DC3D-49D3-B85D-B5F7505C33A3}" type="pres">
      <dgm:prSet presAssocID="{41C24299-4403-448C-8B24-05563A0AAD01}" presName="hierRoot4" presStyleCnt="0"/>
      <dgm:spPr/>
    </dgm:pt>
    <dgm:pt modelId="{A0A480D3-C77F-475E-9453-1EBFE853F803}" type="pres">
      <dgm:prSet presAssocID="{41C24299-4403-448C-8B24-05563A0AAD01}" presName="composite4" presStyleCnt="0"/>
      <dgm:spPr/>
    </dgm:pt>
    <dgm:pt modelId="{71691D01-88CB-4861-8398-7385E39DD1A7}" type="pres">
      <dgm:prSet presAssocID="{41C24299-4403-448C-8B24-05563A0AAD01}" presName="background4" presStyleLbl="node4" presStyleIdx="7" presStyleCnt="14"/>
      <dgm:spPr/>
    </dgm:pt>
    <dgm:pt modelId="{9A4C85D4-AA24-4F93-AF65-F935E8DF5234}" type="pres">
      <dgm:prSet presAssocID="{41C24299-4403-448C-8B24-05563A0AAD01}" presName="text4" presStyleLbl="fgAcc4" presStyleIdx="7" presStyleCnt="14">
        <dgm:presLayoutVars>
          <dgm:chPref val="3"/>
        </dgm:presLayoutVars>
      </dgm:prSet>
      <dgm:spPr/>
      <dgm:t>
        <a:bodyPr/>
        <a:lstStyle/>
        <a:p>
          <a:endParaRPr lang="en-GB"/>
        </a:p>
      </dgm:t>
    </dgm:pt>
    <dgm:pt modelId="{0450BBCB-0231-4431-ACE4-8588AD8FDE68}" type="pres">
      <dgm:prSet presAssocID="{41C24299-4403-448C-8B24-05563A0AAD01}" presName="hierChild5" presStyleCnt="0"/>
      <dgm:spPr/>
    </dgm:pt>
    <dgm:pt modelId="{C87E552B-2880-4FC5-9CEE-6D4CE4C73476}" type="pres">
      <dgm:prSet presAssocID="{FF96F46B-6B16-4036-B469-87C0FFED8686}" presName="Name23" presStyleLbl="parChTrans1D4" presStyleIdx="8" presStyleCnt="14"/>
      <dgm:spPr/>
      <dgm:t>
        <a:bodyPr/>
        <a:lstStyle/>
        <a:p>
          <a:endParaRPr lang="en-GB"/>
        </a:p>
      </dgm:t>
    </dgm:pt>
    <dgm:pt modelId="{E17C9CD1-1ECC-4C1C-903A-148C0347CFF5}" type="pres">
      <dgm:prSet presAssocID="{634EC19A-20C2-4F4F-A278-20BC9F765B34}" presName="hierRoot4" presStyleCnt="0"/>
      <dgm:spPr/>
    </dgm:pt>
    <dgm:pt modelId="{82698388-ECA5-4FEF-A868-8BC7398A4AA4}" type="pres">
      <dgm:prSet presAssocID="{634EC19A-20C2-4F4F-A278-20BC9F765B34}" presName="composite4" presStyleCnt="0"/>
      <dgm:spPr/>
    </dgm:pt>
    <dgm:pt modelId="{5D98E32B-4031-47BA-80A8-51618B5E5302}" type="pres">
      <dgm:prSet presAssocID="{634EC19A-20C2-4F4F-A278-20BC9F765B34}" presName="background4" presStyleLbl="node4" presStyleIdx="8" presStyleCnt="14"/>
      <dgm:spPr/>
    </dgm:pt>
    <dgm:pt modelId="{96BEA564-7EBA-46CA-ABBF-8516C843A337}" type="pres">
      <dgm:prSet presAssocID="{634EC19A-20C2-4F4F-A278-20BC9F765B34}" presName="text4" presStyleLbl="fgAcc4" presStyleIdx="8" presStyleCnt="14">
        <dgm:presLayoutVars>
          <dgm:chPref val="3"/>
        </dgm:presLayoutVars>
      </dgm:prSet>
      <dgm:spPr/>
      <dgm:t>
        <a:bodyPr/>
        <a:lstStyle/>
        <a:p>
          <a:endParaRPr lang="en-GB"/>
        </a:p>
      </dgm:t>
    </dgm:pt>
    <dgm:pt modelId="{1C2EFAC2-71CC-46DD-9E0A-147780D5D80E}" type="pres">
      <dgm:prSet presAssocID="{634EC19A-20C2-4F4F-A278-20BC9F765B34}" presName="hierChild5" presStyleCnt="0"/>
      <dgm:spPr/>
    </dgm:pt>
    <dgm:pt modelId="{83E8B63E-B88B-4B13-BE60-CD9932F07947}" type="pres">
      <dgm:prSet presAssocID="{44C395D5-1B73-42CE-A0FC-4358039EB5D2}" presName="Name23" presStyleLbl="parChTrans1D4" presStyleIdx="9" presStyleCnt="14"/>
      <dgm:spPr/>
      <dgm:t>
        <a:bodyPr/>
        <a:lstStyle/>
        <a:p>
          <a:endParaRPr lang="en-GB"/>
        </a:p>
      </dgm:t>
    </dgm:pt>
    <dgm:pt modelId="{BC907662-1909-4980-AE58-BF527F7531C6}" type="pres">
      <dgm:prSet presAssocID="{99073622-DFBD-4EC8-A69C-B1516B68E35A}" presName="hierRoot4" presStyleCnt="0"/>
      <dgm:spPr/>
    </dgm:pt>
    <dgm:pt modelId="{33A36D35-349D-44D5-94CA-8939CAE42C4D}" type="pres">
      <dgm:prSet presAssocID="{99073622-DFBD-4EC8-A69C-B1516B68E35A}" presName="composite4" presStyleCnt="0"/>
      <dgm:spPr/>
    </dgm:pt>
    <dgm:pt modelId="{1692E015-EF94-4A0A-A66F-D2CA1B5C28F4}" type="pres">
      <dgm:prSet presAssocID="{99073622-DFBD-4EC8-A69C-B1516B68E35A}" presName="background4" presStyleLbl="node4" presStyleIdx="9" presStyleCnt="14"/>
      <dgm:spPr/>
    </dgm:pt>
    <dgm:pt modelId="{96B16007-58F2-4A7B-8F1E-31AFBD977911}" type="pres">
      <dgm:prSet presAssocID="{99073622-DFBD-4EC8-A69C-B1516B68E35A}" presName="text4" presStyleLbl="fgAcc4" presStyleIdx="9" presStyleCnt="14">
        <dgm:presLayoutVars>
          <dgm:chPref val="3"/>
        </dgm:presLayoutVars>
      </dgm:prSet>
      <dgm:spPr/>
      <dgm:t>
        <a:bodyPr/>
        <a:lstStyle/>
        <a:p>
          <a:endParaRPr lang="en-GB"/>
        </a:p>
      </dgm:t>
    </dgm:pt>
    <dgm:pt modelId="{675CF910-7BF6-4BA9-8A14-DA9A399AB73C}" type="pres">
      <dgm:prSet presAssocID="{99073622-DFBD-4EC8-A69C-B1516B68E35A}" presName="hierChild5" presStyleCnt="0"/>
      <dgm:spPr/>
    </dgm:pt>
    <dgm:pt modelId="{A750C8CD-7C9C-49E6-8456-EB80054503C6}" type="pres">
      <dgm:prSet presAssocID="{538552DC-96CB-4D8C-91AC-A135113D8C7B}" presName="Name10" presStyleLbl="parChTrans1D2" presStyleIdx="1" presStyleCnt="2"/>
      <dgm:spPr/>
      <dgm:t>
        <a:bodyPr/>
        <a:lstStyle/>
        <a:p>
          <a:endParaRPr lang="en-GB"/>
        </a:p>
      </dgm:t>
    </dgm:pt>
    <dgm:pt modelId="{C223C7B9-2AB9-4465-B762-B744B87E32F6}" type="pres">
      <dgm:prSet presAssocID="{36B23315-19B2-43EC-A6D4-BA43AA8C1BB5}" presName="hierRoot2" presStyleCnt="0"/>
      <dgm:spPr/>
    </dgm:pt>
    <dgm:pt modelId="{47FDD042-6C0C-493C-9B33-635B530D4D6C}" type="pres">
      <dgm:prSet presAssocID="{36B23315-19B2-43EC-A6D4-BA43AA8C1BB5}" presName="composite2" presStyleCnt="0"/>
      <dgm:spPr/>
    </dgm:pt>
    <dgm:pt modelId="{409A732E-0E17-4C73-8B46-5199047A0133}" type="pres">
      <dgm:prSet presAssocID="{36B23315-19B2-43EC-A6D4-BA43AA8C1BB5}" presName="background2" presStyleLbl="node2" presStyleIdx="1" presStyleCnt="2"/>
      <dgm:spPr/>
    </dgm:pt>
    <dgm:pt modelId="{8C744DD9-B75B-433E-9D28-CE0711CAAB58}" type="pres">
      <dgm:prSet presAssocID="{36B23315-19B2-43EC-A6D4-BA43AA8C1BB5}" presName="text2" presStyleLbl="fgAcc2" presStyleIdx="1" presStyleCnt="2">
        <dgm:presLayoutVars>
          <dgm:chPref val="3"/>
        </dgm:presLayoutVars>
      </dgm:prSet>
      <dgm:spPr/>
      <dgm:t>
        <a:bodyPr/>
        <a:lstStyle/>
        <a:p>
          <a:endParaRPr lang="en-GB"/>
        </a:p>
      </dgm:t>
    </dgm:pt>
    <dgm:pt modelId="{2B066451-A3EF-43F4-86E5-92378E3E6059}" type="pres">
      <dgm:prSet presAssocID="{36B23315-19B2-43EC-A6D4-BA43AA8C1BB5}" presName="hierChild3" presStyleCnt="0"/>
      <dgm:spPr/>
    </dgm:pt>
    <dgm:pt modelId="{312612F2-306E-43AD-AD32-EE38FC4E1F13}" type="pres">
      <dgm:prSet presAssocID="{8CB87891-A331-4133-960A-388B7A85C83B}" presName="Name17" presStyleLbl="parChTrans1D3" presStyleIdx="2" presStyleCnt="4"/>
      <dgm:spPr/>
      <dgm:t>
        <a:bodyPr/>
        <a:lstStyle/>
        <a:p>
          <a:endParaRPr lang="en-GB"/>
        </a:p>
      </dgm:t>
    </dgm:pt>
    <dgm:pt modelId="{2BE420F2-7A44-444E-860D-B532C6E57296}" type="pres">
      <dgm:prSet presAssocID="{B0EDB5F8-2D6C-4568-880C-23B1A03CD815}" presName="hierRoot3" presStyleCnt="0"/>
      <dgm:spPr/>
    </dgm:pt>
    <dgm:pt modelId="{72861D24-0E15-448B-9FC5-D37CDE8B2529}" type="pres">
      <dgm:prSet presAssocID="{B0EDB5F8-2D6C-4568-880C-23B1A03CD815}" presName="composite3" presStyleCnt="0"/>
      <dgm:spPr/>
    </dgm:pt>
    <dgm:pt modelId="{FFEFCB65-1A9B-4EE7-9E2E-88BBD256DF2B}" type="pres">
      <dgm:prSet presAssocID="{B0EDB5F8-2D6C-4568-880C-23B1A03CD815}" presName="background3" presStyleLbl="node3" presStyleIdx="2" presStyleCnt="4"/>
      <dgm:spPr/>
    </dgm:pt>
    <dgm:pt modelId="{EDE160A4-B338-4BC2-AD8A-7CF5C7BF6551}" type="pres">
      <dgm:prSet presAssocID="{B0EDB5F8-2D6C-4568-880C-23B1A03CD815}" presName="text3" presStyleLbl="fgAcc3" presStyleIdx="2" presStyleCnt="4">
        <dgm:presLayoutVars>
          <dgm:chPref val="3"/>
        </dgm:presLayoutVars>
      </dgm:prSet>
      <dgm:spPr/>
      <dgm:t>
        <a:bodyPr/>
        <a:lstStyle/>
        <a:p>
          <a:endParaRPr lang="en-GB"/>
        </a:p>
      </dgm:t>
    </dgm:pt>
    <dgm:pt modelId="{1ED3048B-4F47-407B-B2E5-F8B83B809018}" type="pres">
      <dgm:prSet presAssocID="{B0EDB5F8-2D6C-4568-880C-23B1A03CD815}" presName="hierChild4" presStyleCnt="0"/>
      <dgm:spPr/>
    </dgm:pt>
    <dgm:pt modelId="{FD63416F-0E91-4B08-B47D-FCCE0A2C10FB}" type="pres">
      <dgm:prSet presAssocID="{BB84213E-E1ED-4B70-A022-6FA870F1E701}" presName="Name23" presStyleLbl="parChTrans1D4" presStyleIdx="10" presStyleCnt="14"/>
      <dgm:spPr/>
      <dgm:t>
        <a:bodyPr/>
        <a:lstStyle/>
        <a:p>
          <a:endParaRPr lang="en-GB"/>
        </a:p>
      </dgm:t>
    </dgm:pt>
    <dgm:pt modelId="{0F96FA8D-B866-4BD7-966F-97733E45AD42}" type="pres">
      <dgm:prSet presAssocID="{61D0B56E-6E6F-47E9-9DB8-7DEDA4FDFE46}" presName="hierRoot4" presStyleCnt="0"/>
      <dgm:spPr/>
    </dgm:pt>
    <dgm:pt modelId="{92A1DF2C-E4BC-4F2D-A754-D7F2155E079C}" type="pres">
      <dgm:prSet presAssocID="{61D0B56E-6E6F-47E9-9DB8-7DEDA4FDFE46}" presName="composite4" presStyleCnt="0"/>
      <dgm:spPr/>
    </dgm:pt>
    <dgm:pt modelId="{0590AAD2-FBE5-442E-90E7-B94E9E97D7E6}" type="pres">
      <dgm:prSet presAssocID="{61D0B56E-6E6F-47E9-9DB8-7DEDA4FDFE46}" presName="background4" presStyleLbl="node4" presStyleIdx="10" presStyleCnt="14"/>
      <dgm:spPr/>
    </dgm:pt>
    <dgm:pt modelId="{E31A0E2B-32DF-418A-99B2-ACCDEDAF08D7}" type="pres">
      <dgm:prSet presAssocID="{61D0B56E-6E6F-47E9-9DB8-7DEDA4FDFE46}" presName="text4" presStyleLbl="fgAcc4" presStyleIdx="10" presStyleCnt="14">
        <dgm:presLayoutVars>
          <dgm:chPref val="3"/>
        </dgm:presLayoutVars>
      </dgm:prSet>
      <dgm:spPr/>
      <dgm:t>
        <a:bodyPr/>
        <a:lstStyle/>
        <a:p>
          <a:endParaRPr lang="en-GB"/>
        </a:p>
      </dgm:t>
    </dgm:pt>
    <dgm:pt modelId="{E12CE2D8-C2BD-4F76-BC1D-37EEC432E564}" type="pres">
      <dgm:prSet presAssocID="{61D0B56E-6E6F-47E9-9DB8-7DEDA4FDFE46}" presName="hierChild5" presStyleCnt="0"/>
      <dgm:spPr/>
    </dgm:pt>
    <dgm:pt modelId="{C5113CAF-E0F7-4A76-A3A8-40A84176AA5D}" type="pres">
      <dgm:prSet presAssocID="{738379AD-9A86-41DE-A408-CF7A0D4246B3}" presName="Name23" presStyleLbl="parChTrans1D4" presStyleIdx="11" presStyleCnt="14"/>
      <dgm:spPr/>
      <dgm:t>
        <a:bodyPr/>
        <a:lstStyle/>
        <a:p>
          <a:endParaRPr lang="en-GB"/>
        </a:p>
      </dgm:t>
    </dgm:pt>
    <dgm:pt modelId="{77A56C89-52F9-4229-A4DC-C01AF223BB62}" type="pres">
      <dgm:prSet presAssocID="{2B5E7C60-8B58-4F69-99CA-830760689A50}" presName="hierRoot4" presStyleCnt="0"/>
      <dgm:spPr/>
    </dgm:pt>
    <dgm:pt modelId="{DDC48ABD-05EB-47AB-877E-69E4F8E7A53F}" type="pres">
      <dgm:prSet presAssocID="{2B5E7C60-8B58-4F69-99CA-830760689A50}" presName="composite4" presStyleCnt="0"/>
      <dgm:spPr/>
    </dgm:pt>
    <dgm:pt modelId="{E2AF9F17-49DD-4EFF-A1A4-92B183FB6741}" type="pres">
      <dgm:prSet presAssocID="{2B5E7C60-8B58-4F69-99CA-830760689A50}" presName="background4" presStyleLbl="node4" presStyleIdx="11" presStyleCnt="14"/>
      <dgm:spPr/>
    </dgm:pt>
    <dgm:pt modelId="{262B37BB-F50C-466E-A5E5-38F03E48FA01}" type="pres">
      <dgm:prSet presAssocID="{2B5E7C60-8B58-4F69-99CA-830760689A50}" presName="text4" presStyleLbl="fgAcc4" presStyleIdx="11" presStyleCnt="14">
        <dgm:presLayoutVars>
          <dgm:chPref val="3"/>
        </dgm:presLayoutVars>
      </dgm:prSet>
      <dgm:spPr/>
      <dgm:t>
        <a:bodyPr/>
        <a:lstStyle/>
        <a:p>
          <a:endParaRPr lang="en-GB"/>
        </a:p>
      </dgm:t>
    </dgm:pt>
    <dgm:pt modelId="{810E625B-B8B0-4BC7-9E6E-FC0FA9319D1E}" type="pres">
      <dgm:prSet presAssocID="{2B5E7C60-8B58-4F69-99CA-830760689A50}" presName="hierChild5" presStyleCnt="0"/>
      <dgm:spPr/>
    </dgm:pt>
    <dgm:pt modelId="{982E7E31-6FA1-4F8A-A599-D1732FA5A1C7}" type="pres">
      <dgm:prSet presAssocID="{C8AE72D0-AD68-4B2E-B79D-6B1E6604CFA1}" presName="Name17" presStyleLbl="parChTrans1D3" presStyleIdx="3" presStyleCnt="4"/>
      <dgm:spPr/>
      <dgm:t>
        <a:bodyPr/>
        <a:lstStyle/>
        <a:p>
          <a:endParaRPr lang="en-GB"/>
        </a:p>
      </dgm:t>
    </dgm:pt>
    <dgm:pt modelId="{CB86D2AB-5034-4E97-AFF8-354A597F817F}" type="pres">
      <dgm:prSet presAssocID="{3B990D89-22E8-4CB3-8157-E4992871AE2E}" presName="hierRoot3" presStyleCnt="0"/>
      <dgm:spPr/>
    </dgm:pt>
    <dgm:pt modelId="{5E42A76F-B8B6-467E-952F-FD61F23C5330}" type="pres">
      <dgm:prSet presAssocID="{3B990D89-22E8-4CB3-8157-E4992871AE2E}" presName="composite3" presStyleCnt="0"/>
      <dgm:spPr/>
    </dgm:pt>
    <dgm:pt modelId="{E0498425-F2E7-46CE-8CEC-8D1A6E6FB62E}" type="pres">
      <dgm:prSet presAssocID="{3B990D89-22E8-4CB3-8157-E4992871AE2E}" presName="background3" presStyleLbl="node3" presStyleIdx="3" presStyleCnt="4"/>
      <dgm:spPr/>
    </dgm:pt>
    <dgm:pt modelId="{738F305E-2415-4396-A1B5-E10D4BF1ED19}" type="pres">
      <dgm:prSet presAssocID="{3B990D89-22E8-4CB3-8157-E4992871AE2E}" presName="text3" presStyleLbl="fgAcc3" presStyleIdx="3" presStyleCnt="4">
        <dgm:presLayoutVars>
          <dgm:chPref val="3"/>
        </dgm:presLayoutVars>
      </dgm:prSet>
      <dgm:spPr/>
      <dgm:t>
        <a:bodyPr/>
        <a:lstStyle/>
        <a:p>
          <a:endParaRPr lang="en-GB"/>
        </a:p>
      </dgm:t>
    </dgm:pt>
    <dgm:pt modelId="{00F87848-AF18-48F2-ABC2-28296B6C2001}" type="pres">
      <dgm:prSet presAssocID="{3B990D89-22E8-4CB3-8157-E4992871AE2E}" presName="hierChild4" presStyleCnt="0"/>
      <dgm:spPr/>
    </dgm:pt>
    <dgm:pt modelId="{732FB02F-8B0E-4D74-9386-5B5B8690D8E4}" type="pres">
      <dgm:prSet presAssocID="{A495FC01-2964-454F-BA1F-B30C34DB8701}" presName="Name23" presStyleLbl="parChTrans1D4" presStyleIdx="12" presStyleCnt="14"/>
      <dgm:spPr/>
      <dgm:t>
        <a:bodyPr/>
        <a:lstStyle/>
        <a:p>
          <a:endParaRPr lang="en-GB"/>
        </a:p>
      </dgm:t>
    </dgm:pt>
    <dgm:pt modelId="{578FDB1A-8CCF-4107-B0FB-8D62785788E0}" type="pres">
      <dgm:prSet presAssocID="{89CB1205-D9A8-46F4-AAA4-674E93F646A4}" presName="hierRoot4" presStyleCnt="0"/>
      <dgm:spPr/>
    </dgm:pt>
    <dgm:pt modelId="{C368539F-51AB-4227-8875-B8EC577ADD82}" type="pres">
      <dgm:prSet presAssocID="{89CB1205-D9A8-46F4-AAA4-674E93F646A4}" presName="composite4" presStyleCnt="0"/>
      <dgm:spPr/>
    </dgm:pt>
    <dgm:pt modelId="{9C661181-96D1-405E-8DF5-08F0BC6ED570}" type="pres">
      <dgm:prSet presAssocID="{89CB1205-D9A8-46F4-AAA4-674E93F646A4}" presName="background4" presStyleLbl="node4" presStyleIdx="12" presStyleCnt="14"/>
      <dgm:spPr/>
    </dgm:pt>
    <dgm:pt modelId="{AF4926AD-AEF8-4430-99A0-06844F4DBD26}" type="pres">
      <dgm:prSet presAssocID="{89CB1205-D9A8-46F4-AAA4-674E93F646A4}" presName="text4" presStyleLbl="fgAcc4" presStyleIdx="12" presStyleCnt="14">
        <dgm:presLayoutVars>
          <dgm:chPref val="3"/>
        </dgm:presLayoutVars>
      </dgm:prSet>
      <dgm:spPr/>
      <dgm:t>
        <a:bodyPr/>
        <a:lstStyle/>
        <a:p>
          <a:endParaRPr lang="en-GB"/>
        </a:p>
      </dgm:t>
    </dgm:pt>
    <dgm:pt modelId="{AEBEDF65-111F-415E-881F-9DDAC89A7540}" type="pres">
      <dgm:prSet presAssocID="{89CB1205-D9A8-46F4-AAA4-674E93F646A4}" presName="hierChild5" presStyleCnt="0"/>
      <dgm:spPr/>
    </dgm:pt>
    <dgm:pt modelId="{B8EF1A37-C3FC-4505-80F7-B191872D7B30}" type="pres">
      <dgm:prSet presAssocID="{DD7D9B5F-2208-4397-B6DB-4BA579DCB541}" presName="Name23" presStyleLbl="parChTrans1D4" presStyleIdx="13" presStyleCnt="14"/>
      <dgm:spPr/>
      <dgm:t>
        <a:bodyPr/>
        <a:lstStyle/>
        <a:p>
          <a:endParaRPr lang="en-GB"/>
        </a:p>
      </dgm:t>
    </dgm:pt>
    <dgm:pt modelId="{079F3767-053E-4CD5-87DA-F09664CB68B5}" type="pres">
      <dgm:prSet presAssocID="{4A4777FC-EE99-463F-BB07-848C23EF8122}" presName="hierRoot4" presStyleCnt="0"/>
      <dgm:spPr/>
    </dgm:pt>
    <dgm:pt modelId="{5877B5E6-840F-44F3-85B6-6F1BB853255B}" type="pres">
      <dgm:prSet presAssocID="{4A4777FC-EE99-463F-BB07-848C23EF8122}" presName="composite4" presStyleCnt="0"/>
      <dgm:spPr/>
    </dgm:pt>
    <dgm:pt modelId="{366951A5-C964-4C9D-A470-1CE454C72342}" type="pres">
      <dgm:prSet presAssocID="{4A4777FC-EE99-463F-BB07-848C23EF8122}" presName="background4" presStyleLbl="node4" presStyleIdx="13" presStyleCnt="14"/>
      <dgm:spPr/>
    </dgm:pt>
    <dgm:pt modelId="{75769E9F-D44E-48AE-B8A7-520636D7D951}" type="pres">
      <dgm:prSet presAssocID="{4A4777FC-EE99-463F-BB07-848C23EF8122}" presName="text4" presStyleLbl="fgAcc4" presStyleIdx="13" presStyleCnt="14">
        <dgm:presLayoutVars>
          <dgm:chPref val="3"/>
        </dgm:presLayoutVars>
      </dgm:prSet>
      <dgm:spPr/>
      <dgm:t>
        <a:bodyPr/>
        <a:lstStyle/>
        <a:p>
          <a:endParaRPr lang="en-GB"/>
        </a:p>
      </dgm:t>
    </dgm:pt>
    <dgm:pt modelId="{04EC56C3-E26B-47F2-8629-AF2EC3F93967}" type="pres">
      <dgm:prSet presAssocID="{4A4777FC-EE99-463F-BB07-848C23EF8122}" presName="hierChild5" presStyleCnt="0"/>
      <dgm:spPr/>
    </dgm:pt>
  </dgm:ptLst>
  <dgm:cxnLst>
    <dgm:cxn modelId="{F659413A-8555-4E7A-9233-66E0C3D1FFCC}" srcId="{B0EDB5F8-2D6C-4568-880C-23B1A03CD815}" destId="{61D0B56E-6E6F-47E9-9DB8-7DEDA4FDFE46}" srcOrd="0" destOrd="0" parTransId="{BB84213E-E1ED-4B70-A022-6FA870F1E701}" sibTransId="{A73A820E-7906-4814-B674-EDBB24ED005F}"/>
    <dgm:cxn modelId="{FCBC9E1C-ACA0-4EC4-9ADA-F7C912EED501}" srcId="{01D18F2E-7D03-4DD5-8944-8E9D266D2995}" destId="{83A752D2-7390-417F-BFBD-126BA4943190}" srcOrd="0" destOrd="0" parTransId="{60C40FCE-32F5-404C-86CB-425EA572B034}" sibTransId="{A037B8EC-67C9-4542-A325-7FD689C29C1E}"/>
    <dgm:cxn modelId="{6E27B187-BF5C-4CA9-980A-4E7189EB029B}" srcId="{7C8B91DB-095A-49DD-9968-FE644420B16A}" destId="{839DF6F7-A43B-4BEE-B3B3-008E0F820E96}" srcOrd="1" destOrd="0" parTransId="{119C356A-ED3A-4895-9E85-31B9587A553F}" sibTransId="{A87EE1CA-6148-4DB0-BB13-22A3FD5776C1}"/>
    <dgm:cxn modelId="{670A84D5-C965-4D6F-968E-0C68455BB4AD}" type="presOf" srcId="{8CB87891-A331-4133-960A-388B7A85C83B}" destId="{312612F2-306E-43AD-AD32-EE38FC4E1F13}" srcOrd="0" destOrd="0" presId="urn:microsoft.com/office/officeart/2005/8/layout/hierarchy1"/>
    <dgm:cxn modelId="{7E05AE94-81E8-4B61-B469-36F3E3FF3EDF}" type="presOf" srcId="{E40CF7D4-3CA3-4716-B880-F8EBB0192E17}" destId="{C12E500C-E514-41E0-A61F-F0747D8BCBBF}" srcOrd="0" destOrd="0" presId="urn:microsoft.com/office/officeart/2005/8/layout/hierarchy1"/>
    <dgm:cxn modelId="{CC95938B-4AEC-49FC-BB42-613CD5341F47}" type="presOf" srcId="{36B23315-19B2-43EC-A6D4-BA43AA8C1BB5}" destId="{8C744DD9-B75B-433E-9D28-CE0711CAAB58}" srcOrd="0" destOrd="0" presId="urn:microsoft.com/office/officeart/2005/8/layout/hierarchy1"/>
    <dgm:cxn modelId="{2DFBE82C-DD53-4EEF-80F5-0D287B8A1590}" type="presOf" srcId="{61D0B56E-6E6F-47E9-9DB8-7DEDA4FDFE46}" destId="{E31A0E2B-32DF-418A-99B2-ACCDEDAF08D7}" srcOrd="0" destOrd="0" presId="urn:microsoft.com/office/officeart/2005/8/layout/hierarchy1"/>
    <dgm:cxn modelId="{0A46DEDC-248F-45F5-A9F1-9B6676EA9C0C}" srcId="{3B990D89-22E8-4CB3-8157-E4992871AE2E}" destId="{89CB1205-D9A8-46F4-AAA4-674E93F646A4}" srcOrd="0" destOrd="0" parTransId="{A495FC01-2964-454F-BA1F-B30C34DB8701}" sibTransId="{37CCD1DD-E331-44C8-A7E2-FF8DA8CDE4DC}"/>
    <dgm:cxn modelId="{3F46D61A-CB70-491D-AB21-06B763C807A1}" type="presOf" srcId="{2F2C8067-4B11-400B-AB69-BB561A063240}" destId="{13E314C2-2BD6-4BFE-8B91-762948A91B9F}" srcOrd="0" destOrd="0" presId="urn:microsoft.com/office/officeart/2005/8/layout/hierarchy1"/>
    <dgm:cxn modelId="{5D56F933-5E82-4918-B398-D2A3837E763C}" type="presOf" srcId="{7C8B91DB-095A-49DD-9968-FE644420B16A}" destId="{BDD79E4F-CACE-4DE0-B9AE-FFC981FEDBF5}" srcOrd="0" destOrd="0" presId="urn:microsoft.com/office/officeart/2005/8/layout/hierarchy1"/>
    <dgm:cxn modelId="{E312D1B3-9DD1-41D5-9C31-EFB522CC73FD}" srcId="{7C8B91DB-095A-49DD-9968-FE644420B16A}" destId="{AE73AE99-0156-49EC-8CCD-9B1FA41F86EF}" srcOrd="0" destOrd="0" parTransId="{D10C382B-F543-4175-B038-B01EADDCF874}" sibTransId="{F7B2E80F-6BF1-493D-8B66-ABBC808D9FB3}"/>
    <dgm:cxn modelId="{D9397D49-9AB4-40B2-80C0-BB2DDF16A119}" type="presOf" srcId="{D10C382B-F543-4175-B038-B01EADDCF874}" destId="{3777410B-0521-4D07-B0FB-16068EC2D54F}" srcOrd="0" destOrd="0" presId="urn:microsoft.com/office/officeart/2005/8/layout/hierarchy1"/>
    <dgm:cxn modelId="{537CCE86-7EEC-4AC8-9C23-31E197E86BD5}" type="presOf" srcId="{0F6DC9B2-A462-4224-96C0-35377AA10341}" destId="{F32008B1-0CE6-4837-9A11-6E3527C31874}" srcOrd="0" destOrd="0" presId="urn:microsoft.com/office/officeart/2005/8/layout/hierarchy1"/>
    <dgm:cxn modelId="{8053233D-DFA5-4CD1-9522-830051A3A0B5}" type="presOf" srcId="{119C356A-ED3A-4895-9E85-31B9587A553F}" destId="{333D741B-D2BF-4AD3-A6A7-54498D085815}" srcOrd="0" destOrd="0" presId="urn:microsoft.com/office/officeart/2005/8/layout/hierarchy1"/>
    <dgm:cxn modelId="{D3434841-DEBE-4661-885C-9320A99C7FC1}" type="presOf" srcId="{DD7D9B5F-2208-4397-B6DB-4BA579DCB541}" destId="{B8EF1A37-C3FC-4505-80F7-B191872D7B30}" srcOrd="0" destOrd="0" presId="urn:microsoft.com/office/officeart/2005/8/layout/hierarchy1"/>
    <dgm:cxn modelId="{0E208D08-EEFB-464D-BE05-49CF84F238C5}" srcId="{24EDB03E-EB42-4283-8821-8F0525800517}" destId="{240FDE6A-7D7F-4000-B8AC-E4039036FF71}" srcOrd="0" destOrd="0" parTransId="{9F8EBC16-8ADA-4097-91D0-6B70A0479427}" sibTransId="{5B3B924C-4D10-4894-8E17-A2FE15076796}"/>
    <dgm:cxn modelId="{C88D2F44-0776-42F3-B1B8-64DBE3BA9729}" type="presOf" srcId="{89CB1205-D9A8-46F4-AAA4-674E93F646A4}" destId="{AF4926AD-AEF8-4430-99A0-06844F4DBD26}" srcOrd="0" destOrd="0" presId="urn:microsoft.com/office/officeart/2005/8/layout/hierarchy1"/>
    <dgm:cxn modelId="{63BDCA52-48E9-41E9-A2AA-59A91F00AFD0}" type="presOf" srcId="{784A6132-DA58-4978-BB31-718440E1B3CD}" destId="{8046461F-5C22-47E6-AF18-4BEA811D1ED0}" srcOrd="0" destOrd="0" presId="urn:microsoft.com/office/officeart/2005/8/layout/hierarchy1"/>
    <dgm:cxn modelId="{3DE9B8D7-4727-4A83-A336-5996CB9C0421}" srcId="{36B23315-19B2-43EC-A6D4-BA43AA8C1BB5}" destId="{B0EDB5F8-2D6C-4568-880C-23B1A03CD815}" srcOrd="0" destOrd="0" parTransId="{8CB87891-A331-4133-960A-388B7A85C83B}" sibTransId="{9060BBDA-400B-4681-949F-D4B46734F6F2}"/>
    <dgm:cxn modelId="{15583043-6810-4088-8D13-FE97922C7117}" srcId="{83A752D2-7390-417F-BFBD-126BA4943190}" destId="{143C28DF-3F6B-487E-A34D-17637F1FF55E}" srcOrd="0" destOrd="0" parTransId="{20407B50-FCF8-4002-BBEB-435CF9E56AD6}" sibTransId="{F450345D-4060-4EBE-B572-B61482D1274C}"/>
    <dgm:cxn modelId="{865177B2-81C6-428A-A525-DB2ED981E463}" type="presOf" srcId="{20407B50-FCF8-4002-BBEB-435CF9E56AD6}" destId="{49DD1BB0-E20D-45ED-A97A-F56EA4327177}" srcOrd="0" destOrd="0" presId="urn:microsoft.com/office/officeart/2005/8/layout/hierarchy1"/>
    <dgm:cxn modelId="{070B3CA5-0B3B-42FD-B0F4-A9018FB5B8F3}" type="presOf" srcId="{99073622-DFBD-4EC8-A69C-B1516B68E35A}" destId="{96B16007-58F2-4A7B-8F1E-31AFBD977911}" srcOrd="0" destOrd="0" presId="urn:microsoft.com/office/officeart/2005/8/layout/hierarchy1"/>
    <dgm:cxn modelId="{9F41CFF9-7A03-4779-B182-D95C275D0454}" srcId="{83A752D2-7390-417F-BFBD-126BA4943190}" destId="{36B23315-19B2-43EC-A6D4-BA43AA8C1BB5}" srcOrd="1" destOrd="0" parTransId="{538552DC-96CB-4D8C-91AC-A135113D8C7B}" sibTransId="{33812BC8-D51D-4229-82FB-3555842654B1}"/>
    <dgm:cxn modelId="{3A0D1E91-9CD6-48CE-9CDE-82C6E35E63D5}" type="presOf" srcId="{24EDB03E-EB42-4283-8821-8F0525800517}" destId="{C63C9ED1-54E8-413A-8706-7412A5C49153}" srcOrd="0" destOrd="0" presId="urn:microsoft.com/office/officeart/2005/8/layout/hierarchy1"/>
    <dgm:cxn modelId="{0AFCDE5F-539F-466E-AFE8-D1DEC1B76570}" srcId="{E40CF7D4-3CA3-4716-B880-F8EBB0192E17}" destId="{7C8B91DB-095A-49DD-9968-FE644420B16A}" srcOrd="0" destOrd="0" parTransId="{77003D1D-39D3-411E-A282-BA868C56FBC3}" sibTransId="{8D4FCDF7-43D5-4611-880D-1096E14E5951}"/>
    <dgm:cxn modelId="{69E93E5D-CF6D-4B94-B92D-1096B2816E7B}" type="presOf" srcId="{FFB9557A-B272-4FE9-9193-10308F259F8D}" destId="{03EA0328-5494-41D8-AA21-263A51F77E18}" srcOrd="0" destOrd="0" presId="urn:microsoft.com/office/officeart/2005/8/layout/hierarchy1"/>
    <dgm:cxn modelId="{D94BD9DB-917A-49BA-90B2-331942150F6B}" type="presOf" srcId="{41C24299-4403-448C-8B24-05563A0AAD01}" destId="{9A4C85D4-AA24-4F93-AF65-F935E8DF5234}" srcOrd="0" destOrd="0" presId="urn:microsoft.com/office/officeart/2005/8/layout/hierarchy1"/>
    <dgm:cxn modelId="{D225B957-38E8-4984-A330-51516ED1DC81}" type="presOf" srcId="{B0EDB5F8-2D6C-4568-880C-23B1A03CD815}" destId="{EDE160A4-B338-4BC2-AD8A-7CF5C7BF6551}" srcOrd="0" destOrd="0" presId="urn:microsoft.com/office/officeart/2005/8/layout/hierarchy1"/>
    <dgm:cxn modelId="{C305232A-0A08-42DC-A886-D77D1351AA57}" type="presOf" srcId="{BB84213E-E1ED-4B70-A022-6FA870F1E701}" destId="{FD63416F-0E91-4B08-B47D-FCCE0A2C10FB}" srcOrd="0" destOrd="0" presId="urn:microsoft.com/office/officeart/2005/8/layout/hierarchy1"/>
    <dgm:cxn modelId="{77E4D482-E7A8-4C55-B5A9-822B3224B374}" type="presOf" srcId="{C28B3260-4B58-4868-A41A-8356877E1C45}" destId="{EBCDF900-76E9-417F-99E0-F952DD223E32}" srcOrd="0" destOrd="0" presId="urn:microsoft.com/office/officeart/2005/8/layout/hierarchy1"/>
    <dgm:cxn modelId="{503C18AC-FBB5-4614-8703-30CE2C635CBB}" type="presOf" srcId="{839DF6F7-A43B-4BEE-B3B3-008E0F820E96}" destId="{6FC1C28A-D2BC-4FFC-8732-1D6F475258C3}" srcOrd="0" destOrd="0" presId="urn:microsoft.com/office/officeart/2005/8/layout/hierarchy1"/>
    <dgm:cxn modelId="{0BA37C72-C712-4F5C-A215-7346C235DF63}" type="presOf" srcId="{A495FC01-2964-454F-BA1F-B30C34DB8701}" destId="{732FB02F-8B0E-4D74-9386-5B5B8690D8E4}" srcOrd="0" destOrd="0" presId="urn:microsoft.com/office/officeart/2005/8/layout/hierarchy1"/>
    <dgm:cxn modelId="{8682C7B6-98F5-4EBB-914A-19639E4B80FD}" type="presOf" srcId="{359390C3-67E1-4475-BBFA-B1B5742E367F}" destId="{F1B81551-0C0B-4F4B-9FFD-8E856A93EF06}" srcOrd="0" destOrd="0" presId="urn:microsoft.com/office/officeart/2005/8/layout/hierarchy1"/>
    <dgm:cxn modelId="{01B76161-5063-4BF9-AB4E-DE8ABC2A372D}" type="presOf" srcId="{AE73AE99-0156-49EC-8CCD-9B1FA41F86EF}" destId="{2E90FBB1-949C-4080-89F6-28AB2263288F}" srcOrd="0" destOrd="0" presId="urn:microsoft.com/office/officeart/2005/8/layout/hierarchy1"/>
    <dgm:cxn modelId="{9AEE1F42-2AE0-4B60-97BD-C8528BBB8242}" type="presOf" srcId="{738379AD-9A86-41DE-A408-CF7A0D4246B3}" destId="{C5113CAF-E0F7-4A76-A3A8-40A84176AA5D}" srcOrd="0" destOrd="0" presId="urn:microsoft.com/office/officeart/2005/8/layout/hierarchy1"/>
    <dgm:cxn modelId="{62EAB6EA-BD84-4BDC-8D7A-793A94B1DD94}" srcId="{240FDE6A-7D7F-4000-B8AC-E4039036FF71}" destId="{634EC19A-20C2-4F4F-A278-20BC9F765B34}" srcOrd="1" destOrd="0" parTransId="{FF96F46B-6B16-4036-B469-87C0FFED8686}" sibTransId="{48784211-021D-406A-A4F1-560AA652CC55}"/>
    <dgm:cxn modelId="{43452CD6-1EA7-4AF2-B1B0-6506A02664D0}" type="presOf" srcId="{83A752D2-7390-417F-BFBD-126BA4943190}" destId="{79CFD308-B4C7-4F95-B348-1705995F2090}" srcOrd="0" destOrd="0" presId="urn:microsoft.com/office/officeart/2005/8/layout/hierarchy1"/>
    <dgm:cxn modelId="{F1915C2B-41BE-4B34-92C0-E96B5888537F}" srcId="{3B990D89-22E8-4CB3-8157-E4992871AE2E}" destId="{4A4777FC-EE99-463F-BB07-848C23EF8122}" srcOrd="1" destOrd="0" parTransId="{DD7D9B5F-2208-4397-B6DB-4BA579DCB541}" sibTransId="{F15C6CE3-6D0A-4BE7-9068-6D7AEE41054B}"/>
    <dgm:cxn modelId="{180D313B-2406-4066-B4C3-63E44A20081D}" type="presOf" srcId="{3B990D89-22E8-4CB3-8157-E4992871AE2E}" destId="{738F305E-2415-4396-A1B5-E10D4BF1ED19}" srcOrd="0" destOrd="0" presId="urn:microsoft.com/office/officeart/2005/8/layout/hierarchy1"/>
    <dgm:cxn modelId="{43844AC6-BA5E-4EE0-873A-3A896DC7C714}" type="presOf" srcId="{A0156DAA-BF25-48CC-BC70-80867A723146}" destId="{3BC01295-25C3-4CCE-9C41-2EE56ECBB776}" srcOrd="0" destOrd="0" presId="urn:microsoft.com/office/officeart/2005/8/layout/hierarchy1"/>
    <dgm:cxn modelId="{AF612856-7D46-4DA3-98C1-B5589CED851F}" srcId="{143C28DF-3F6B-487E-A34D-17637F1FF55E}" destId="{6E680BCF-85A8-49E5-83E5-AD52D096D271}" srcOrd="0" destOrd="0" parTransId="{359390C3-67E1-4475-BBFA-B1B5742E367F}" sibTransId="{E81F7A3F-B9A2-4D00-BC8E-2689A5D3C9FC}"/>
    <dgm:cxn modelId="{2FDBD3BA-323E-4ED0-9DE2-E28020157F21}" type="presOf" srcId="{2B5E7C60-8B58-4F69-99CA-830760689A50}" destId="{262B37BB-F50C-466E-A5E5-38F03E48FA01}" srcOrd="0" destOrd="0" presId="urn:microsoft.com/office/officeart/2005/8/layout/hierarchy1"/>
    <dgm:cxn modelId="{C1D9587A-F460-477F-81E1-3C0B9B48DE87}" srcId="{E40CF7D4-3CA3-4716-B880-F8EBB0192E17}" destId="{0F6DC9B2-A462-4224-96C0-35377AA10341}" srcOrd="1" destOrd="0" parTransId="{C28B3260-4B58-4868-A41A-8356877E1C45}" sibTransId="{5F2D72B4-C5EE-4D27-A868-57B49B28A00C}"/>
    <dgm:cxn modelId="{279C79E8-5238-4041-8B22-C8388600FF7F}" srcId="{240FDE6A-7D7F-4000-B8AC-E4039036FF71}" destId="{41C24299-4403-448C-8B24-05563A0AAD01}" srcOrd="0" destOrd="0" parTransId="{FFB9557A-B272-4FE9-9193-10308F259F8D}" sibTransId="{27BB5DE9-B466-423D-A2EE-4755181144CA}"/>
    <dgm:cxn modelId="{DF9C860F-EB37-4FFD-8817-8B3A0BF9D2B7}" type="presOf" srcId="{C8AE72D0-AD68-4B2E-B79D-6B1E6604CFA1}" destId="{982E7E31-6FA1-4F8A-A599-D1732FA5A1C7}" srcOrd="0" destOrd="0" presId="urn:microsoft.com/office/officeart/2005/8/layout/hierarchy1"/>
    <dgm:cxn modelId="{99AB7E96-731C-4748-8678-51ED625AAE06}" type="presOf" srcId="{F529D87E-99E5-46F0-9916-0199F79A0095}" destId="{DD210AD7-6778-4BAB-B0B8-5D550DCEB6CE}" srcOrd="0" destOrd="0" presId="urn:microsoft.com/office/officeart/2005/8/layout/hierarchy1"/>
    <dgm:cxn modelId="{DF661FE8-5A1F-4D06-B867-339A652F9FC9}" type="presOf" srcId="{44C395D5-1B73-42CE-A0FC-4358039EB5D2}" destId="{83E8B63E-B88B-4B13-BE60-CD9932F07947}" srcOrd="0" destOrd="0" presId="urn:microsoft.com/office/officeart/2005/8/layout/hierarchy1"/>
    <dgm:cxn modelId="{4C5590AA-B86C-4059-B435-D3D5E6D96C65}" srcId="{36B23315-19B2-43EC-A6D4-BA43AA8C1BB5}" destId="{3B990D89-22E8-4CB3-8157-E4992871AE2E}" srcOrd="1" destOrd="0" parTransId="{C8AE72D0-AD68-4B2E-B79D-6B1E6604CFA1}" sibTransId="{B5552E28-FBEF-4851-9B7D-AED737909EE4}"/>
    <dgm:cxn modelId="{9919C7C7-62DB-46CF-80D1-E91806001C3B}" type="presOf" srcId="{9F8EBC16-8ADA-4097-91D0-6B70A0479427}" destId="{217B2B5F-2625-4F02-B104-9CA2654BA8E8}" srcOrd="0" destOrd="0" presId="urn:microsoft.com/office/officeart/2005/8/layout/hierarchy1"/>
    <dgm:cxn modelId="{C8C34F46-1008-4E7B-828D-CB63D7999787}" srcId="{6E680BCF-85A8-49E5-83E5-AD52D096D271}" destId="{A0156DAA-BF25-48CC-BC70-80867A723146}" srcOrd="1" destOrd="0" parTransId="{2F2C8067-4B11-400B-AB69-BB561A063240}" sibTransId="{75309453-7075-4A06-B82D-7329F5276A4F}"/>
    <dgm:cxn modelId="{CA2F8AE4-ECF5-45BD-A285-F4433542724F}" srcId="{24EDB03E-EB42-4283-8821-8F0525800517}" destId="{99073622-DFBD-4EC8-A69C-B1516B68E35A}" srcOrd="1" destOrd="0" parTransId="{44C395D5-1B73-42CE-A0FC-4358039EB5D2}" sibTransId="{8D4E5BE3-9DE0-4FD9-A37E-64474F468A87}"/>
    <dgm:cxn modelId="{9BF56BC3-772A-4B8B-BE17-14CDC226D1E2}" type="presOf" srcId="{6E680BCF-85A8-49E5-83E5-AD52D096D271}" destId="{4D915E12-ABB7-4498-9F91-D39B5527F10B}" srcOrd="0" destOrd="0" presId="urn:microsoft.com/office/officeart/2005/8/layout/hierarchy1"/>
    <dgm:cxn modelId="{97D35F44-A1C1-4CF2-A651-30BA52C82D5F}" type="presOf" srcId="{01D18F2E-7D03-4DD5-8944-8E9D266D2995}" destId="{5A7871B1-7897-4BAD-BE83-BC68BAA6BFF8}" srcOrd="0" destOrd="0" presId="urn:microsoft.com/office/officeart/2005/8/layout/hierarchy1"/>
    <dgm:cxn modelId="{F0A136DC-93EB-4E98-A28A-785182513241}" type="presOf" srcId="{FF96F46B-6B16-4036-B469-87C0FFED8686}" destId="{C87E552B-2880-4FC5-9CEE-6D4CE4C73476}" srcOrd="0" destOrd="0" presId="urn:microsoft.com/office/officeart/2005/8/layout/hierarchy1"/>
    <dgm:cxn modelId="{4644A82C-F14F-44D7-BA34-E293BDBF74D5}" type="presOf" srcId="{634EC19A-20C2-4F4F-A278-20BC9F765B34}" destId="{96BEA564-7EBA-46CA-ABBF-8516C843A337}" srcOrd="0" destOrd="0" presId="urn:microsoft.com/office/officeart/2005/8/layout/hierarchy1"/>
    <dgm:cxn modelId="{564D5C19-5FEC-4BF3-90AE-4B14E101B242}" type="presOf" srcId="{240FDE6A-7D7F-4000-B8AC-E4039036FF71}" destId="{A4DCF084-655D-4462-93CE-EB5FB7062E93}" srcOrd="0" destOrd="0" presId="urn:microsoft.com/office/officeart/2005/8/layout/hierarchy1"/>
    <dgm:cxn modelId="{1A684CB8-1FF5-4881-833B-0F3BA5360541}" type="presOf" srcId="{4A4777FC-EE99-463F-BB07-848C23EF8122}" destId="{75769E9F-D44E-48AE-B8A7-520636D7D951}" srcOrd="0" destOrd="0" presId="urn:microsoft.com/office/officeart/2005/8/layout/hierarchy1"/>
    <dgm:cxn modelId="{90370F23-0ABF-4680-B241-EBF8ECC65FFF}" srcId="{143C28DF-3F6B-487E-A34D-17637F1FF55E}" destId="{24EDB03E-EB42-4283-8821-8F0525800517}" srcOrd="1" destOrd="0" parTransId="{F529D87E-99E5-46F0-9916-0199F79A0095}" sibTransId="{CEBA4D90-D5E0-4D54-B97F-DCAA68D76812}"/>
    <dgm:cxn modelId="{F51E9426-A68C-4B5A-ADE5-0CDB62786731}" type="presOf" srcId="{77003D1D-39D3-411E-A282-BA868C56FBC3}" destId="{D51D3C0A-F319-4D34-8CB4-D161838442DA}" srcOrd="0" destOrd="0" presId="urn:microsoft.com/office/officeart/2005/8/layout/hierarchy1"/>
    <dgm:cxn modelId="{916A267E-4C12-4D50-8D11-F38D299C4B48}" type="presOf" srcId="{143C28DF-3F6B-487E-A34D-17637F1FF55E}" destId="{66E9A20E-3758-4DC4-BD38-5D052E0C199F}" srcOrd="0" destOrd="0" presId="urn:microsoft.com/office/officeart/2005/8/layout/hierarchy1"/>
    <dgm:cxn modelId="{3E0B560F-951A-4A89-9FF5-57C76AC4F692}" srcId="{6E680BCF-85A8-49E5-83E5-AD52D096D271}" destId="{E40CF7D4-3CA3-4716-B880-F8EBB0192E17}" srcOrd="0" destOrd="0" parTransId="{784A6132-DA58-4978-BB31-718440E1B3CD}" sibTransId="{4220A656-E427-4629-BF21-8F52676FA734}"/>
    <dgm:cxn modelId="{53D74289-A8E8-498A-A8B6-330857B8B036}" srcId="{B0EDB5F8-2D6C-4568-880C-23B1A03CD815}" destId="{2B5E7C60-8B58-4F69-99CA-830760689A50}" srcOrd="1" destOrd="0" parTransId="{738379AD-9A86-41DE-A408-CF7A0D4246B3}" sibTransId="{9C6C5DB0-8445-4C94-9E76-720748EA0D54}"/>
    <dgm:cxn modelId="{119F30B9-1DD2-401C-8D73-E8E76DA88F57}" type="presOf" srcId="{538552DC-96CB-4D8C-91AC-A135113D8C7B}" destId="{A750C8CD-7C9C-49E6-8456-EB80054503C6}" srcOrd="0" destOrd="0" presId="urn:microsoft.com/office/officeart/2005/8/layout/hierarchy1"/>
    <dgm:cxn modelId="{5A0E407B-5787-454E-802B-9109C32358F0}" type="presParOf" srcId="{5A7871B1-7897-4BAD-BE83-BC68BAA6BFF8}" destId="{A20B5E55-8EBC-4917-8EC3-54D1E29A94F9}" srcOrd="0" destOrd="0" presId="urn:microsoft.com/office/officeart/2005/8/layout/hierarchy1"/>
    <dgm:cxn modelId="{DC52F504-1B7C-497D-9174-F2FE3F02FDD7}" type="presParOf" srcId="{A20B5E55-8EBC-4917-8EC3-54D1E29A94F9}" destId="{20401F15-A4D3-42DD-8D8D-EC9DCB9AAE84}" srcOrd="0" destOrd="0" presId="urn:microsoft.com/office/officeart/2005/8/layout/hierarchy1"/>
    <dgm:cxn modelId="{4F66F98F-94BD-4851-8258-58D41601603E}" type="presParOf" srcId="{20401F15-A4D3-42DD-8D8D-EC9DCB9AAE84}" destId="{A72AD882-E55C-4F4B-A012-E97666D199AF}" srcOrd="0" destOrd="0" presId="urn:microsoft.com/office/officeart/2005/8/layout/hierarchy1"/>
    <dgm:cxn modelId="{007C6953-E7A4-45E9-87C1-0C818EEA3B73}" type="presParOf" srcId="{20401F15-A4D3-42DD-8D8D-EC9DCB9AAE84}" destId="{79CFD308-B4C7-4F95-B348-1705995F2090}" srcOrd="1" destOrd="0" presId="urn:microsoft.com/office/officeart/2005/8/layout/hierarchy1"/>
    <dgm:cxn modelId="{43C283A1-C0E1-49B9-9560-90AA64AE7DE7}" type="presParOf" srcId="{A20B5E55-8EBC-4917-8EC3-54D1E29A94F9}" destId="{7E3C5773-BA49-48F0-9272-3FD49732CDD3}" srcOrd="1" destOrd="0" presId="urn:microsoft.com/office/officeart/2005/8/layout/hierarchy1"/>
    <dgm:cxn modelId="{8E9766D2-B66A-4C5A-9C16-F4BA3C8D52D3}" type="presParOf" srcId="{7E3C5773-BA49-48F0-9272-3FD49732CDD3}" destId="{49DD1BB0-E20D-45ED-A97A-F56EA4327177}" srcOrd="0" destOrd="0" presId="urn:microsoft.com/office/officeart/2005/8/layout/hierarchy1"/>
    <dgm:cxn modelId="{8F81D837-57EE-4684-A059-9795EDFC4301}" type="presParOf" srcId="{7E3C5773-BA49-48F0-9272-3FD49732CDD3}" destId="{CAB897D8-5A74-4772-B069-4516599A0305}" srcOrd="1" destOrd="0" presId="urn:microsoft.com/office/officeart/2005/8/layout/hierarchy1"/>
    <dgm:cxn modelId="{4E470C7C-5C2C-40BD-BED3-B53EE9906947}" type="presParOf" srcId="{CAB897D8-5A74-4772-B069-4516599A0305}" destId="{AB2E829B-911A-4CB3-B9D9-2EE6ED1670AB}" srcOrd="0" destOrd="0" presId="urn:microsoft.com/office/officeart/2005/8/layout/hierarchy1"/>
    <dgm:cxn modelId="{6DADECC6-D0F2-43ED-847C-79CBF6D4D54B}" type="presParOf" srcId="{AB2E829B-911A-4CB3-B9D9-2EE6ED1670AB}" destId="{9436D224-EDC1-4B33-9CC6-7B30E2D936A6}" srcOrd="0" destOrd="0" presId="urn:microsoft.com/office/officeart/2005/8/layout/hierarchy1"/>
    <dgm:cxn modelId="{AAE21FBE-5661-4C41-B73C-0A6BFB16E425}" type="presParOf" srcId="{AB2E829B-911A-4CB3-B9D9-2EE6ED1670AB}" destId="{66E9A20E-3758-4DC4-BD38-5D052E0C199F}" srcOrd="1" destOrd="0" presId="urn:microsoft.com/office/officeart/2005/8/layout/hierarchy1"/>
    <dgm:cxn modelId="{D860EFCA-9ABB-4332-AE0A-560C5AE1F6A8}" type="presParOf" srcId="{CAB897D8-5A74-4772-B069-4516599A0305}" destId="{A3371616-1583-4883-A931-4E575FE34981}" srcOrd="1" destOrd="0" presId="urn:microsoft.com/office/officeart/2005/8/layout/hierarchy1"/>
    <dgm:cxn modelId="{47D19FF1-73E7-4BB2-BDD3-ECD5C6AEB534}" type="presParOf" srcId="{A3371616-1583-4883-A931-4E575FE34981}" destId="{F1B81551-0C0B-4F4B-9FFD-8E856A93EF06}" srcOrd="0" destOrd="0" presId="urn:microsoft.com/office/officeart/2005/8/layout/hierarchy1"/>
    <dgm:cxn modelId="{314A872F-A6CD-409E-9975-A3A05A6132AD}" type="presParOf" srcId="{A3371616-1583-4883-A931-4E575FE34981}" destId="{E6D866D8-7501-4252-8FDE-7A4708983840}" srcOrd="1" destOrd="0" presId="urn:microsoft.com/office/officeart/2005/8/layout/hierarchy1"/>
    <dgm:cxn modelId="{C431B75E-0169-43A6-AE83-5006954AC2C2}" type="presParOf" srcId="{E6D866D8-7501-4252-8FDE-7A4708983840}" destId="{909353E4-4C74-4256-B849-31A99A82065A}" srcOrd="0" destOrd="0" presId="urn:microsoft.com/office/officeart/2005/8/layout/hierarchy1"/>
    <dgm:cxn modelId="{9DCA9C58-4BE1-44E5-B3D6-CB72F29215E4}" type="presParOf" srcId="{909353E4-4C74-4256-B849-31A99A82065A}" destId="{8FB8A80C-6F90-4BDF-A7EB-C317AFC71A4F}" srcOrd="0" destOrd="0" presId="urn:microsoft.com/office/officeart/2005/8/layout/hierarchy1"/>
    <dgm:cxn modelId="{504EB55D-6BB6-4892-AEFC-218ACBAB1FE8}" type="presParOf" srcId="{909353E4-4C74-4256-B849-31A99A82065A}" destId="{4D915E12-ABB7-4498-9F91-D39B5527F10B}" srcOrd="1" destOrd="0" presId="urn:microsoft.com/office/officeart/2005/8/layout/hierarchy1"/>
    <dgm:cxn modelId="{8F749157-C8C6-4236-97D5-65B6C8938622}" type="presParOf" srcId="{E6D866D8-7501-4252-8FDE-7A4708983840}" destId="{6378BC7F-06F3-40BF-9428-6451A0CE0834}" srcOrd="1" destOrd="0" presId="urn:microsoft.com/office/officeart/2005/8/layout/hierarchy1"/>
    <dgm:cxn modelId="{DE2CF2E4-AFF4-4F73-9C02-A01E0515BAFB}" type="presParOf" srcId="{6378BC7F-06F3-40BF-9428-6451A0CE0834}" destId="{8046461F-5C22-47E6-AF18-4BEA811D1ED0}" srcOrd="0" destOrd="0" presId="urn:microsoft.com/office/officeart/2005/8/layout/hierarchy1"/>
    <dgm:cxn modelId="{A95302E4-41D3-4DB1-9126-461B447017B1}" type="presParOf" srcId="{6378BC7F-06F3-40BF-9428-6451A0CE0834}" destId="{7C82103E-D8A0-4139-B4BE-477F50F53794}" srcOrd="1" destOrd="0" presId="urn:microsoft.com/office/officeart/2005/8/layout/hierarchy1"/>
    <dgm:cxn modelId="{A5FEC7C5-4015-4816-A378-8363AB600771}" type="presParOf" srcId="{7C82103E-D8A0-4139-B4BE-477F50F53794}" destId="{4ADA66CF-3B08-4540-A9E9-CC3DBAECD5C9}" srcOrd="0" destOrd="0" presId="urn:microsoft.com/office/officeart/2005/8/layout/hierarchy1"/>
    <dgm:cxn modelId="{89445DDC-2AAE-47B4-B458-4547B518B02B}" type="presParOf" srcId="{4ADA66CF-3B08-4540-A9E9-CC3DBAECD5C9}" destId="{A0A8E36D-D788-4797-AF2D-1015B0B1792D}" srcOrd="0" destOrd="0" presId="urn:microsoft.com/office/officeart/2005/8/layout/hierarchy1"/>
    <dgm:cxn modelId="{9A0E254D-9AE8-4490-A956-FD00DDF7024A}" type="presParOf" srcId="{4ADA66CF-3B08-4540-A9E9-CC3DBAECD5C9}" destId="{C12E500C-E514-41E0-A61F-F0747D8BCBBF}" srcOrd="1" destOrd="0" presId="urn:microsoft.com/office/officeart/2005/8/layout/hierarchy1"/>
    <dgm:cxn modelId="{3C998D59-F417-4B4A-8717-B60E1D8A8181}" type="presParOf" srcId="{7C82103E-D8A0-4139-B4BE-477F50F53794}" destId="{9D3A7807-A017-4B25-89A2-C28B2CDBF609}" srcOrd="1" destOrd="0" presId="urn:microsoft.com/office/officeart/2005/8/layout/hierarchy1"/>
    <dgm:cxn modelId="{F81204CD-5012-402A-B93E-39545DBF978D}" type="presParOf" srcId="{9D3A7807-A017-4B25-89A2-C28B2CDBF609}" destId="{D51D3C0A-F319-4D34-8CB4-D161838442DA}" srcOrd="0" destOrd="0" presId="urn:microsoft.com/office/officeart/2005/8/layout/hierarchy1"/>
    <dgm:cxn modelId="{6ECB3C4E-C04E-4629-9916-7A8D245CBC93}" type="presParOf" srcId="{9D3A7807-A017-4B25-89A2-C28B2CDBF609}" destId="{C53669CF-D3EA-4E92-AAE2-A802E912A2E6}" srcOrd="1" destOrd="0" presId="urn:microsoft.com/office/officeart/2005/8/layout/hierarchy1"/>
    <dgm:cxn modelId="{CA99DBE5-B3E3-47F3-9B12-9856F15CC52E}" type="presParOf" srcId="{C53669CF-D3EA-4E92-AAE2-A802E912A2E6}" destId="{2337B26B-40E1-44F6-A7A5-47ED68D954FD}" srcOrd="0" destOrd="0" presId="urn:microsoft.com/office/officeart/2005/8/layout/hierarchy1"/>
    <dgm:cxn modelId="{36690FB1-D789-4055-84DD-3D4D39F6222E}" type="presParOf" srcId="{2337B26B-40E1-44F6-A7A5-47ED68D954FD}" destId="{9B1CC4A0-C38F-4089-8E83-BC8DE16BAFC1}" srcOrd="0" destOrd="0" presId="urn:microsoft.com/office/officeart/2005/8/layout/hierarchy1"/>
    <dgm:cxn modelId="{5A831412-5064-44D7-A0E2-6B1CF5B51C8D}" type="presParOf" srcId="{2337B26B-40E1-44F6-A7A5-47ED68D954FD}" destId="{BDD79E4F-CACE-4DE0-B9AE-FFC981FEDBF5}" srcOrd="1" destOrd="0" presId="urn:microsoft.com/office/officeart/2005/8/layout/hierarchy1"/>
    <dgm:cxn modelId="{B8B77E8E-5E8B-453B-A47E-F6D4A6F20AF0}" type="presParOf" srcId="{C53669CF-D3EA-4E92-AAE2-A802E912A2E6}" destId="{1240B39F-16DE-4E43-9F3A-7D538EE2AFD7}" srcOrd="1" destOrd="0" presId="urn:microsoft.com/office/officeart/2005/8/layout/hierarchy1"/>
    <dgm:cxn modelId="{8B45185D-C796-4489-93DC-B5B8EA061C80}" type="presParOf" srcId="{1240B39F-16DE-4E43-9F3A-7D538EE2AFD7}" destId="{3777410B-0521-4D07-B0FB-16068EC2D54F}" srcOrd="0" destOrd="0" presId="urn:microsoft.com/office/officeart/2005/8/layout/hierarchy1"/>
    <dgm:cxn modelId="{46065E9F-8D37-44D6-AA17-B6314ABF0241}" type="presParOf" srcId="{1240B39F-16DE-4E43-9F3A-7D538EE2AFD7}" destId="{8C6EC97C-296E-4B7B-821A-7392F05EEEBF}" srcOrd="1" destOrd="0" presId="urn:microsoft.com/office/officeart/2005/8/layout/hierarchy1"/>
    <dgm:cxn modelId="{343B5950-80CC-4628-BBA6-6925D2287D02}" type="presParOf" srcId="{8C6EC97C-296E-4B7B-821A-7392F05EEEBF}" destId="{B8BE8043-50BC-4BE4-9754-517A38DE80BE}" srcOrd="0" destOrd="0" presId="urn:microsoft.com/office/officeart/2005/8/layout/hierarchy1"/>
    <dgm:cxn modelId="{BB4927F3-4AC3-4430-A539-87797138A77C}" type="presParOf" srcId="{B8BE8043-50BC-4BE4-9754-517A38DE80BE}" destId="{512D7B8F-502F-4158-8D8A-9489CD3D49DC}" srcOrd="0" destOrd="0" presId="urn:microsoft.com/office/officeart/2005/8/layout/hierarchy1"/>
    <dgm:cxn modelId="{5875BF5C-C1A1-49CA-A40B-04F15E2B5E69}" type="presParOf" srcId="{B8BE8043-50BC-4BE4-9754-517A38DE80BE}" destId="{2E90FBB1-949C-4080-89F6-28AB2263288F}" srcOrd="1" destOrd="0" presId="urn:microsoft.com/office/officeart/2005/8/layout/hierarchy1"/>
    <dgm:cxn modelId="{2CA3EAD8-AAC8-4B95-9AC6-CE09DCC3A523}" type="presParOf" srcId="{8C6EC97C-296E-4B7B-821A-7392F05EEEBF}" destId="{B0B4669F-D3BA-4B6B-8BBD-93409CC70B3B}" srcOrd="1" destOrd="0" presId="urn:microsoft.com/office/officeart/2005/8/layout/hierarchy1"/>
    <dgm:cxn modelId="{0EAEE3A4-AFC5-41BA-BEDE-4AA450C0FF6F}" type="presParOf" srcId="{1240B39F-16DE-4E43-9F3A-7D538EE2AFD7}" destId="{333D741B-D2BF-4AD3-A6A7-54498D085815}" srcOrd="2" destOrd="0" presId="urn:microsoft.com/office/officeart/2005/8/layout/hierarchy1"/>
    <dgm:cxn modelId="{A95B2F72-837E-453E-A78E-F474FC19C5EF}" type="presParOf" srcId="{1240B39F-16DE-4E43-9F3A-7D538EE2AFD7}" destId="{4FD84AE4-FE29-4224-A69F-1CC9C1B9AB5A}" srcOrd="3" destOrd="0" presId="urn:microsoft.com/office/officeart/2005/8/layout/hierarchy1"/>
    <dgm:cxn modelId="{258D8B06-7E5E-49CB-87AB-27154E53C3F9}" type="presParOf" srcId="{4FD84AE4-FE29-4224-A69F-1CC9C1B9AB5A}" destId="{B35D6202-DF86-4E44-8171-C4DAFE49A24D}" srcOrd="0" destOrd="0" presId="urn:microsoft.com/office/officeart/2005/8/layout/hierarchy1"/>
    <dgm:cxn modelId="{307FEA9D-764F-44BE-BB5B-9E7F2034BAED}" type="presParOf" srcId="{B35D6202-DF86-4E44-8171-C4DAFE49A24D}" destId="{9CF862DB-5C83-40A2-AD50-5A09DF3C56CC}" srcOrd="0" destOrd="0" presId="urn:microsoft.com/office/officeart/2005/8/layout/hierarchy1"/>
    <dgm:cxn modelId="{762B9477-52A6-41A5-B623-1483DD700DFE}" type="presParOf" srcId="{B35D6202-DF86-4E44-8171-C4DAFE49A24D}" destId="{6FC1C28A-D2BC-4FFC-8732-1D6F475258C3}" srcOrd="1" destOrd="0" presId="urn:microsoft.com/office/officeart/2005/8/layout/hierarchy1"/>
    <dgm:cxn modelId="{B04D7055-1842-4C78-80E8-A774F300D6CC}" type="presParOf" srcId="{4FD84AE4-FE29-4224-A69F-1CC9C1B9AB5A}" destId="{275A18BF-23BF-4B38-93CB-2B68C2A1DD34}" srcOrd="1" destOrd="0" presId="urn:microsoft.com/office/officeart/2005/8/layout/hierarchy1"/>
    <dgm:cxn modelId="{142584E3-A6D8-41F4-8EAC-2512A0B1026F}" type="presParOf" srcId="{9D3A7807-A017-4B25-89A2-C28B2CDBF609}" destId="{EBCDF900-76E9-417F-99E0-F952DD223E32}" srcOrd="2" destOrd="0" presId="urn:microsoft.com/office/officeart/2005/8/layout/hierarchy1"/>
    <dgm:cxn modelId="{F86B8148-FE4F-404B-B575-240533D85025}" type="presParOf" srcId="{9D3A7807-A017-4B25-89A2-C28B2CDBF609}" destId="{A941AD96-CF61-4A10-8E36-E3EADFECF10E}" srcOrd="3" destOrd="0" presId="urn:microsoft.com/office/officeart/2005/8/layout/hierarchy1"/>
    <dgm:cxn modelId="{8B5C9E5C-01A7-4306-A449-B33BB2A82358}" type="presParOf" srcId="{A941AD96-CF61-4A10-8E36-E3EADFECF10E}" destId="{95D23D16-3AA7-4DE8-BB23-2A8F3AA12B9F}" srcOrd="0" destOrd="0" presId="urn:microsoft.com/office/officeart/2005/8/layout/hierarchy1"/>
    <dgm:cxn modelId="{EFDE3479-BA4E-4421-A47F-24209E60D4F6}" type="presParOf" srcId="{95D23D16-3AA7-4DE8-BB23-2A8F3AA12B9F}" destId="{EC4E494A-1CD5-4861-AEB4-5A6BBACD5E37}" srcOrd="0" destOrd="0" presId="urn:microsoft.com/office/officeart/2005/8/layout/hierarchy1"/>
    <dgm:cxn modelId="{ADCB5FAD-B59F-4D3E-BF19-21C2AE31489F}" type="presParOf" srcId="{95D23D16-3AA7-4DE8-BB23-2A8F3AA12B9F}" destId="{F32008B1-0CE6-4837-9A11-6E3527C31874}" srcOrd="1" destOrd="0" presId="urn:microsoft.com/office/officeart/2005/8/layout/hierarchy1"/>
    <dgm:cxn modelId="{023095E1-F76D-4186-A458-D7B4DF9F1D91}" type="presParOf" srcId="{A941AD96-CF61-4A10-8E36-E3EADFECF10E}" destId="{1E8D8C56-9686-47FA-B320-ED99383290C7}" srcOrd="1" destOrd="0" presId="urn:microsoft.com/office/officeart/2005/8/layout/hierarchy1"/>
    <dgm:cxn modelId="{F5F9363A-8EBE-442F-AB0C-BC1C328428B2}" type="presParOf" srcId="{6378BC7F-06F3-40BF-9428-6451A0CE0834}" destId="{13E314C2-2BD6-4BFE-8B91-762948A91B9F}" srcOrd="2" destOrd="0" presId="urn:microsoft.com/office/officeart/2005/8/layout/hierarchy1"/>
    <dgm:cxn modelId="{80D749DF-8746-40CF-B11B-514B04D0E7F1}" type="presParOf" srcId="{6378BC7F-06F3-40BF-9428-6451A0CE0834}" destId="{81347492-3E31-4717-B010-543C2442BAA5}" srcOrd="3" destOrd="0" presId="urn:microsoft.com/office/officeart/2005/8/layout/hierarchy1"/>
    <dgm:cxn modelId="{EDDE0BA2-D56E-4EF8-A1CF-0FBD7A450738}" type="presParOf" srcId="{81347492-3E31-4717-B010-543C2442BAA5}" destId="{763E5463-82C8-46B3-B398-CE5A47D5DE2B}" srcOrd="0" destOrd="0" presId="urn:microsoft.com/office/officeart/2005/8/layout/hierarchy1"/>
    <dgm:cxn modelId="{00C06F87-87C6-4919-B3FD-F2947EEDC21D}" type="presParOf" srcId="{763E5463-82C8-46B3-B398-CE5A47D5DE2B}" destId="{AC64BF61-4B71-4F43-91A3-9BB1D90B0B2B}" srcOrd="0" destOrd="0" presId="urn:microsoft.com/office/officeart/2005/8/layout/hierarchy1"/>
    <dgm:cxn modelId="{6420488E-7DD4-4E50-B3D0-D529C72D5149}" type="presParOf" srcId="{763E5463-82C8-46B3-B398-CE5A47D5DE2B}" destId="{3BC01295-25C3-4CCE-9C41-2EE56ECBB776}" srcOrd="1" destOrd="0" presId="urn:microsoft.com/office/officeart/2005/8/layout/hierarchy1"/>
    <dgm:cxn modelId="{477C2FAB-5E89-40AF-A7E6-0577508A65B3}" type="presParOf" srcId="{81347492-3E31-4717-B010-543C2442BAA5}" destId="{D0A7B939-EEAB-4CCC-A5D8-3F170A10E30D}" srcOrd="1" destOrd="0" presId="urn:microsoft.com/office/officeart/2005/8/layout/hierarchy1"/>
    <dgm:cxn modelId="{93B17802-5427-4D25-9374-C3E7443702CE}" type="presParOf" srcId="{A3371616-1583-4883-A931-4E575FE34981}" destId="{DD210AD7-6778-4BAB-B0B8-5D550DCEB6CE}" srcOrd="2" destOrd="0" presId="urn:microsoft.com/office/officeart/2005/8/layout/hierarchy1"/>
    <dgm:cxn modelId="{7B83F96A-4E4B-48F4-9864-C8299FA2AB16}" type="presParOf" srcId="{A3371616-1583-4883-A931-4E575FE34981}" destId="{24AA40AE-2F6C-4140-A75B-345E57C031C7}" srcOrd="3" destOrd="0" presId="urn:microsoft.com/office/officeart/2005/8/layout/hierarchy1"/>
    <dgm:cxn modelId="{AF3EA222-C6E3-43BA-A310-B743C710A7FA}" type="presParOf" srcId="{24AA40AE-2F6C-4140-A75B-345E57C031C7}" destId="{6CAA37BD-3D5A-465F-9510-A6721A662EFB}" srcOrd="0" destOrd="0" presId="urn:microsoft.com/office/officeart/2005/8/layout/hierarchy1"/>
    <dgm:cxn modelId="{6EB02CBD-EB7D-425D-A147-4DA37A2B538F}" type="presParOf" srcId="{6CAA37BD-3D5A-465F-9510-A6721A662EFB}" destId="{6AD954A3-302D-4EF0-AAF4-87CEFC381BDF}" srcOrd="0" destOrd="0" presId="urn:microsoft.com/office/officeart/2005/8/layout/hierarchy1"/>
    <dgm:cxn modelId="{7A46691D-0349-4068-A389-98E64E632B76}" type="presParOf" srcId="{6CAA37BD-3D5A-465F-9510-A6721A662EFB}" destId="{C63C9ED1-54E8-413A-8706-7412A5C49153}" srcOrd="1" destOrd="0" presId="urn:microsoft.com/office/officeart/2005/8/layout/hierarchy1"/>
    <dgm:cxn modelId="{1B8095F3-0C91-4678-8B84-EFA4736F3CA1}" type="presParOf" srcId="{24AA40AE-2F6C-4140-A75B-345E57C031C7}" destId="{4DBB4590-581A-460A-9209-ADACE0DFD721}" srcOrd="1" destOrd="0" presId="urn:microsoft.com/office/officeart/2005/8/layout/hierarchy1"/>
    <dgm:cxn modelId="{3BC6EB89-0701-4995-8FBE-E3404564D01F}" type="presParOf" srcId="{4DBB4590-581A-460A-9209-ADACE0DFD721}" destId="{217B2B5F-2625-4F02-B104-9CA2654BA8E8}" srcOrd="0" destOrd="0" presId="urn:microsoft.com/office/officeart/2005/8/layout/hierarchy1"/>
    <dgm:cxn modelId="{D619ECAD-B0D2-419C-93E4-D508C580C1A0}" type="presParOf" srcId="{4DBB4590-581A-460A-9209-ADACE0DFD721}" destId="{31CC9525-45D5-4220-AB66-69F982A49652}" srcOrd="1" destOrd="0" presId="urn:microsoft.com/office/officeart/2005/8/layout/hierarchy1"/>
    <dgm:cxn modelId="{0325E609-B42F-48B5-86E1-68DDFEDC29D6}" type="presParOf" srcId="{31CC9525-45D5-4220-AB66-69F982A49652}" destId="{37C484CB-CFD4-4273-945B-38F2C4A940A8}" srcOrd="0" destOrd="0" presId="urn:microsoft.com/office/officeart/2005/8/layout/hierarchy1"/>
    <dgm:cxn modelId="{7FF76B30-8BBF-4A32-815E-0B779AD1B7DE}" type="presParOf" srcId="{37C484CB-CFD4-4273-945B-38F2C4A940A8}" destId="{BD25E0DA-CC6C-4630-A7FF-7B25DFB7B3FC}" srcOrd="0" destOrd="0" presId="urn:microsoft.com/office/officeart/2005/8/layout/hierarchy1"/>
    <dgm:cxn modelId="{0B07A28E-9EDB-4804-8E1B-4A21DD04403B}" type="presParOf" srcId="{37C484CB-CFD4-4273-945B-38F2C4A940A8}" destId="{A4DCF084-655D-4462-93CE-EB5FB7062E93}" srcOrd="1" destOrd="0" presId="urn:microsoft.com/office/officeart/2005/8/layout/hierarchy1"/>
    <dgm:cxn modelId="{A25BA648-E916-49D5-99EA-B839DA0F99AD}" type="presParOf" srcId="{31CC9525-45D5-4220-AB66-69F982A49652}" destId="{A7EB1D7D-A0E2-4689-9AA0-D2D89C480151}" srcOrd="1" destOrd="0" presId="urn:microsoft.com/office/officeart/2005/8/layout/hierarchy1"/>
    <dgm:cxn modelId="{7AD23936-CEB7-4968-A364-BA0D70E2DE14}" type="presParOf" srcId="{A7EB1D7D-A0E2-4689-9AA0-D2D89C480151}" destId="{03EA0328-5494-41D8-AA21-263A51F77E18}" srcOrd="0" destOrd="0" presId="urn:microsoft.com/office/officeart/2005/8/layout/hierarchy1"/>
    <dgm:cxn modelId="{AFCCD57B-8A4D-4B7D-BE24-7441F94C6C25}" type="presParOf" srcId="{A7EB1D7D-A0E2-4689-9AA0-D2D89C480151}" destId="{99739947-DC3D-49D3-B85D-B5F7505C33A3}" srcOrd="1" destOrd="0" presId="urn:microsoft.com/office/officeart/2005/8/layout/hierarchy1"/>
    <dgm:cxn modelId="{BDC94EEB-59AD-4FC4-8D98-B3BF9FC69E2C}" type="presParOf" srcId="{99739947-DC3D-49D3-B85D-B5F7505C33A3}" destId="{A0A480D3-C77F-475E-9453-1EBFE853F803}" srcOrd="0" destOrd="0" presId="urn:microsoft.com/office/officeart/2005/8/layout/hierarchy1"/>
    <dgm:cxn modelId="{4C712241-7C65-437A-96A4-4926DB7E4761}" type="presParOf" srcId="{A0A480D3-C77F-475E-9453-1EBFE853F803}" destId="{71691D01-88CB-4861-8398-7385E39DD1A7}" srcOrd="0" destOrd="0" presId="urn:microsoft.com/office/officeart/2005/8/layout/hierarchy1"/>
    <dgm:cxn modelId="{E4BB28C8-2BB7-4429-8E29-5AC9AAAAB437}" type="presParOf" srcId="{A0A480D3-C77F-475E-9453-1EBFE853F803}" destId="{9A4C85D4-AA24-4F93-AF65-F935E8DF5234}" srcOrd="1" destOrd="0" presId="urn:microsoft.com/office/officeart/2005/8/layout/hierarchy1"/>
    <dgm:cxn modelId="{F9B1276D-D895-4A31-8A20-B546E7FE76FF}" type="presParOf" srcId="{99739947-DC3D-49D3-B85D-B5F7505C33A3}" destId="{0450BBCB-0231-4431-ACE4-8588AD8FDE68}" srcOrd="1" destOrd="0" presId="urn:microsoft.com/office/officeart/2005/8/layout/hierarchy1"/>
    <dgm:cxn modelId="{625CC09D-6A5D-4E35-9ADA-D44AEC48B302}" type="presParOf" srcId="{A7EB1D7D-A0E2-4689-9AA0-D2D89C480151}" destId="{C87E552B-2880-4FC5-9CEE-6D4CE4C73476}" srcOrd="2" destOrd="0" presId="urn:microsoft.com/office/officeart/2005/8/layout/hierarchy1"/>
    <dgm:cxn modelId="{EDBD19D7-7940-4F6E-8254-207E94BBC697}" type="presParOf" srcId="{A7EB1D7D-A0E2-4689-9AA0-D2D89C480151}" destId="{E17C9CD1-1ECC-4C1C-903A-148C0347CFF5}" srcOrd="3" destOrd="0" presId="urn:microsoft.com/office/officeart/2005/8/layout/hierarchy1"/>
    <dgm:cxn modelId="{A95DF206-BB99-4EC5-8831-66D72FCD1080}" type="presParOf" srcId="{E17C9CD1-1ECC-4C1C-903A-148C0347CFF5}" destId="{82698388-ECA5-4FEF-A868-8BC7398A4AA4}" srcOrd="0" destOrd="0" presId="urn:microsoft.com/office/officeart/2005/8/layout/hierarchy1"/>
    <dgm:cxn modelId="{CFF7BB11-6764-4620-980D-3BC05C23DC24}" type="presParOf" srcId="{82698388-ECA5-4FEF-A868-8BC7398A4AA4}" destId="{5D98E32B-4031-47BA-80A8-51618B5E5302}" srcOrd="0" destOrd="0" presId="urn:microsoft.com/office/officeart/2005/8/layout/hierarchy1"/>
    <dgm:cxn modelId="{A599A25F-A9F4-4960-B787-81368F8B4CF2}" type="presParOf" srcId="{82698388-ECA5-4FEF-A868-8BC7398A4AA4}" destId="{96BEA564-7EBA-46CA-ABBF-8516C843A337}" srcOrd="1" destOrd="0" presId="urn:microsoft.com/office/officeart/2005/8/layout/hierarchy1"/>
    <dgm:cxn modelId="{68214C80-94A3-4DD4-9245-CE279638E592}" type="presParOf" srcId="{E17C9CD1-1ECC-4C1C-903A-148C0347CFF5}" destId="{1C2EFAC2-71CC-46DD-9E0A-147780D5D80E}" srcOrd="1" destOrd="0" presId="urn:microsoft.com/office/officeart/2005/8/layout/hierarchy1"/>
    <dgm:cxn modelId="{387E91F5-D654-43DA-8928-59E75E3EB31A}" type="presParOf" srcId="{4DBB4590-581A-460A-9209-ADACE0DFD721}" destId="{83E8B63E-B88B-4B13-BE60-CD9932F07947}" srcOrd="2" destOrd="0" presId="urn:microsoft.com/office/officeart/2005/8/layout/hierarchy1"/>
    <dgm:cxn modelId="{AC6A68B5-8A36-4AD0-9AF2-8F084E5407CB}" type="presParOf" srcId="{4DBB4590-581A-460A-9209-ADACE0DFD721}" destId="{BC907662-1909-4980-AE58-BF527F7531C6}" srcOrd="3" destOrd="0" presId="urn:microsoft.com/office/officeart/2005/8/layout/hierarchy1"/>
    <dgm:cxn modelId="{AD45C58B-7276-45E0-908C-0C5A9AC5D776}" type="presParOf" srcId="{BC907662-1909-4980-AE58-BF527F7531C6}" destId="{33A36D35-349D-44D5-94CA-8939CAE42C4D}" srcOrd="0" destOrd="0" presId="urn:microsoft.com/office/officeart/2005/8/layout/hierarchy1"/>
    <dgm:cxn modelId="{B66B04D6-7D5C-4E67-A279-460EF9B2BF50}" type="presParOf" srcId="{33A36D35-349D-44D5-94CA-8939CAE42C4D}" destId="{1692E015-EF94-4A0A-A66F-D2CA1B5C28F4}" srcOrd="0" destOrd="0" presId="urn:microsoft.com/office/officeart/2005/8/layout/hierarchy1"/>
    <dgm:cxn modelId="{81624F58-A7EA-4F67-8471-379612E3DFE8}" type="presParOf" srcId="{33A36D35-349D-44D5-94CA-8939CAE42C4D}" destId="{96B16007-58F2-4A7B-8F1E-31AFBD977911}" srcOrd="1" destOrd="0" presId="urn:microsoft.com/office/officeart/2005/8/layout/hierarchy1"/>
    <dgm:cxn modelId="{B8EB2A22-FAC6-4535-B95A-6980EC4642BC}" type="presParOf" srcId="{BC907662-1909-4980-AE58-BF527F7531C6}" destId="{675CF910-7BF6-4BA9-8A14-DA9A399AB73C}" srcOrd="1" destOrd="0" presId="urn:microsoft.com/office/officeart/2005/8/layout/hierarchy1"/>
    <dgm:cxn modelId="{3392E541-7B7B-4F99-9756-93FB0FFCB18D}" type="presParOf" srcId="{7E3C5773-BA49-48F0-9272-3FD49732CDD3}" destId="{A750C8CD-7C9C-49E6-8456-EB80054503C6}" srcOrd="2" destOrd="0" presId="urn:microsoft.com/office/officeart/2005/8/layout/hierarchy1"/>
    <dgm:cxn modelId="{38B2266A-DA72-4C22-813E-8D60EC32ADFE}" type="presParOf" srcId="{7E3C5773-BA49-48F0-9272-3FD49732CDD3}" destId="{C223C7B9-2AB9-4465-B762-B744B87E32F6}" srcOrd="3" destOrd="0" presId="urn:microsoft.com/office/officeart/2005/8/layout/hierarchy1"/>
    <dgm:cxn modelId="{B5307E33-715A-4E9E-90AC-61FFDA0B8226}" type="presParOf" srcId="{C223C7B9-2AB9-4465-B762-B744B87E32F6}" destId="{47FDD042-6C0C-493C-9B33-635B530D4D6C}" srcOrd="0" destOrd="0" presId="urn:microsoft.com/office/officeart/2005/8/layout/hierarchy1"/>
    <dgm:cxn modelId="{D55EF5C1-FF7D-4FED-8B88-0AF20AB0BD2B}" type="presParOf" srcId="{47FDD042-6C0C-493C-9B33-635B530D4D6C}" destId="{409A732E-0E17-4C73-8B46-5199047A0133}" srcOrd="0" destOrd="0" presId="urn:microsoft.com/office/officeart/2005/8/layout/hierarchy1"/>
    <dgm:cxn modelId="{FAF57B23-071B-459B-83CE-10277B4CA385}" type="presParOf" srcId="{47FDD042-6C0C-493C-9B33-635B530D4D6C}" destId="{8C744DD9-B75B-433E-9D28-CE0711CAAB58}" srcOrd="1" destOrd="0" presId="urn:microsoft.com/office/officeart/2005/8/layout/hierarchy1"/>
    <dgm:cxn modelId="{2D7684B6-7DFA-4DB8-848B-3CFF8475DAF0}" type="presParOf" srcId="{C223C7B9-2AB9-4465-B762-B744B87E32F6}" destId="{2B066451-A3EF-43F4-86E5-92378E3E6059}" srcOrd="1" destOrd="0" presId="urn:microsoft.com/office/officeart/2005/8/layout/hierarchy1"/>
    <dgm:cxn modelId="{7EE07967-4FA3-43FD-95C5-29DCCAB1A820}" type="presParOf" srcId="{2B066451-A3EF-43F4-86E5-92378E3E6059}" destId="{312612F2-306E-43AD-AD32-EE38FC4E1F13}" srcOrd="0" destOrd="0" presId="urn:microsoft.com/office/officeart/2005/8/layout/hierarchy1"/>
    <dgm:cxn modelId="{A276D201-947F-49A0-8F1B-5DAC802737B7}" type="presParOf" srcId="{2B066451-A3EF-43F4-86E5-92378E3E6059}" destId="{2BE420F2-7A44-444E-860D-B532C6E57296}" srcOrd="1" destOrd="0" presId="urn:microsoft.com/office/officeart/2005/8/layout/hierarchy1"/>
    <dgm:cxn modelId="{1A2BC804-166D-4CF8-BD95-C15CED2AD5A6}" type="presParOf" srcId="{2BE420F2-7A44-444E-860D-B532C6E57296}" destId="{72861D24-0E15-448B-9FC5-D37CDE8B2529}" srcOrd="0" destOrd="0" presId="urn:microsoft.com/office/officeart/2005/8/layout/hierarchy1"/>
    <dgm:cxn modelId="{A65FDDD2-194F-4D7B-B456-9680A5B1C2D9}" type="presParOf" srcId="{72861D24-0E15-448B-9FC5-D37CDE8B2529}" destId="{FFEFCB65-1A9B-4EE7-9E2E-88BBD256DF2B}" srcOrd="0" destOrd="0" presId="urn:microsoft.com/office/officeart/2005/8/layout/hierarchy1"/>
    <dgm:cxn modelId="{7DDDF737-5A30-4861-8E79-ED2EEE8351A0}" type="presParOf" srcId="{72861D24-0E15-448B-9FC5-D37CDE8B2529}" destId="{EDE160A4-B338-4BC2-AD8A-7CF5C7BF6551}" srcOrd="1" destOrd="0" presId="urn:microsoft.com/office/officeart/2005/8/layout/hierarchy1"/>
    <dgm:cxn modelId="{66EE74C0-08F6-46BF-B14D-2414CA53E9D7}" type="presParOf" srcId="{2BE420F2-7A44-444E-860D-B532C6E57296}" destId="{1ED3048B-4F47-407B-B2E5-F8B83B809018}" srcOrd="1" destOrd="0" presId="urn:microsoft.com/office/officeart/2005/8/layout/hierarchy1"/>
    <dgm:cxn modelId="{B74BF9EF-579E-4E20-88D6-543E45D685D5}" type="presParOf" srcId="{1ED3048B-4F47-407B-B2E5-F8B83B809018}" destId="{FD63416F-0E91-4B08-B47D-FCCE0A2C10FB}" srcOrd="0" destOrd="0" presId="urn:microsoft.com/office/officeart/2005/8/layout/hierarchy1"/>
    <dgm:cxn modelId="{69011B72-3B3B-443F-9BEA-3C7888CA3B95}" type="presParOf" srcId="{1ED3048B-4F47-407B-B2E5-F8B83B809018}" destId="{0F96FA8D-B866-4BD7-966F-97733E45AD42}" srcOrd="1" destOrd="0" presId="urn:microsoft.com/office/officeart/2005/8/layout/hierarchy1"/>
    <dgm:cxn modelId="{E70C10B7-6813-4621-B49C-595D57B3733C}" type="presParOf" srcId="{0F96FA8D-B866-4BD7-966F-97733E45AD42}" destId="{92A1DF2C-E4BC-4F2D-A754-D7F2155E079C}" srcOrd="0" destOrd="0" presId="urn:microsoft.com/office/officeart/2005/8/layout/hierarchy1"/>
    <dgm:cxn modelId="{FB3CAD83-0827-47B9-8717-71A3A5AC0BEF}" type="presParOf" srcId="{92A1DF2C-E4BC-4F2D-A754-D7F2155E079C}" destId="{0590AAD2-FBE5-442E-90E7-B94E9E97D7E6}" srcOrd="0" destOrd="0" presId="urn:microsoft.com/office/officeart/2005/8/layout/hierarchy1"/>
    <dgm:cxn modelId="{9111B565-8774-4815-9CAA-EBB2EE777EE1}" type="presParOf" srcId="{92A1DF2C-E4BC-4F2D-A754-D7F2155E079C}" destId="{E31A0E2B-32DF-418A-99B2-ACCDEDAF08D7}" srcOrd="1" destOrd="0" presId="urn:microsoft.com/office/officeart/2005/8/layout/hierarchy1"/>
    <dgm:cxn modelId="{A7AAE5BF-54E7-4C9B-BBB8-077878AB3323}" type="presParOf" srcId="{0F96FA8D-B866-4BD7-966F-97733E45AD42}" destId="{E12CE2D8-C2BD-4F76-BC1D-37EEC432E564}" srcOrd="1" destOrd="0" presId="urn:microsoft.com/office/officeart/2005/8/layout/hierarchy1"/>
    <dgm:cxn modelId="{99DB899A-D64C-4B1E-8EBC-B5A40A237403}" type="presParOf" srcId="{1ED3048B-4F47-407B-B2E5-F8B83B809018}" destId="{C5113CAF-E0F7-4A76-A3A8-40A84176AA5D}" srcOrd="2" destOrd="0" presId="urn:microsoft.com/office/officeart/2005/8/layout/hierarchy1"/>
    <dgm:cxn modelId="{2FF32CA9-4085-4438-9DD6-A5B6F4A74B76}" type="presParOf" srcId="{1ED3048B-4F47-407B-B2E5-F8B83B809018}" destId="{77A56C89-52F9-4229-A4DC-C01AF223BB62}" srcOrd="3" destOrd="0" presId="urn:microsoft.com/office/officeart/2005/8/layout/hierarchy1"/>
    <dgm:cxn modelId="{90FE0BD1-2E23-4FC8-8BAD-7B913317924D}" type="presParOf" srcId="{77A56C89-52F9-4229-A4DC-C01AF223BB62}" destId="{DDC48ABD-05EB-47AB-877E-69E4F8E7A53F}" srcOrd="0" destOrd="0" presId="urn:microsoft.com/office/officeart/2005/8/layout/hierarchy1"/>
    <dgm:cxn modelId="{234DFF9D-820D-40F8-96C3-F2ADF33CE9DB}" type="presParOf" srcId="{DDC48ABD-05EB-47AB-877E-69E4F8E7A53F}" destId="{E2AF9F17-49DD-4EFF-A1A4-92B183FB6741}" srcOrd="0" destOrd="0" presId="urn:microsoft.com/office/officeart/2005/8/layout/hierarchy1"/>
    <dgm:cxn modelId="{575B2C58-1AC9-46C9-BBA4-507482ED832C}" type="presParOf" srcId="{DDC48ABD-05EB-47AB-877E-69E4F8E7A53F}" destId="{262B37BB-F50C-466E-A5E5-38F03E48FA01}" srcOrd="1" destOrd="0" presId="urn:microsoft.com/office/officeart/2005/8/layout/hierarchy1"/>
    <dgm:cxn modelId="{2EE7CD7B-F508-4D58-A072-8DFB357B492B}" type="presParOf" srcId="{77A56C89-52F9-4229-A4DC-C01AF223BB62}" destId="{810E625B-B8B0-4BC7-9E6E-FC0FA9319D1E}" srcOrd="1" destOrd="0" presId="urn:microsoft.com/office/officeart/2005/8/layout/hierarchy1"/>
    <dgm:cxn modelId="{517E4538-7C41-4C23-90A9-111BEB71AF18}" type="presParOf" srcId="{2B066451-A3EF-43F4-86E5-92378E3E6059}" destId="{982E7E31-6FA1-4F8A-A599-D1732FA5A1C7}" srcOrd="2" destOrd="0" presId="urn:microsoft.com/office/officeart/2005/8/layout/hierarchy1"/>
    <dgm:cxn modelId="{6CABC126-F96D-454F-8131-A52CC80905FB}" type="presParOf" srcId="{2B066451-A3EF-43F4-86E5-92378E3E6059}" destId="{CB86D2AB-5034-4E97-AFF8-354A597F817F}" srcOrd="3" destOrd="0" presId="urn:microsoft.com/office/officeart/2005/8/layout/hierarchy1"/>
    <dgm:cxn modelId="{99BE673B-AD95-4367-BC4A-95A335516EA2}" type="presParOf" srcId="{CB86D2AB-5034-4E97-AFF8-354A597F817F}" destId="{5E42A76F-B8B6-467E-952F-FD61F23C5330}" srcOrd="0" destOrd="0" presId="urn:microsoft.com/office/officeart/2005/8/layout/hierarchy1"/>
    <dgm:cxn modelId="{6CCA0046-5F84-4D54-B49C-9B69E2D3EC1D}" type="presParOf" srcId="{5E42A76F-B8B6-467E-952F-FD61F23C5330}" destId="{E0498425-F2E7-46CE-8CEC-8D1A6E6FB62E}" srcOrd="0" destOrd="0" presId="urn:microsoft.com/office/officeart/2005/8/layout/hierarchy1"/>
    <dgm:cxn modelId="{93CFD275-6270-4AFA-A3BD-77D98C5F6B9E}" type="presParOf" srcId="{5E42A76F-B8B6-467E-952F-FD61F23C5330}" destId="{738F305E-2415-4396-A1B5-E10D4BF1ED19}" srcOrd="1" destOrd="0" presId="urn:microsoft.com/office/officeart/2005/8/layout/hierarchy1"/>
    <dgm:cxn modelId="{5C269343-7950-4976-8383-C11C39858508}" type="presParOf" srcId="{CB86D2AB-5034-4E97-AFF8-354A597F817F}" destId="{00F87848-AF18-48F2-ABC2-28296B6C2001}" srcOrd="1" destOrd="0" presId="urn:microsoft.com/office/officeart/2005/8/layout/hierarchy1"/>
    <dgm:cxn modelId="{2CFD364F-6516-41A2-A84A-90368BB2CEE0}" type="presParOf" srcId="{00F87848-AF18-48F2-ABC2-28296B6C2001}" destId="{732FB02F-8B0E-4D74-9386-5B5B8690D8E4}" srcOrd="0" destOrd="0" presId="urn:microsoft.com/office/officeart/2005/8/layout/hierarchy1"/>
    <dgm:cxn modelId="{AD0CAC8D-3B5B-4D68-B266-4CA3653D0378}" type="presParOf" srcId="{00F87848-AF18-48F2-ABC2-28296B6C2001}" destId="{578FDB1A-8CCF-4107-B0FB-8D62785788E0}" srcOrd="1" destOrd="0" presId="urn:microsoft.com/office/officeart/2005/8/layout/hierarchy1"/>
    <dgm:cxn modelId="{184A7626-9795-459B-9254-AF1D2C5DA96E}" type="presParOf" srcId="{578FDB1A-8CCF-4107-B0FB-8D62785788E0}" destId="{C368539F-51AB-4227-8875-B8EC577ADD82}" srcOrd="0" destOrd="0" presId="urn:microsoft.com/office/officeart/2005/8/layout/hierarchy1"/>
    <dgm:cxn modelId="{8F9A62E6-020B-4D60-88A0-F33E58CDBC99}" type="presParOf" srcId="{C368539F-51AB-4227-8875-B8EC577ADD82}" destId="{9C661181-96D1-405E-8DF5-08F0BC6ED570}" srcOrd="0" destOrd="0" presId="urn:microsoft.com/office/officeart/2005/8/layout/hierarchy1"/>
    <dgm:cxn modelId="{7F025D71-CF2F-4FDA-A325-1C074F566332}" type="presParOf" srcId="{C368539F-51AB-4227-8875-B8EC577ADD82}" destId="{AF4926AD-AEF8-4430-99A0-06844F4DBD26}" srcOrd="1" destOrd="0" presId="urn:microsoft.com/office/officeart/2005/8/layout/hierarchy1"/>
    <dgm:cxn modelId="{A06A8455-E024-40AE-85AF-54AC6AF7CE1E}" type="presParOf" srcId="{578FDB1A-8CCF-4107-B0FB-8D62785788E0}" destId="{AEBEDF65-111F-415E-881F-9DDAC89A7540}" srcOrd="1" destOrd="0" presId="urn:microsoft.com/office/officeart/2005/8/layout/hierarchy1"/>
    <dgm:cxn modelId="{AC51CB52-1087-4789-9F11-68D8F7BA7330}" type="presParOf" srcId="{00F87848-AF18-48F2-ABC2-28296B6C2001}" destId="{B8EF1A37-C3FC-4505-80F7-B191872D7B30}" srcOrd="2" destOrd="0" presId="urn:microsoft.com/office/officeart/2005/8/layout/hierarchy1"/>
    <dgm:cxn modelId="{30E660C1-081B-433D-BC0A-74833E940A06}" type="presParOf" srcId="{00F87848-AF18-48F2-ABC2-28296B6C2001}" destId="{079F3767-053E-4CD5-87DA-F09664CB68B5}" srcOrd="3" destOrd="0" presId="urn:microsoft.com/office/officeart/2005/8/layout/hierarchy1"/>
    <dgm:cxn modelId="{1F955CD3-4A65-4532-A191-616658EDBFB0}" type="presParOf" srcId="{079F3767-053E-4CD5-87DA-F09664CB68B5}" destId="{5877B5E6-840F-44F3-85B6-6F1BB853255B}" srcOrd="0" destOrd="0" presId="urn:microsoft.com/office/officeart/2005/8/layout/hierarchy1"/>
    <dgm:cxn modelId="{FA7D0327-651C-45E5-8FC1-543F67EDE744}" type="presParOf" srcId="{5877B5E6-840F-44F3-85B6-6F1BB853255B}" destId="{366951A5-C964-4C9D-A470-1CE454C72342}" srcOrd="0" destOrd="0" presId="urn:microsoft.com/office/officeart/2005/8/layout/hierarchy1"/>
    <dgm:cxn modelId="{FC853539-2FF8-45D8-ABED-CEBE28A7A424}" type="presParOf" srcId="{5877B5E6-840F-44F3-85B6-6F1BB853255B}" destId="{75769E9F-D44E-48AE-B8A7-520636D7D951}" srcOrd="1" destOrd="0" presId="urn:microsoft.com/office/officeart/2005/8/layout/hierarchy1"/>
    <dgm:cxn modelId="{6D0DBE50-7AE9-426B-8278-0526C93F20F1}" type="presParOf" srcId="{079F3767-053E-4CD5-87DA-F09664CB68B5}" destId="{04EC56C3-E26B-47F2-8629-AF2EC3F93967}" srcOrd="1" destOrd="0" presId="urn:microsoft.com/office/officeart/2005/8/layout/hierarchy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6F30B1F-EDB2-4347-A323-25914258731E}">
      <dsp:nvSpPr>
        <dsp:cNvPr id="0" name=""/>
        <dsp:cNvSpPr/>
      </dsp:nvSpPr>
      <dsp:spPr>
        <a:xfrm>
          <a:off x="72000" y="1388787"/>
          <a:ext cx="2288680" cy="915472"/>
        </a:xfrm>
        <a:prstGeom prst="chevron">
          <a:avLst/>
        </a:prstGeom>
        <a:solidFill>
          <a:schemeClr val="accent3">
            <a:lumMod val="50000"/>
          </a:schemeClr>
        </a:solidFill>
        <a:ln w="25400" cap="flat" cmpd="sng" algn="ctr">
          <a:solidFill>
            <a:schemeClr val="accent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100000"/>
            </a:lnSpc>
            <a:spcBef>
              <a:spcPct val="0"/>
            </a:spcBef>
            <a:spcAft>
              <a:spcPts val="0"/>
            </a:spcAft>
          </a:pPr>
          <a:endParaRPr lang="en-GB" sz="1400" kern="1200" dirty="0" smtClean="0"/>
        </a:p>
        <a:p>
          <a:pPr lvl="0" algn="ctr" defTabSz="622300">
            <a:lnSpc>
              <a:spcPct val="100000"/>
            </a:lnSpc>
            <a:spcBef>
              <a:spcPct val="0"/>
            </a:spcBef>
            <a:spcAft>
              <a:spcPts val="0"/>
            </a:spcAft>
          </a:pPr>
          <a:r>
            <a:rPr lang="en-GB" sz="1400" kern="1200" dirty="0" smtClean="0"/>
            <a:t>Corporate Contingency Planning</a:t>
          </a:r>
          <a:endParaRPr lang="en-GB" sz="1400" kern="1200" dirty="0"/>
        </a:p>
      </dsp:txBody>
      <dsp:txXfrm>
        <a:off x="72000" y="1388787"/>
        <a:ext cx="2288680" cy="915472"/>
      </dsp:txXfrm>
    </dsp:sp>
    <dsp:sp modelId="{BA1BA236-4FA1-42D3-A619-9F2B454110EC}">
      <dsp:nvSpPr>
        <dsp:cNvPr id="0" name=""/>
        <dsp:cNvSpPr/>
      </dsp:nvSpPr>
      <dsp:spPr>
        <a:xfrm>
          <a:off x="329211" y="2376261"/>
          <a:ext cx="1759024" cy="135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GB" sz="1200" kern="1200" dirty="0" smtClean="0"/>
            <a:t>Redenomination Guidance</a:t>
          </a:r>
          <a:endParaRPr lang="en-GB" sz="1200" kern="1200" dirty="0"/>
        </a:p>
        <a:p>
          <a:pPr marL="114300" lvl="1" indent="-114300" algn="l" defTabSz="533400">
            <a:lnSpc>
              <a:spcPct val="90000"/>
            </a:lnSpc>
            <a:spcBef>
              <a:spcPct val="0"/>
            </a:spcBef>
            <a:spcAft>
              <a:spcPct val="15000"/>
            </a:spcAft>
            <a:buChar char="••"/>
          </a:pPr>
          <a:r>
            <a:rPr lang="en-GB" sz="1200" kern="1200" dirty="0" smtClean="0"/>
            <a:t>Legal, </a:t>
          </a:r>
          <a:r>
            <a:rPr lang="en-GB" sz="1200" kern="1200" dirty="0" err="1" smtClean="0"/>
            <a:t>Oper</a:t>
          </a:r>
          <a:r>
            <a:rPr lang="en-GB" sz="1200" kern="1200" dirty="0" smtClean="0"/>
            <a:t>, Funding &amp;  Econ Risk Mgmt</a:t>
          </a:r>
          <a:endParaRPr lang="en-GB" sz="1200" kern="1200" dirty="0"/>
        </a:p>
        <a:p>
          <a:pPr marL="114300" lvl="1" indent="-114300" algn="l" defTabSz="533400">
            <a:lnSpc>
              <a:spcPct val="90000"/>
            </a:lnSpc>
            <a:spcBef>
              <a:spcPct val="0"/>
            </a:spcBef>
            <a:spcAft>
              <a:spcPct val="15000"/>
            </a:spcAft>
            <a:buChar char="••"/>
          </a:pPr>
          <a:r>
            <a:rPr lang="en-GB" sz="1200" kern="1200" dirty="0" smtClean="0"/>
            <a:t>Enhanced Corporate Governance</a:t>
          </a:r>
          <a:endParaRPr lang="en-GB" sz="1200" kern="1200" dirty="0"/>
        </a:p>
        <a:p>
          <a:pPr marL="114300" lvl="1" indent="-114300" algn="l" defTabSz="533400">
            <a:lnSpc>
              <a:spcPct val="90000"/>
            </a:lnSpc>
            <a:spcBef>
              <a:spcPct val="0"/>
            </a:spcBef>
            <a:spcAft>
              <a:spcPct val="15000"/>
            </a:spcAft>
            <a:buChar char="••"/>
          </a:pPr>
          <a:r>
            <a:rPr lang="en-GB" sz="1200" kern="1200" dirty="0" smtClean="0"/>
            <a:t>Risk Mitigation &amp; Hedging</a:t>
          </a:r>
          <a:endParaRPr lang="en-GB" sz="1200" kern="1200" dirty="0"/>
        </a:p>
      </dsp:txBody>
      <dsp:txXfrm>
        <a:off x="329211" y="2376261"/>
        <a:ext cx="1759024" cy="1352812"/>
      </dsp:txXfrm>
    </dsp:sp>
    <dsp:sp modelId="{7CCC4344-065D-4485-88C5-D401EB98D027}">
      <dsp:nvSpPr>
        <dsp:cNvPr id="0" name=""/>
        <dsp:cNvSpPr/>
      </dsp:nvSpPr>
      <dsp:spPr>
        <a:xfrm>
          <a:off x="1810533" y="1388787"/>
          <a:ext cx="2288680" cy="915472"/>
        </a:xfrm>
        <a:prstGeom prst="chevron">
          <a:avLst/>
        </a:prstGeom>
        <a:solidFill>
          <a:schemeClr val="accent3">
            <a:lumMod val="50000"/>
          </a:schemeClr>
        </a:solidFill>
        <a:ln w="25400" cap="flat" cmpd="sng" algn="ctr">
          <a:solidFill>
            <a:schemeClr val="accent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endParaRPr lang="en-GB" sz="1400" kern="1200" dirty="0" smtClean="0"/>
        </a:p>
        <a:p>
          <a:pPr lvl="0" algn="ctr" defTabSz="622300">
            <a:lnSpc>
              <a:spcPct val="90000"/>
            </a:lnSpc>
            <a:spcBef>
              <a:spcPct val="0"/>
            </a:spcBef>
            <a:spcAft>
              <a:spcPct val="35000"/>
            </a:spcAft>
          </a:pPr>
          <a:r>
            <a:rPr lang="en-GB" sz="1400" kern="1200" dirty="0" smtClean="0"/>
            <a:t>Stabilising Banking  System</a:t>
          </a:r>
        </a:p>
      </dsp:txBody>
      <dsp:txXfrm>
        <a:off x="1810533" y="1388787"/>
        <a:ext cx="2288680" cy="915472"/>
      </dsp:txXfrm>
    </dsp:sp>
    <dsp:sp modelId="{86EB92A4-9792-44BC-A30A-EE2645E03022}">
      <dsp:nvSpPr>
        <dsp:cNvPr id="0" name=""/>
        <dsp:cNvSpPr/>
      </dsp:nvSpPr>
      <dsp:spPr>
        <a:xfrm>
          <a:off x="2189722" y="2376261"/>
          <a:ext cx="1554691" cy="135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GB" sz="1200" kern="1200" dirty="0" smtClean="0"/>
            <a:t>Bank resolution  schemes</a:t>
          </a:r>
        </a:p>
        <a:p>
          <a:pPr marL="114300" lvl="1" indent="-114300" algn="l" defTabSz="533400">
            <a:lnSpc>
              <a:spcPct val="90000"/>
            </a:lnSpc>
            <a:spcBef>
              <a:spcPct val="0"/>
            </a:spcBef>
            <a:spcAft>
              <a:spcPct val="15000"/>
            </a:spcAft>
            <a:buChar char="••"/>
          </a:pPr>
          <a:r>
            <a:rPr lang="en-GB" sz="1200" kern="1200" dirty="0" smtClean="0"/>
            <a:t>Deposit Insurance</a:t>
          </a:r>
        </a:p>
        <a:p>
          <a:pPr marL="114300" lvl="1" indent="-114300" algn="l" defTabSz="533400">
            <a:lnSpc>
              <a:spcPct val="90000"/>
            </a:lnSpc>
            <a:spcBef>
              <a:spcPct val="0"/>
            </a:spcBef>
            <a:spcAft>
              <a:spcPct val="15000"/>
            </a:spcAft>
            <a:buChar char="••"/>
          </a:pPr>
          <a:r>
            <a:rPr lang="en-GB" sz="1200" kern="1200" dirty="0" smtClean="0"/>
            <a:t>Liquidity Provisions</a:t>
          </a:r>
        </a:p>
        <a:p>
          <a:pPr marL="114300" lvl="1" indent="-114300" algn="l" defTabSz="533400">
            <a:lnSpc>
              <a:spcPct val="90000"/>
            </a:lnSpc>
            <a:spcBef>
              <a:spcPct val="0"/>
            </a:spcBef>
            <a:spcAft>
              <a:spcPct val="15000"/>
            </a:spcAft>
            <a:buChar char="••"/>
          </a:pPr>
          <a:r>
            <a:rPr lang="en-GB" sz="1200" kern="1200" dirty="0" smtClean="0"/>
            <a:t>Delay </a:t>
          </a:r>
          <a:r>
            <a:rPr lang="en-GB" sz="1200" kern="1200" dirty="0" err="1" smtClean="0"/>
            <a:t>Reg</a:t>
          </a:r>
          <a:r>
            <a:rPr lang="en-GB" sz="1200" kern="1200" dirty="0" smtClean="0"/>
            <a:t> Cap Targets</a:t>
          </a:r>
        </a:p>
      </dsp:txBody>
      <dsp:txXfrm>
        <a:off x="2189722" y="2376261"/>
        <a:ext cx="1554691" cy="1352812"/>
      </dsp:txXfrm>
    </dsp:sp>
    <dsp:sp modelId="{221A3629-B57F-4892-ABDB-682334A7E863}">
      <dsp:nvSpPr>
        <dsp:cNvPr id="0" name=""/>
        <dsp:cNvSpPr/>
      </dsp:nvSpPr>
      <dsp:spPr>
        <a:xfrm>
          <a:off x="3663573" y="1388787"/>
          <a:ext cx="2288680" cy="915472"/>
        </a:xfrm>
        <a:prstGeom prst="chevron">
          <a:avLst/>
        </a:prstGeom>
        <a:solidFill>
          <a:schemeClr val="accent3">
            <a:lumMod val="50000"/>
          </a:schemeClr>
        </a:solidFill>
        <a:ln w="25400" cap="flat" cmpd="sng" algn="ctr">
          <a:solidFill>
            <a:schemeClr val="accent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endParaRPr lang="en-GB" sz="1400" kern="1200" dirty="0" smtClean="0"/>
        </a:p>
        <a:p>
          <a:pPr lvl="0" algn="ctr" defTabSz="622300">
            <a:lnSpc>
              <a:spcPct val="90000"/>
            </a:lnSpc>
            <a:spcBef>
              <a:spcPct val="0"/>
            </a:spcBef>
            <a:spcAft>
              <a:spcPct val="35000"/>
            </a:spcAft>
          </a:pPr>
          <a:r>
            <a:rPr lang="en-GB" sz="1400" kern="1200" dirty="0" smtClean="0"/>
            <a:t>Stabilising Sovereign Bond Markets</a:t>
          </a:r>
          <a:endParaRPr lang="en-GB" sz="1400" kern="1200" dirty="0"/>
        </a:p>
      </dsp:txBody>
      <dsp:txXfrm>
        <a:off x="3663573" y="1388787"/>
        <a:ext cx="2288680" cy="915472"/>
      </dsp:txXfrm>
    </dsp:sp>
    <dsp:sp modelId="{315F6372-55C8-49C4-815E-E85DFD7B0C78}">
      <dsp:nvSpPr>
        <dsp:cNvPr id="0" name=""/>
        <dsp:cNvSpPr/>
      </dsp:nvSpPr>
      <dsp:spPr>
        <a:xfrm>
          <a:off x="3888431" y="2376261"/>
          <a:ext cx="1944609" cy="135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GB" sz="1200" kern="1200" dirty="0" smtClean="0"/>
            <a:t>Political solidarity</a:t>
          </a:r>
          <a:endParaRPr lang="en-GB" sz="1200" kern="1200" dirty="0"/>
        </a:p>
        <a:p>
          <a:pPr marL="114300" lvl="1" indent="-114300" algn="l" defTabSz="533400">
            <a:lnSpc>
              <a:spcPct val="90000"/>
            </a:lnSpc>
            <a:spcBef>
              <a:spcPct val="0"/>
            </a:spcBef>
            <a:spcAft>
              <a:spcPct val="15000"/>
            </a:spcAft>
            <a:buChar char="••"/>
          </a:pPr>
          <a:r>
            <a:rPr lang="en-GB" sz="1200" kern="1200" dirty="0" smtClean="0"/>
            <a:t>Austerity /Structural Reforms</a:t>
          </a:r>
          <a:endParaRPr lang="en-GB" sz="1200" kern="1200" dirty="0"/>
        </a:p>
        <a:p>
          <a:pPr marL="114300" lvl="1" indent="-114300" algn="l" defTabSz="533400">
            <a:lnSpc>
              <a:spcPct val="90000"/>
            </a:lnSpc>
            <a:spcBef>
              <a:spcPct val="0"/>
            </a:spcBef>
            <a:spcAft>
              <a:spcPct val="15000"/>
            </a:spcAft>
            <a:buChar char="••"/>
          </a:pPr>
          <a:r>
            <a:rPr lang="en-GB" sz="1200" kern="1200" dirty="0" smtClean="0"/>
            <a:t>Sovereign Bailouts &amp; Restructuring</a:t>
          </a:r>
          <a:endParaRPr lang="en-GB" sz="1200" kern="1200" dirty="0"/>
        </a:p>
        <a:p>
          <a:pPr marL="114300" lvl="1" indent="-114300" algn="l" defTabSz="533400">
            <a:lnSpc>
              <a:spcPct val="90000"/>
            </a:lnSpc>
            <a:spcBef>
              <a:spcPct val="0"/>
            </a:spcBef>
            <a:spcAft>
              <a:spcPct val="15000"/>
            </a:spcAft>
            <a:buChar char="••"/>
          </a:pPr>
          <a:r>
            <a:rPr lang="en-GB" sz="1200" kern="1200" dirty="0" smtClean="0"/>
            <a:t>Quantitative Easing</a:t>
          </a:r>
          <a:endParaRPr lang="en-GB" sz="1200" kern="1200" dirty="0"/>
        </a:p>
        <a:p>
          <a:pPr marL="114300" lvl="1" indent="-114300" algn="l" defTabSz="533400">
            <a:lnSpc>
              <a:spcPct val="90000"/>
            </a:lnSpc>
            <a:spcBef>
              <a:spcPct val="0"/>
            </a:spcBef>
            <a:spcAft>
              <a:spcPct val="15000"/>
            </a:spcAft>
            <a:buChar char="••"/>
          </a:pPr>
          <a:r>
            <a:rPr lang="en-GB" sz="1200" kern="1200" dirty="0" smtClean="0"/>
            <a:t>Growth initiatives</a:t>
          </a:r>
          <a:endParaRPr lang="en-GB" sz="1200" kern="1200" dirty="0"/>
        </a:p>
      </dsp:txBody>
      <dsp:txXfrm>
        <a:off x="3888431" y="2376261"/>
        <a:ext cx="1944609" cy="1352812"/>
      </dsp:txXfrm>
    </dsp:sp>
    <dsp:sp modelId="{291238CF-EA4C-41EB-9283-FAC0DBA7703C}">
      <dsp:nvSpPr>
        <dsp:cNvPr id="0" name=""/>
        <dsp:cNvSpPr/>
      </dsp:nvSpPr>
      <dsp:spPr>
        <a:xfrm>
          <a:off x="5782256" y="1388787"/>
          <a:ext cx="2288680" cy="915472"/>
        </a:xfrm>
        <a:prstGeom prst="chevron">
          <a:avLst/>
        </a:prstGeom>
        <a:solidFill>
          <a:schemeClr val="accent3">
            <a:hueOff val="1330342"/>
            <a:satOff val="77884"/>
            <a:lumOff val="-41177"/>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18669" rIns="18669" bIns="18669" numCol="1" spcCol="1270" anchor="ctr" anchorCtr="0">
          <a:noAutofit/>
        </a:bodyPr>
        <a:lstStyle/>
        <a:p>
          <a:pPr lvl="0" algn="ctr" defTabSz="622300">
            <a:lnSpc>
              <a:spcPct val="90000"/>
            </a:lnSpc>
            <a:spcBef>
              <a:spcPct val="0"/>
            </a:spcBef>
            <a:spcAft>
              <a:spcPct val="35000"/>
            </a:spcAft>
          </a:pPr>
          <a:r>
            <a:rPr lang="en-GB" sz="1400" kern="1200" dirty="0" smtClean="0"/>
            <a:t>Exit and Redenomination</a:t>
          </a:r>
          <a:endParaRPr lang="en-GB" sz="1400" kern="1200" dirty="0"/>
        </a:p>
      </dsp:txBody>
      <dsp:txXfrm>
        <a:off x="5782256" y="1388787"/>
        <a:ext cx="2288680" cy="915472"/>
      </dsp:txXfrm>
    </dsp:sp>
    <dsp:sp modelId="{F9732B55-1F9E-480E-BB87-A704FB251C24}">
      <dsp:nvSpPr>
        <dsp:cNvPr id="0" name=""/>
        <dsp:cNvSpPr/>
      </dsp:nvSpPr>
      <dsp:spPr>
        <a:xfrm>
          <a:off x="5922460" y="2376261"/>
          <a:ext cx="1830944" cy="135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0" algn="l" defTabSz="577850">
            <a:lnSpc>
              <a:spcPct val="90000"/>
            </a:lnSpc>
            <a:spcBef>
              <a:spcPct val="0"/>
            </a:spcBef>
            <a:spcAft>
              <a:spcPct val="15000"/>
            </a:spcAft>
            <a:buChar char="••"/>
          </a:pPr>
          <a:r>
            <a:rPr lang="en-GB" sz="1200" kern="1200" dirty="0" smtClean="0"/>
            <a:t>Currency laws*</a:t>
          </a:r>
          <a:endParaRPr lang="en-GB" sz="1200" kern="1200" dirty="0"/>
        </a:p>
        <a:p>
          <a:pPr marL="114300" marR="0" lvl="1" indent="0" algn="l" defTabSz="577850" eaLnBrk="1" fontAlgn="auto" latinLnBrk="0" hangingPunct="1">
            <a:lnSpc>
              <a:spcPct val="90000"/>
            </a:lnSpc>
            <a:spcBef>
              <a:spcPct val="0"/>
            </a:spcBef>
            <a:spcAft>
              <a:spcPct val="15000"/>
            </a:spcAft>
            <a:buClrTx/>
            <a:buSzTx/>
            <a:buFontTx/>
            <a:buChar char="••"/>
            <a:tabLst/>
            <a:defRPr/>
          </a:pPr>
          <a:r>
            <a:rPr lang="en-GB" sz="1200" kern="1200" dirty="0" smtClean="0"/>
            <a:t>Treaty Changes</a:t>
          </a:r>
          <a:endParaRPr lang="en-GB" sz="1200" kern="1200" dirty="0"/>
        </a:p>
        <a:p>
          <a:pPr marL="114300" marR="0" lvl="1" indent="0" algn="l" defTabSz="577850" eaLnBrk="1" fontAlgn="auto" latinLnBrk="0" hangingPunct="1">
            <a:lnSpc>
              <a:spcPct val="90000"/>
            </a:lnSpc>
            <a:spcBef>
              <a:spcPct val="0"/>
            </a:spcBef>
            <a:spcAft>
              <a:spcPct val="15000"/>
            </a:spcAft>
            <a:buClrTx/>
            <a:buSzTx/>
            <a:buFontTx/>
            <a:buChar char="••"/>
            <a:tabLst/>
            <a:defRPr/>
          </a:pPr>
          <a:r>
            <a:rPr lang="en-GB" sz="1200" kern="1200" dirty="0" smtClean="0"/>
            <a:t>Capital Controls*</a:t>
          </a:r>
        </a:p>
        <a:p>
          <a:pPr marL="114300" marR="0" lvl="1" indent="0" algn="l" defTabSz="577850" eaLnBrk="1" fontAlgn="auto" latinLnBrk="0" hangingPunct="1">
            <a:lnSpc>
              <a:spcPct val="90000"/>
            </a:lnSpc>
            <a:spcBef>
              <a:spcPct val="0"/>
            </a:spcBef>
            <a:spcAft>
              <a:spcPct val="15000"/>
            </a:spcAft>
            <a:buClrTx/>
            <a:buSzTx/>
            <a:buFontTx/>
            <a:buChar char="••"/>
            <a:tabLst/>
            <a:defRPr/>
          </a:pPr>
          <a:r>
            <a:rPr lang="en-GB" sz="1200" kern="1200" dirty="0" smtClean="0"/>
            <a:t>Redenomination*</a:t>
          </a:r>
          <a:endParaRPr lang="en-GB" sz="1200" kern="1200" dirty="0"/>
        </a:p>
      </dsp:txBody>
      <dsp:txXfrm>
        <a:off x="5922460" y="2376261"/>
        <a:ext cx="1830944" cy="135281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884BF8F-B496-4DD9-B804-A77AC1FC575C}">
      <dsp:nvSpPr>
        <dsp:cNvPr id="0" name=""/>
        <dsp:cNvSpPr/>
      </dsp:nvSpPr>
      <dsp:spPr>
        <a:xfrm>
          <a:off x="41321" y="1402551"/>
          <a:ext cx="1944497" cy="725068"/>
        </a:xfrm>
        <a:prstGeom prst="chevron">
          <a:avLst/>
        </a:prstGeom>
        <a:solidFill>
          <a:schemeClr val="accent3">
            <a:lumMod val="50000"/>
          </a:schemeClr>
        </a:solidFill>
        <a:ln w="25400" cap="flat" cmpd="sng" algn="ctr">
          <a:solidFill>
            <a:schemeClr val="accent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endParaRPr lang="en-GB" sz="1200" kern="1200" dirty="0" smtClean="0"/>
        </a:p>
        <a:p>
          <a:pPr lvl="0" algn="ctr" defTabSz="533400">
            <a:lnSpc>
              <a:spcPct val="90000"/>
            </a:lnSpc>
            <a:spcBef>
              <a:spcPct val="0"/>
            </a:spcBef>
            <a:spcAft>
              <a:spcPct val="35000"/>
            </a:spcAft>
          </a:pPr>
          <a:r>
            <a:rPr lang="en-GB" sz="1200" kern="1200" dirty="0" smtClean="0"/>
            <a:t>Ascertaining Financial Position</a:t>
          </a:r>
          <a:endParaRPr lang="en-US" sz="1200" kern="1200" dirty="0"/>
        </a:p>
      </dsp:txBody>
      <dsp:txXfrm>
        <a:off x="41321" y="1402551"/>
        <a:ext cx="1944497" cy="725068"/>
      </dsp:txXfrm>
    </dsp:sp>
    <dsp:sp modelId="{4E39A471-894E-4487-8637-0E60FDA86895}">
      <dsp:nvSpPr>
        <dsp:cNvPr id="0" name=""/>
        <dsp:cNvSpPr/>
      </dsp:nvSpPr>
      <dsp:spPr>
        <a:xfrm>
          <a:off x="4492" y="2218253"/>
          <a:ext cx="1555597" cy="1227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GB" sz="1200" kern="1200" dirty="0" smtClean="0"/>
            <a:t>Resolution of contracts*</a:t>
          </a:r>
          <a:endParaRPr lang="en-GB" sz="1200" kern="1200" dirty="0"/>
        </a:p>
        <a:p>
          <a:pPr marL="114300" lvl="1" indent="-114300" algn="l" defTabSz="533400">
            <a:lnSpc>
              <a:spcPct val="90000"/>
            </a:lnSpc>
            <a:spcBef>
              <a:spcPct val="0"/>
            </a:spcBef>
            <a:spcAft>
              <a:spcPct val="15000"/>
            </a:spcAft>
            <a:buChar char="••"/>
          </a:pPr>
          <a:r>
            <a:rPr lang="en-GB" sz="1200" kern="1200" dirty="0" smtClean="0"/>
            <a:t>Default decisions*</a:t>
          </a:r>
          <a:endParaRPr lang="en-GB" sz="1200" kern="1200" dirty="0"/>
        </a:p>
        <a:p>
          <a:pPr marL="114300" lvl="1" indent="-114300" algn="l" defTabSz="533400">
            <a:lnSpc>
              <a:spcPct val="90000"/>
            </a:lnSpc>
            <a:spcBef>
              <a:spcPct val="0"/>
            </a:spcBef>
            <a:spcAft>
              <a:spcPct val="15000"/>
            </a:spcAft>
            <a:buChar char="••"/>
          </a:pPr>
          <a:r>
            <a:rPr lang="en-GB" sz="1200" kern="1200" dirty="0" smtClean="0"/>
            <a:t>Settlement of Non-Deliverable Forwards</a:t>
          </a:r>
          <a:endParaRPr lang="en-GB" sz="1200" kern="1200" dirty="0"/>
        </a:p>
      </dsp:txBody>
      <dsp:txXfrm>
        <a:off x="4492" y="2218253"/>
        <a:ext cx="1555597" cy="1227989"/>
      </dsp:txXfrm>
    </dsp:sp>
    <dsp:sp modelId="{DA6EB5F7-C7B1-4BB2-B4D4-730C6BF6D455}">
      <dsp:nvSpPr>
        <dsp:cNvPr id="0" name=""/>
        <dsp:cNvSpPr/>
      </dsp:nvSpPr>
      <dsp:spPr>
        <a:xfrm>
          <a:off x="1569904" y="1402551"/>
          <a:ext cx="1944516" cy="725068"/>
        </a:xfrm>
        <a:prstGeom prst="chevron">
          <a:avLst/>
        </a:prstGeom>
        <a:solidFill>
          <a:schemeClr val="accent3">
            <a:lumMod val="50000"/>
          </a:schemeClr>
        </a:solidFill>
        <a:ln w="25400" cap="flat" cmpd="sng" algn="ctr">
          <a:solidFill>
            <a:schemeClr val="accent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endParaRPr lang="en-GB" sz="1200" kern="1200" dirty="0" smtClean="0"/>
        </a:p>
        <a:p>
          <a:pPr lvl="0" algn="ctr" defTabSz="533400">
            <a:lnSpc>
              <a:spcPct val="90000"/>
            </a:lnSpc>
            <a:spcBef>
              <a:spcPct val="0"/>
            </a:spcBef>
            <a:spcAft>
              <a:spcPct val="35000"/>
            </a:spcAft>
          </a:pPr>
          <a:r>
            <a:rPr lang="en-GB" sz="1200" kern="1200" dirty="0" smtClean="0"/>
            <a:t>Stabilising</a:t>
          </a:r>
        </a:p>
        <a:p>
          <a:pPr lvl="0" algn="ctr" defTabSz="533400">
            <a:lnSpc>
              <a:spcPct val="90000"/>
            </a:lnSpc>
            <a:spcBef>
              <a:spcPct val="0"/>
            </a:spcBef>
            <a:spcAft>
              <a:spcPct val="35000"/>
            </a:spcAft>
          </a:pPr>
          <a:r>
            <a:rPr lang="en-GB" sz="1200" kern="1200" dirty="0" smtClean="0"/>
            <a:t>Banks</a:t>
          </a:r>
        </a:p>
      </dsp:txBody>
      <dsp:txXfrm>
        <a:off x="1569904" y="1402551"/>
        <a:ext cx="1944516" cy="725068"/>
      </dsp:txXfrm>
    </dsp:sp>
    <dsp:sp modelId="{4E6B48FF-15E0-49DD-B704-3E425B559A9C}">
      <dsp:nvSpPr>
        <dsp:cNvPr id="0" name=""/>
        <dsp:cNvSpPr/>
      </dsp:nvSpPr>
      <dsp:spPr>
        <a:xfrm>
          <a:off x="1569910" y="2218253"/>
          <a:ext cx="1555597" cy="1227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GB" sz="1200" kern="1200" dirty="0" smtClean="0"/>
            <a:t>Bank Recap &amp; resolution</a:t>
          </a:r>
        </a:p>
        <a:p>
          <a:pPr marL="114300" lvl="1" indent="-114300" algn="l" defTabSz="533400">
            <a:lnSpc>
              <a:spcPct val="90000"/>
            </a:lnSpc>
            <a:spcBef>
              <a:spcPct val="0"/>
            </a:spcBef>
            <a:spcAft>
              <a:spcPct val="15000"/>
            </a:spcAft>
            <a:buChar char="••"/>
          </a:pPr>
          <a:r>
            <a:rPr lang="en-GB" sz="1200" kern="1200" dirty="0" smtClean="0"/>
            <a:t>Excess liquidity</a:t>
          </a:r>
          <a:endParaRPr lang="en-GB" sz="1200" kern="1200" dirty="0"/>
        </a:p>
        <a:p>
          <a:pPr marL="114300" lvl="1" indent="-114300" algn="l" defTabSz="533400">
            <a:lnSpc>
              <a:spcPct val="90000"/>
            </a:lnSpc>
            <a:spcBef>
              <a:spcPct val="0"/>
            </a:spcBef>
            <a:spcAft>
              <a:spcPct val="15000"/>
            </a:spcAft>
            <a:buChar char="••"/>
          </a:pPr>
          <a:r>
            <a:rPr lang="en-GB" sz="1200" kern="1200" dirty="0" smtClean="0"/>
            <a:t>Deposit guarantee</a:t>
          </a:r>
          <a:endParaRPr lang="en-GB" sz="1200" kern="1200" dirty="0"/>
        </a:p>
      </dsp:txBody>
      <dsp:txXfrm>
        <a:off x="1569910" y="2218253"/>
        <a:ext cx="1555597" cy="1227989"/>
      </dsp:txXfrm>
    </dsp:sp>
    <dsp:sp modelId="{8798DC36-1815-4676-89E3-4565A27524D9}">
      <dsp:nvSpPr>
        <dsp:cNvPr id="0" name=""/>
        <dsp:cNvSpPr/>
      </dsp:nvSpPr>
      <dsp:spPr>
        <a:xfrm>
          <a:off x="3168077" y="1402551"/>
          <a:ext cx="1944497" cy="725068"/>
        </a:xfrm>
        <a:prstGeom prst="chevron">
          <a:avLst/>
        </a:prstGeom>
        <a:solidFill>
          <a:schemeClr val="accent3">
            <a:lumMod val="50000"/>
          </a:schemeClr>
        </a:solidFill>
        <a:ln w="25400" cap="flat" cmpd="sng" algn="ctr">
          <a:solidFill>
            <a:schemeClr val="accent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endParaRPr lang="en-GB" sz="1200" kern="1200" dirty="0" smtClean="0"/>
        </a:p>
        <a:p>
          <a:pPr lvl="0" algn="ctr" defTabSz="533400">
            <a:lnSpc>
              <a:spcPct val="90000"/>
            </a:lnSpc>
            <a:spcBef>
              <a:spcPct val="0"/>
            </a:spcBef>
            <a:spcAft>
              <a:spcPct val="35000"/>
            </a:spcAft>
          </a:pPr>
          <a:r>
            <a:rPr lang="en-GB" sz="1200" kern="1200" dirty="0" smtClean="0"/>
            <a:t>Stabilising Sovereign Finance</a:t>
          </a:r>
          <a:endParaRPr lang="en-GB" sz="1200" kern="1200" dirty="0"/>
        </a:p>
      </dsp:txBody>
      <dsp:txXfrm>
        <a:off x="3168077" y="1402551"/>
        <a:ext cx="1944497" cy="725068"/>
      </dsp:txXfrm>
    </dsp:sp>
    <dsp:sp modelId="{0231887A-D5DA-4EC1-971F-2817A54AA03E}">
      <dsp:nvSpPr>
        <dsp:cNvPr id="0" name=""/>
        <dsp:cNvSpPr/>
      </dsp:nvSpPr>
      <dsp:spPr>
        <a:xfrm>
          <a:off x="3086949" y="2222846"/>
          <a:ext cx="1678598" cy="1227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GB" sz="1200" kern="1200" dirty="0" smtClean="0"/>
            <a:t>IMF/EU bailouts and sovereign restructuring</a:t>
          </a:r>
          <a:endParaRPr lang="en-GB" sz="1200" kern="1200" dirty="0"/>
        </a:p>
        <a:p>
          <a:pPr marL="114300" lvl="1" indent="-114300" algn="l" defTabSz="533400">
            <a:lnSpc>
              <a:spcPct val="90000"/>
            </a:lnSpc>
            <a:spcBef>
              <a:spcPct val="0"/>
            </a:spcBef>
            <a:spcAft>
              <a:spcPct val="15000"/>
            </a:spcAft>
            <a:buChar char="••"/>
          </a:pPr>
          <a:r>
            <a:rPr lang="en-GB" sz="1200" kern="1200" dirty="0" smtClean="0"/>
            <a:t>Infrastructure loans</a:t>
          </a:r>
          <a:endParaRPr lang="en-GB" sz="1200" kern="1200" dirty="0"/>
        </a:p>
        <a:p>
          <a:pPr marL="114300" lvl="1" indent="-114300" algn="l" defTabSz="533400">
            <a:lnSpc>
              <a:spcPct val="90000"/>
            </a:lnSpc>
            <a:spcBef>
              <a:spcPct val="0"/>
            </a:spcBef>
            <a:spcAft>
              <a:spcPct val="15000"/>
            </a:spcAft>
            <a:buChar char="••"/>
          </a:pPr>
          <a:r>
            <a:rPr lang="en-GB" sz="1200" kern="1200" dirty="0" smtClean="0"/>
            <a:t>Quantitative Easing</a:t>
          </a:r>
          <a:endParaRPr lang="en-GB" sz="1200" kern="1200" dirty="0"/>
        </a:p>
        <a:p>
          <a:pPr marL="114300" lvl="1" indent="-114300" algn="l" defTabSz="533400">
            <a:lnSpc>
              <a:spcPct val="90000"/>
            </a:lnSpc>
            <a:spcBef>
              <a:spcPct val="0"/>
            </a:spcBef>
            <a:spcAft>
              <a:spcPct val="15000"/>
            </a:spcAft>
            <a:buChar char="••"/>
          </a:pPr>
          <a:r>
            <a:rPr lang="en-GB" sz="1200" kern="1200" dirty="0" smtClean="0"/>
            <a:t>Plan for “Eurobond”</a:t>
          </a:r>
          <a:endParaRPr lang="en-GB" sz="1200" kern="1200" dirty="0"/>
        </a:p>
      </dsp:txBody>
      <dsp:txXfrm>
        <a:off x="3086949" y="2222846"/>
        <a:ext cx="1678598" cy="1227989"/>
      </dsp:txXfrm>
    </dsp:sp>
    <dsp:sp modelId="{A7CBB2F6-FC8B-4C61-91B3-4D6366DBA357}">
      <dsp:nvSpPr>
        <dsp:cNvPr id="0" name=""/>
        <dsp:cNvSpPr/>
      </dsp:nvSpPr>
      <dsp:spPr>
        <a:xfrm>
          <a:off x="5105452" y="1402551"/>
          <a:ext cx="1944497" cy="725068"/>
        </a:xfrm>
        <a:prstGeom prst="chevron">
          <a:avLst/>
        </a:prstGeom>
        <a:solidFill>
          <a:schemeClr val="accent1">
            <a:lumMod val="50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endParaRPr lang="en-GB" sz="1200" kern="1200" dirty="0" smtClean="0"/>
        </a:p>
        <a:p>
          <a:pPr lvl="0" algn="ctr" defTabSz="533400">
            <a:lnSpc>
              <a:spcPct val="90000"/>
            </a:lnSpc>
            <a:spcBef>
              <a:spcPct val="0"/>
            </a:spcBef>
            <a:spcAft>
              <a:spcPct val="35000"/>
            </a:spcAft>
          </a:pPr>
          <a:r>
            <a:rPr lang="en-GB" sz="1200" kern="1200" dirty="0" smtClean="0"/>
            <a:t>New Monetary Regime</a:t>
          </a:r>
          <a:endParaRPr lang="en-GB" sz="1200" kern="1200" dirty="0"/>
        </a:p>
      </dsp:txBody>
      <dsp:txXfrm>
        <a:off x="5105452" y="1402551"/>
        <a:ext cx="1944497" cy="725068"/>
      </dsp:txXfrm>
    </dsp:sp>
    <dsp:sp modelId="{5A0DD614-55AD-48AC-9685-5E4E06EFF8E2}">
      <dsp:nvSpPr>
        <dsp:cNvPr id="0" name=""/>
        <dsp:cNvSpPr/>
      </dsp:nvSpPr>
      <dsp:spPr>
        <a:xfrm>
          <a:off x="5251504" y="2218253"/>
          <a:ext cx="1555597" cy="1227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GB" sz="1200" kern="1200" dirty="0" smtClean="0"/>
            <a:t>Inflation Management*</a:t>
          </a:r>
          <a:endParaRPr lang="en-GB" sz="1200" kern="1200" dirty="0"/>
        </a:p>
        <a:p>
          <a:pPr marL="114300" lvl="1" indent="-114300" algn="l" defTabSz="533400">
            <a:lnSpc>
              <a:spcPct val="90000"/>
            </a:lnSpc>
            <a:spcBef>
              <a:spcPct val="0"/>
            </a:spcBef>
            <a:spcAft>
              <a:spcPct val="15000"/>
            </a:spcAft>
            <a:buChar char="••"/>
          </a:pPr>
          <a:r>
            <a:rPr lang="en-GB" sz="1200" kern="1200" dirty="0" smtClean="0"/>
            <a:t>CB Credibility Building*</a:t>
          </a:r>
        </a:p>
        <a:p>
          <a:pPr marL="114300" lvl="1" indent="-114300" algn="l" defTabSz="533400">
            <a:lnSpc>
              <a:spcPct val="90000"/>
            </a:lnSpc>
            <a:spcBef>
              <a:spcPct val="0"/>
            </a:spcBef>
            <a:spcAft>
              <a:spcPct val="15000"/>
            </a:spcAft>
            <a:buChar char="••"/>
          </a:pPr>
          <a:r>
            <a:rPr lang="en-GB" sz="1200" kern="1200" dirty="0" smtClean="0"/>
            <a:t>Easing Capital Controls*</a:t>
          </a:r>
        </a:p>
        <a:p>
          <a:pPr marL="114300" lvl="1" indent="-114300" algn="l" defTabSz="533400">
            <a:lnSpc>
              <a:spcPct val="90000"/>
            </a:lnSpc>
            <a:spcBef>
              <a:spcPct val="0"/>
            </a:spcBef>
            <a:spcAft>
              <a:spcPct val="15000"/>
            </a:spcAft>
            <a:buChar char="••"/>
          </a:pPr>
          <a:r>
            <a:rPr lang="en-GB" sz="1200" kern="1200" dirty="0" smtClean="0"/>
            <a:t>International Aid</a:t>
          </a:r>
        </a:p>
      </dsp:txBody>
      <dsp:txXfrm>
        <a:off x="5251504" y="2218253"/>
        <a:ext cx="1555597" cy="1227989"/>
      </dsp:txXfrm>
    </dsp:sp>
    <dsp:sp modelId="{5BF1E7F6-C726-4577-A8AD-53DCAE04072E}">
      <dsp:nvSpPr>
        <dsp:cNvPr id="0" name=""/>
        <dsp:cNvSpPr/>
      </dsp:nvSpPr>
      <dsp:spPr>
        <a:xfrm>
          <a:off x="6600882" y="1402551"/>
          <a:ext cx="1944497" cy="725068"/>
        </a:xfrm>
        <a:prstGeom prst="chevron">
          <a:avLst/>
        </a:prstGeom>
        <a:solidFill>
          <a:schemeClr val="accent1">
            <a:lumMod val="7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lvl="0" algn="ctr" defTabSz="533400">
            <a:lnSpc>
              <a:spcPct val="90000"/>
            </a:lnSpc>
            <a:spcBef>
              <a:spcPct val="0"/>
            </a:spcBef>
            <a:spcAft>
              <a:spcPct val="35000"/>
            </a:spcAft>
          </a:pPr>
          <a:endParaRPr lang="en-GB" sz="1200" kern="1200" dirty="0" smtClean="0"/>
        </a:p>
        <a:p>
          <a:pPr lvl="0" algn="ctr" defTabSz="533400">
            <a:lnSpc>
              <a:spcPct val="90000"/>
            </a:lnSpc>
            <a:spcBef>
              <a:spcPct val="0"/>
            </a:spcBef>
            <a:spcAft>
              <a:spcPct val="35000"/>
            </a:spcAft>
          </a:pPr>
          <a:r>
            <a:rPr lang="en-GB" sz="1200" kern="1200" dirty="0" smtClean="0"/>
            <a:t>Stability &amp; Growth</a:t>
          </a:r>
          <a:endParaRPr lang="en-US" sz="1200" kern="1200" dirty="0"/>
        </a:p>
      </dsp:txBody>
      <dsp:txXfrm>
        <a:off x="6600882" y="1402551"/>
        <a:ext cx="1944497" cy="725068"/>
      </dsp:txXfrm>
    </dsp:sp>
    <dsp:sp modelId="{EBC9387B-09A1-4C7A-8D1F-DC5E0E5CDD9C}">
      <dsp:nvSpPr>
        <dsp:cNvPr id="0" name=""/>
        <dsp:cNvSpPr/>
      </dsp:nvSpPr>
      <dsp:spPr>
        <a:xfrm>
          <a:off x="6669348" y="2218253"/>
          <a:ext cx="1555597" cy="1227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33400">
            <a:lnSpc>
              <a:spcPct val="90000"/>
            </a:lnSpc>
            <a:spcBef>
              <a:spcPct val="0"/>
            </a:spcBef>
            <a:spcAft>
              <a:spcPct val="15000"/>
            </a:spcAft>
            <a:buChar char="••"/>
          </a:pPr>
          <a:r>
            <a:rPr lang="en-GB" sz="1200" kern="1200" dirty="0" smtClean="0"/>
            <a:t>Sustainable Debt Dynamic</a:t>
          </a:r>
          <a:endParaRPr lang="en-GB" sz="1200" kern="1200" dirty="0"/>
        </a:p>
        <a:p>
          <a:pPr marL="114300" lvl="1" indent="-114300" algn="l" defTabSz="533400">
            <a:lnSpc>
              <a:spcPct val="90000"/>
            </a:lnSpc>
            <a:spcBef>
              <a:spcPct val="0"/>
            </a:spcBef>
            <a:spcAft>
              <a:spcPct val="15000"/>
            </a:spcAft>
            <a:buChar char="••"/>
          </a:pPr>
          <a:r>
            <a:rPr lang="en-GB" sz="1200" kern="1200" dirty="0" smtClean="0"/>
            <a:t>Reinstituting Free Trade</a:t>
          </a:r>
          <a:endParaRPr lang="en-GB" sz="1200" kern="1200" dirty="0"/>
        </a:p>
        <a:p>
          <a:pPr marL="114300" lvl="1" indent="-114300" algn="l" defTabSz="533400">
            <a:lnSpc>
              <a:spcPct val="90000"/>
            </a:lnSpc>
            <a:spcBef>
              <a:spcPct val="0"/>
            </a:spcBef>
            <a:spcAft>
              <a:spcPct val="15000"/>
            </a:spcAft>
            <a:buChar char="••"/>
          </a:pPr>
          <a:r>
            <a:rPr lang="en-GB" sz="1200" kern="1200" dirty="0" smtClean="0"/>
            <a:t>Optimising Currency Regime</a:t>
          </a:r>
          <a:endParaRPr lang="en-GB" sz="1200" kern="1200" dirty="0"/>
        </a:p>
      </dsp:txBody>
      <dsp:txXfrm>
        <a:off x="6669348" y="2218253"/>
        <a:ext cx="1555597" cy="1227989"/>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8EF1A37-C3FC-4505-80F7-B191872D7B30}">
      <dsp:nvSpPr>
        <dsp:cNvPr id="0" name=""/>
        <dsp:cNvSpPr/>
      </dsp:nvSpPr>
      <dsp:spPr>
        <a:xfrm>
          <a:off x="5225573" y="2022252"/>
          <a:ext cx="330147" cy="157120"/>
        </a:xfrm>
        <a:custGeom>
          <a:avLst/>
          <a:gdLst/>
          <a:ahLst/>
          <a:cxnLst/>
          <a:rect l="0" t="0" r="0" b="0"/>
          <a:pathLst>
            <a:path>
              <a:moveTo>
                <a:pt x="0" y="0"/>
              </a:moveTo>
              <a:lnTo>
                <a:pt x="0" y="107072"/>
              </a:lnTo>
              <a:lnTo>
                <a:pt x="330147" y="107072"/>
              </a:lnTo>
              <a:lnTo>
                <a:pt x="330147" y="157120"/>
              </a:lnTo>
            </a:path>
          </a:pathLst>
        </a:custGeom>
        <a:noFill/>
        <a:ln w="25400" cap="flat" cmpd="sng" algn="ctr">
          <a:solidFill>
            <a:schemeClr val="accent3">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732FB02F-8B0E-4D74-9386-5B5B8690D8E4}">
      <dsp:nvSpPr>
        <dsp:cNvPr id="0" name=""/>
        <dsp:cNvSpPr/>
      </dsp:nvSpPr>
      <dsp:spPr>
        <a:xfrm>
          <a:off x="4895425" y="2022252"/>
          <a:ext cx="330147" cy="157120"/>
        </a:xfrm>
        <a:custGeom>
          <a:avLst/>
          <a:gdLst/>
          <a:ahLst/>
          <a:cxnLst/>
          <a:rect l="0" t="0" r="0" b="0"/>
          <a:pathLst>
            <a:path>
              <a:moveTo>
                <a:pt x="330147" y="0"/>
              </a:moveTo>
              <a:lnTo>
                <a:pt x="330147" y="107072"/>
              </a:lnTo>
              <a:lnTo>
                <a:pt x="0" y="107072"/>
              </a:lnTo>
              <a:lnTo>
                <a:pt x="0" y="157120"/>
              </a:lnTo>
            </a:path>
          </a:pathLst>
        </a:custGeom>
        <a:noFill/>
        <a:ln w="25400" cap="flat" cmpd="sng" algn="ctr">
          <a:solidFill>
            <a:schemeClr val="accent3">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982E7E31-6FA1-4F8A-A599-D1732FA5A1C7}">
      <dsp:nvSpPr>
        <dsp:cNvPr id="0" name=""/>
        <dsp:cNvSpPr/>
      </dsp:nvSpPr>
      <dsp:spPr>
        <a:xfrm>
          <a:off x="4565277" y="1522078"/>
          <a:ext cx="660295" cy="157120"/>
        </a:xfrm>
        <a:custGeom>
          <a:avLst/>
          <a:gdLst/>
          <a:ahLst/>
          <a:cxnLst/>
          <a:rect l="0" t="0" r="0" b="0"/>
          <a:pathLst>
            <a:path>
              <a:moveTo>
                <a:pt x="0" y="0"/>
              </a:moveTo>
              <a:lnTo>
                <a:pt x="0" y="107072"/>
              </a:lnTo>
              <a:lnTo>
                <a:pt x="660295" y="107072"/>
              </a:lnTo>
              <a:lnTo>
                <a:pt x="660295" y="157120"/>
              </a:lnTo>
            </a:path>
          </a:pathLst>
        </a:custGeom>
        <a:noFill/>
        <a:ln w="25400" cap="flat" cmpd="sng" algn="ctr">
          <a:solidFill>
            <a:schemeClr val="accent3">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C5113CAF-E0F7-4A76-A3A8-40A84176AA5D}">
      <dsp:nvSpPr>
        <dsp:cNvPr id="0" name=""/>
        <dsp:cNvSpPr/>
      </dsp:nvSpPr>
      <dsp:spPr>
        <a:xfrm>
          <a:off x="3904982" y="2022252"/>
          <a:ext cx="330147" cy="157120"/>
        </a:xfrm>
        <a:custGeom>
          <a:avLst/>
          <a:gdLst/>
          <a:ahLst/>
          <a:cxnLst/>
          <a:rect l="0" t="0" r="0" b="0"/>
          <a:pathLst>
            <a:path>
              <a:moveTo>
                <a:pt x="0" y="0"/>
              </a:moveTo>
              <a:lnTo>
                <a:pt x="0" y="107072"/>
              </a:lnTo>
              <a:lnTo>
                <a:pt x="330147" y="107072"/>
              </a:lnTo>
              <a:lnTo>
                <a:pt x="330147" y="157120"/>
              </a:lnTo>
            </a:path>
          </a:pathLst>
        </a:custGeom>
        <a:noFill/>
        <a:ln w="25400" cap="flat" cmpd="sng" algn="ctr">
          <a:solidFill>
            <a:schemeClr val="accent3">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FD63416F-0E91-4B08-B47D-FCCE0A2C10FB}">
      <dsp:nvSpPr>
        <dsp:cNvPr id="0" name=""/>
        <dsp:cNvSpPr/>
      </dsp:nvSpPr>
      <dsp:spPr>
        <a:xfrm>
          <a:off x="3574834" y="2022252"/>
          <a:ext cx="330147" cy="157120"/>
        </a:xfrm>
        <a:custGeom>
          <a:avLst/>
          <a:gdLst/>
          <a:ahLst/>
          <a:cxnLst/>
          <a:rect l="0" t="0" r="0" b="0"/>
          <a:pathLst>
            <a:path>
              <a:moveTo>
                <a:pt x="330147" y="0"/>
              </a:moveTo>
              <a:lnTo>
                <a:pt x="330147" y="107072"/>
              </a:lnTo>
              <a:lnTo>
                <a:pt x="0" y="107072"/>
              </a:lnTo>
              <a:lnTo>
                <a:pt x="0" y="157120"/>
              </a:lnTo>
            </a:path>
          </a:pathLst>
        </a:custGeom>
        <a:noFill/>
        <a:ln w="25400" cap="flat" cmpd="sng" algn="ctr">
          <a:solidFill>
            <a:schemeClr val="accent3">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12612F2-306E-43AD-AD32-EE38FC4E1F13}">
      <dsp:nvSpPr>
        <dsp:cNvPr id="0" name=""/>
        <dsp:cNvSpPr/>
      </dsp:nvSpPr>
      <dsp:spPr>
        <a:xfrm>
          <a:off x="3904982" y="1522078"/>
          <a:ext cx="660295" cy="157120"/>
        </a:xfrm>
        <a:custGeom>
          <a:avLst/>
          <a:gdLst/>
          <a:ahLst/>
          <a:cxnLst/>
          <a:rect l="0" t="0" r="0" b="0"/>
          <a:pathLst>
            <a:path>
              <a:moveTo>
                <a:pt x="660295" y="0"/>
              </a:moveTo>
              <a:lnTo>
                <a:pt x="660295" y="107072"/>
              </a:lnTo>
              <a:lnTo>
                <a:pt x="0" y="107072"/>
              </a:lnTo>
              <a:lnTo>
                <a:pt x="0" y="157120"/>
              </a:lnTo>
            </a:path>
          </a:pathLst>
        </a:custGeom>
        <a:noFill/>
        <a:ln w="25400" cap="flat" cmpd="sng" algn="ctr">
          <a:solidFill>
            <a:schemeClr val="accent3">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750C8CD-7C9C-49E6-8456-EB80054503C6}">
      <dsp:nvSpPr>
        <dsp:cNvPr id="0" name=""/>
        <dsp:cNvSpPr/>
      </dsp:nvSpPr>
      <dsp:spPr>
        <a:xfrm>
          <a:off x="3244686" y="1021904"/>
          <a:ext cx="1320591" cy="157120"/>
        </a:xfrm>
        <a:custGeom>
          <a:avLst/>
          <a:gdLst/>
          <a:ahLst/>
          <a:cxnLst/>
          <a:rect l="0" t="0" r="0" b="0"/>
          <a:pathLst>
            <a:path>
              <a:moveTo>
                <a:pt x="0" y="0"/>
              </a:moveTo>
              <a:lnTo>
                <a:pt x="0" y="107072"/>
              </a:lnTo>
              <a:lnTo>
                <a:pt x="1320591" y="107072"/>
              </a:lnTo>
              <a:lnTo>
                <a:pt x="1320591" y="157120"/>
              </a:lnTo>
            </a:path>
          </a:pathLst>
        </a:custGeom>
        <a:noFill/>
        <a:ln w="25400" cap="flat" cmpd="sng" algn="ctr">
          <a:solidFill>
            <a:schemeClr val="accent3">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83E8B63E-B88B-4B13-BE60-CD9932F07947}">
      <dsp:nvSpPr>
        <dsp:cNvPr id="0" name=""/>
        <dsp:cNvSpPr/>
      </dsp:nvSpPr>
      <dsp:spPr>
        <a:xfrm>
          <a:off x="2584390" y="2022252"/>
          <a:ext cx="330147" cy="157120"/>
        </a:xfrm>
        <a:custGeom>
          <a:avLst/>
          <a:gdLst/>
          <a:ahLst/>
          <a:cxnLst/>
          <a:rect l="0" t="0" r="0" b="0"/>
          <a:pathLst>
            <a:path>
              <a:moveTo>
                <a:pt x="0" y="0"/>
              </a:moveTo>
              <a:lnTo>
                <a:pt x="0" y="107072"/>
              </a:lnTo>
              <a:lnTo>
                <a:pt x="330147" y="107072"/>
              </a:lnTo>
              <a:lnTo>
                <a:pt x="330147" y="157120"/>
              </a:lnTo>
            </a:path>
          </a:pathLst>
        </a:custGeom>
        <a:noFill/>
        <a:ln w="25400" cap="flat" cmpd="sng" algn="ctr">
          <a:solidFill>
            <a:schemeClr val="accent3">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C87E552B-2880-4FC5-9CEE-6D4CE4C73476}">
      <dsp:nvSpPr>
        <dsp:cNvPr id="0" name=""/>
        <dsp:cNvSpPr/>
      </dsp:nvSpPr>
      <dsp:spPr>
        <a:xfrm>
          <a:off x="2254242" y="2522426"/>
          <a:ext cx="330147" cy="157120"/>
        </a:xfrm>
        <a:custGeom>
          <a:avLst/>
          <a:gdLst/>
          <a:ahLst/>
          <a:cxnLst/>
          <a:rect l="0" t="0" r="0" b="0"/>
          <a:pathLst>
            <a:path>
              <a:moveTo>
                <a:pt x="0" y="0"/>
              </a:moveTo>
              <a:lnTo>
                <a:pt x="0" y="107072"/>
              </a:lnTo>
              <a:lnTo>
                <a:pt x="330147" y="107072"/>
              </a:lnTo>
              <a:lnTo>
                <a:pt x="330147" y="157120"/>
              </a:lnTo>
            </a:path>
          </a:pathLst>
        </a:custGeom>
        <a:noFill/>
        <a:ln w="25400" cap="flat" cmpd="sng" algn="ctr">
          <a:solidFill>
            <a:schemeClr val="accent3">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03EA0328-5494-41D8-AA21-263A51F77E18}">
      <dsp:nvSpPr>
        <dsp:cNvPr id="0" name=""/>
        <dsp:cNvSpPr/>
      </dsp:nvSpPr>
      <dsp:spPr>
        <a:xfrm>
          <a:off x="1924095" y="2522426"/>
          <a:ext cx="330147" cy="157120"/>
        </a:xfrm>
        <a:custGeom>
          <a:avLst/>
          <a:gdLst/>
          <a:ahLst/>
          <a:cxnLst/>
          <a:rect l="0" t="0" r="0" b="0"/>
          <a:pathLst>
            <a:path>
              <a:moveTo>
                <a:pt x="330147" y="0"/>
              </a:moveTo>
              <a:lnTo>
                <a:pt x="330147" y="107072"/>
              </a:lnTo>
              <a:lnTo>
                <a:pt x="0" y="107072"/>
              </a:lnTo>
              <a:lnTo>
                <a:pt x="0" y="157120"/>
              </a:lnTo>
            </a:path>
          </a:pathLst>
        </a:custGeom>
        <a:noFill/>
        <a:ln w="25400" cap="flat" cmpd="sng" algn="ctr">
          <a:solidFill>
            <a:schemeClr val="accent3">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217B2B5F-2625-4F02-B104-9CA2654BA8E8}">
      <dsp:nvSpPr>
        <dsp:cNvPr id="0" name=""/>
        <dsp:cNvSpPr/>
      </dsp:nvSpPr>
      <dsp:spPr>
        <a:xfrm>
          <a:off x="2254242" y="2022252"/>
          <a:ext cx="330147" cy="157120"/>
        </a:xfrm>
        <a:custGeom>
          <a:avLst/>
          <a:gdLst/>
          <a:ahLst/>
          <a:cxnLst/>
          <a:rect l="0" t="0" r="0" b="0"/>
          <a:pathLst>
            <a:path>
              <a:moveTo>
                <a:pt x="330147" y="0"/>
              </a:moveTo>
              <a:lnTo>
                <a:pt x="330147" y="107072"/>
              </a:lnTo>
              <a:lnTo>
                <a:pt x="0" y="107072"/>
              </a:lnTo>
              <a:lnTo>
                <a:pt x="0" y="157120"/>
              </a:lnTo>
            </a:path>
          </a:pathLst>
        </a:custGeom>
        <a:noFill/>
        <a:ln w="25400" cap="flat" cmpd="sng" algn="ctr">
          <a:solidFill>
            <a:schemeClr val="accent3">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D210AD7-6778-4BAB-B0B8-5D550DCEB6CE}">
      <dsp:nvSpPr>
        <dsp:cNvPr id="0" name=""/>
        <dsp:cNvSpPr/>
      </dsp:nvSpPr>
      <dsp:spPr>
        <a:xfrm>
          <a:off x="1924095" y="1522078"/>
          <a:ext cx="660295" cy="157120"/>
        </a:xfrm>
        <a:custGeom>
          <a:avLst/>
          <a:gdLst/>
          <a:ahLst/>
          <a:cxnLst/>
          <a:rect l="0" t="0" r="0" b="0"/>
          <a:pathLst>
            <a:path>
              <a:moveTo>
                <a:pt x="0" y="0"/>
              </a:moveTo>
              <a:lnTo>
                <a:pt x="0" y="107072"/>
              </a:lnTo>
              <a:lnTo>
                <a:pt x="660295" y="107072"/>
              </a:lnTo>
              <a:lnTo>
                <a:pt x="660295" y="157120"/>
              </a:lnTo>
            </a:path>
          </a:pathLst>
        </a:custGeom>
        <a:noFill/>
        <a:ln w="25400" cap="flat" cmpd="sng" algn="ctr">
          <a:solidFill>
            <a:schemeClr val="accent3">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13E314C2-2BD6-4BFE-8B91-762948A91B9F}">
      <dsp:nvSpPr>
        <dsp:cNvPr id="0" name=""/>
        <dsp:cNvSpPr/>
      </dsp:nvSpPr>
      <dsp:spPr>
        <a:xfrm>
          <a:off x="1263799" y="2022252"/>
          <a:ext cx="330147" cy="157120"/>
        </a:xfrm>
        <a:custGeom>
          <a:avLst/>
          <a:gdLst/>
          <a:ahLst/>
          <a:cxnLst/>
          <a:rect l="0" t="0" r="0" b="0"/>
          <a:pathLst>
            <a:path>
              <a:moveTo>
                <a:pt x="0" y="0"/>
              </a:moveTo>
              <a:lnTo>
                <a:pt x="0" y="107072"/>
              </a:lnTo>
              <a:lnTo>
                <a:pt x="330147" y="107072"/>
              </a:lnTo>
              <a:lnTo>
                <a:pt x="330147" y="157120"/>
              </a:lnTo>
            </a:path>
          </a:pathLst>
        </a:custGeom>
        <a:noFill/>
        <a:ln w="25400" cap="flat" cmpd="sng" algn="ctr">
          <a:solidFill>
            <a:schemeClr val="accent3">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EBCDF900-76E9-417F-99E0-F952DD223E32}">
      <dsp:nvSpPr>
        <dsp:cNvPr id="0" name=""/>
        <dsp:cNvSpPr/>
      </dsp:nvSpPr>
      <dsp:spPr>
        <a:xfrm>
          <a:off x="933651" y="2522426"/>
          <a:ext cx="330147" cy="157120"/>
        </a:xfrm>
        <a:custGeom>
          <a:avLst/>
          <a:gdLst/>
          <a:ahLst/>
          <a:cxnLst/>
          <a:rect l="0" t="0" r="0" b="0"/>
          <a:pathLst>
            <a:path>
              <a:moveTo>
                <a:pt x="0" y="0"/>
              </a:moveTo>
              <a:lnTo>
                <a:pt x="0" y="107072"/>
              </a:lnTo>
              <a:lnTo>
                <a:pt x="330147" y="107072"/>
              </a:lnTo>
              <a:lnTo>
                <a:pt x="330147" y="157120"/>
              </a:lnTo>
            </a:path>
          </a:pathLst>
        </a:custGeom>
        <a:noFill/>
        <a:ln w="25400" cap="flat" cmpd="sng" algn="ctr">
          <a:solidFill>
            <a:schemeClr val="accent3">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33D741B-D2BF-4AD3-A6A7-54498D085815}">
      <dsp:nvSpPr>
        <dsp:cNvPr id="0" name=""/>
        <dsp:cNvSpPr/>
      </dsp:nvSpPr>
      <dsp:spPr>
        <a:xfrm>
          <a:off x="603503" y="3022600"/>
          <a:ext cx="330147" cy="157120"/>
        </a:xfrm>
        <a:custGeom>
          <a:avLst/>
          <a:gdLst/>
          <a:ahLst/>
          <a:cxnLst/>
          <a:rect l="0" t="0" r="0" b="0"/>
          <a:pathLst>
            <a:path>
              <a:moveTo>
                <a:pt x="0" y="0"/>
              </a:moveTo>
              <a:lnTo>
                <a:pt x="0" y="107072"/>
              </a:lnTo>
              <a:lnTo>
                <a:pt x="330147" y="107072"/>
              </a:lnTo>
              <a:lnTo>
                <a:pt x="330147" y="157120"/>
              </a:lnTo>
            </a:path>
          </a:pathLst>
        </a:custGeom>
        <a:noFill/>
        <a:ln w="25400" cap="flat" cmpd="sng" algn="ctr">
          <a:solidFill>
            <a:schemeClr val="accent3">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3777410B-0521-4D07-B0FB-16068EC2D54F}">
      <dsp:nvSpPr>
        <dsp:cNvPr id="0" name=""/>
        <dsp:cNvSpPr/>
      </dsp:nvSpPr>
      <dsp:spPr>
        <a:xfrm>
          <a:off x="273355" y="3022600"/>
          <a:ext cx="330147" cy="157120"/>
        </a:xfrm>
        <a:custGeom>
          <a:avLst/>
          <a:gdLst/>
          <a:ahLst/>
          <a:cxnLst/>
          <a:rect l="0" t="0" r="0" b="0"/>
          <a:pathLst>
            <a:path>
              <a:moveTo>
                <a:pt x="330147" y="0"/>
              </a:moveTo>
              <a:lnTo>
                <a:pt x="330147" y="107072"/>
              </a:lnTo>
              <a:lnTo>
                <a:pt x="0" y="107072"/>
              </a:lnTo>
              <a:lnTo>
                <a:pt x="0" y="157120"/>
              </a:lnTo>
            </a:path>
          </a:pathLst>
        </a:custGeom>
        <a:noFill/>
        <a:ln w="25400" cap="flat" cmpd="sng" algn="ctr">
          <a:solidFill>
            <a:schemeClr val="accent3">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51D3C0A-F319-4D34-8CB4-D161838442DA}">
      <dsp:nvSpPr>
        <dsp:cNvPr id="0" name=""/>
        <dsp:cNvSpPr/>
      </dsp:nvSpPr>
      <dsp:spPr>
        <a:xfrm>
          <a:off x="603503" y="2522426"/>
          <a:ext cx="330147" cy="157120"/>
        </a:xfrm>
        <a:custGeom>
          <a:avLst/>
          <a:gdLst/>
          <a:ahLst/>
          <a:cxnLst/>
          <a:rect l="0" t="0" r="0" b="0"/>
          <a:pathLst>
            <a:path>
              <a:moveTo>
                <a:pt x="330147" y="0"/>
              </a:moveTo>
              <a:lnTo>
                <a:pt x="330147" y="107072"/>
              </a:lnTo>
              <a:lnTo>
                <a:pt x="0" y="107072"/>
              </a:lnTo>
              <a:lnTo>
                <a:pt x="0" y="157120"/>
              </a:lnTo>
            </a:path>
          </a:pathLst>
        </a:custGeom>
        <a:noFill/>
        <a:ln w="25400" cap="flat" cmpd="sng" algn="ctr">
          <a:solidFill>
            <a:schemeClr val="accent3">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046461F-5C22-47E6-AF18-4BEA811D1ED0}">
      <dsp:nvSpPr>
        <dsp:cNvPr id="0" name=""/>
        <dsp:cNvSpPr/>
      </dsp:nvSpPr>
      <dsp:spPr>
        <a:xfrm>
          <a:off x="933651" y="2022252"/>
          <a:ext cx="330147" cy="157120"/>
        </a:xfrm>
        <a:custGeom>
          <a:avLst/>
          <a:gdLst/>
          <a:ahLst/>
          <a:cxnLst/>
          <a:rect l="0" t="0" r="0" b="0"/>
          <a:pathLst>
            <a:path>
              <a:moveTo>
                <a:pt x="330147" y="0"/>
              </a:moveTo>
              <a:lnTo>
                <a:pt x="330147" y="107072"/>
              </a:lnTo>
              <a:lnTo>
                <a:pt x="0" y="107072"/>
              </a:lnTo>
              <a:lnTo>
                <a:pt x="0" y="157120"/>
              </a:lnTo>
            </a:path>
          </a:pathLst>
        </a:custGeom>
        <a:noFill/>
        <a:ln w="25400" cap="flat" cmpd="sng" algn="ctr">
          <a:solidFill>
            <a:schemeClr val="accent3">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F1B81551-0C0B-4F4B-9FFD-8E856A93EF06}">
      <dsp:nvSpPr>
        <dsp:cNvPr id="0" name=""/>
        <dsp:cNvSpPr/>
      </dsp:nvSpPr>
      <dsp:spPr>
        <a:xfrm>
          <a:off x="1263799" y="1522078"/>
          <a:ext cx="660295" cy="157120"/>
        </a:xfrm>
        <a:custGeom>
          <a:avLst/>
          <a:gdLst/>
          <a:ahLst/>
          <a:cxnLst/>
          <a:rect l="0" t="0" r="0" b="0"/>
          <a:pathLst>
            <a:path>
              <a:moveTo>
                <a:pt x="660295" y="0"/>
              </a:moveTo>
              <a:lnTo>
                <a:pt x="660295" y="107072"/>
              </a:lnTo>
              <a:lnTo>
                <a:pt x="0" y="107072"/>
              </a:lnTo>
              <a:lnTo>
                <a:pt x="0" y="157120"/>
              </a:lnTo>
            </a:path>
          </a:pathLst>
        </a:custGeom>
        <a:noFill/>
        <a:ln w="25400" cap="flat" cmpd="sng" algn="ctr">
          <a:solidFill>
            <a:schemeClr val="accent3">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49DD1BB0-E20D-45ED-A97A-F56EA4327177}">
      <dsp:nvSpPr>
        <dsp:cNvPr id="0" name=""/>
        <dsp:cNvSpPr/>
      </dsp:nvSpPr>
      <dsp:spPr>
        <a:xfrm>
          <a:off x="1924095" y="1021904"/>
          <a:ext cx="1320591" cy="157120"/>
        </a:xfrm>
        <a:custGeom>
          <a:avLst/>
          <a:gdLst/>
          <a:ahLst/>
          <a:cxnLst/>
          <a:rect l="0" t="0" r="0" b="0"/>
          <a:pathLst>
            <a:path>
              <a:moveTo>
                <a:pt x="1320591" y="0"/>
              </a:moveTo>
              <a:lnTo>
                <a:pt x="1320591" y="107072"/>
              </a:lnTo>
              <a:lnTo>
                <a:pt x="0" y="107072"/>
              </a:lnTo>
              <a:lnTo>
                <a:pt x="0" y="157120"/>
              </a:lnTo>
            </a:path>
          </a:pathLst>
        </a:custGeom>
        <a:noFill/>
        <a:ln w="25400" cap="flat" cmpd="sng" algn="ctr">
          <a:solidFill>
            <a:schemeClr val="accent3">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A72AD882-E55C-4F4B-A012-E97666D199AF}">
      <dsp:nvSpPr>
        <dsp:cNvPr id="0" name=""/>
        <dsp:cNvSpPr/>
      </dsp:nvSpPr>
      <dsp:spPr>
        <a:xfrm>
          <a:off x="2974565" y="678851"/>
          <a:ext cx="540241" cy="343053"/>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9CFD308-B4C7-4F95-B348-1705995F2090}">
      <dsp:nvSpPr>
        <dsp:cNvPr id="0" name=""/>
        <dsp:cNvSpPr/>
      </dsp:nvSpPr>
      <dsp:spPr>
        <a:xfrm>
          <a:off x="3034592" y="735876"/>
          <a:ext cx="540241" cy="343053"/>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GB" sz="600" kern="1200" dirty="0" smtClean="0"/>
            <a:t>Border Controls</a:t>
          </a:r>
          <a:endParaRPr lang="en-GB" sz="600" kern="1200" dirty="0"/>
        </a:p>
      </dsp:txBody>
      <dsp:txXfrm>
        <a:off x="3034592" y="735876"/>
        <a:ext cx="540241" cy="343053"/>
      </dsp:txXfrm>
    </dsp:sp>
    <dsp:sp modelId="{9436D224-EDC1-4B33-9CC6-7B30E2D936A6}">
      <dsp:nvSpPr>
        <dsp:cNvPr id="0" name=""/>
        <dsp:cNvSpPr/>
      </dsp:nvSpPr>
      <dsp:spPr>
        <a:xfrm>
          <a:off x="1653974" y="1179024"/>
          <a:ext cx="540241" cy="343053"/>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66E9A20E-3758-4DC4-BD38-5D052E0C199F}">
      <dsp:nvSpPr>
        <dsp:cNvPr id="0" name=""/>
        <dsp:cNvSpPr/>
      </dsp:nvSpPr>
      <dsp:spPr>
        <a:xfrm>
          <a:off x="1714001" y="1236050"/>
          <a:ext cx="540241" cy="343053"/>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GB" sz="600" kern="1200" dirty="0" smtClean="0"/>
            <a:t>Capital Controls</a:t>
          </a:r>
          <a:endParaRPr lang="en-GB" sz="600" kern="1200" dirty="0"/>
        </a:p>
      </dsp:txBody>
      <dsp:txXfrm>
        <a:off x="1714001" y="1236050"/>
        <a:ext cx="540241" cy="343053"/>
      </dsp:txXfrm>
    </dsp:sp>
    <dsp:sp modelId="{8FB8A80C-6F90-4BDF-A7EB-C317AFC71A4F}">
      <dsp:nvSpPr>
        <dsp:cNvPr id="0" name=""/>
        <dsp:cNvSpPr/>
      </dsp:nvSpPr>
      <dsp:spPr>
        <a:xfrm>
          <a:off x="993678" y="1679198"/>
          <a:ext cx="540241" cy="343053"/>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4D915E12-ABB7-4498-9F91-D39B5527F10B}">
      <dsp:nvSpPr>
        <dsp:cNvPr id="0" name=""/>
        <dsp:cNvSpPr/>
      </dsp:nvSpPr>
      <dsp:spPr>
        <a:xfrm>
          <a:off x="1053705" y="1736224"/>
          <a:ext cx="540241" cy="343053"/>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GB" sz="600" kern="1200" dirty="0" smtClean="0"/>
            <a:t>Bank Holidays</a:t>
          </a:r>
          <a:endParaRPr lang="en-GB" sz="600" kern="1200" dirty="0"/>
        </a:p>
      </dsp:txBody>
      <dsp:txXfrm>
        <a:off x="1053705" y="1736224"/>
        <a:ext cx="540241" cy="343053"/>
      </dsp:txXfrm>
    </dsp:sp>
    <dsp:sp modelId="{A0A8E36D-D788-4797-AF2D-1015B0B1792D}">
      <dsp:nvSpPr>
        <dsp:cNvPr id="0" name=""/>
        <dsp:cNvSpPr/>
      </dsp:nvSpPr>
      <dsp:spPr>
        <a:xfrm>
          <a:off x="663530" y="2179372"/>
          <a:ext cx="540241" cy="343053"/>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12E500C-E514-41E0-A61F-F0747D8BCBBF}">
      <dsp:nvSpPr>
        <dsp:cNvPr id="0" name=""/>
        <dsp:cNvSpPr/>
      </dsp:nvSpPr>
      <dsp:spPr>
        <a:xfrm>
          <a:off x="723557" y="2236398"/>
          <a:ext cx="540241" cy="343053"/>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GB" sz="600" kern="1200" dirty="0" smtClean="0"/>
            <a:t>Exchange Closure</a:t>
          </a:r>
          <a:endParaRPr lang="en-GB" sz="600" kern="1200" dirty="0"/>
        </a:p>
      </dsp:txBody>
      <dsp:txXfrm>
        <a:off x="723557" y="2236398"/>
        <a:ext cx="540241" cy="343053"/>
      </dsp:txXfrm>
    </dsp:sp>
    <dsp:sp modelId="{9B1CC4A0-C38F-4089-8E83-BC8DE16BAFC1}">
      <dsp:nvSpPr>
        <dsp:cNvPr id="0" name=""/>
        <dsp:cNvSpPr/>
      </dsp:nvSpPr>
      <dsp:spPr>
        <a:xfrm>
          <a:off x="333382" y="2679546"/>
          <a:ext cx="540241" cy="343053"/>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BDD79E4F-CACE-4DE0-B9AE-FFC981FEDBF5}">
      <dsp:nvSpPr>
        <dsp:cNvPr id="0" name=""/>
        <dsp:cNvSpPr/>
      </dsp:nvSpPr>
      <dsp:spPr>
        <a:xfrm>
          <a:off x="393409" y="2736572"/>
          <a:ext cx="540241" cy="343053"/>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GB" sz="600" kern="1200" dirty="0" smtClean="0"/>
            <a:t>Illegal Payment</a:t>
          </a:r>
          <a:endParaRPr lang="en-GB" sz="600" kern="1200" dirty="0"/>
        </a:p>
      </dsp:txBody>
      <dsp:txXfrm>
        <a:off x="393409" y="2736572"/>
        <a:ext cx="540241" cy="343053"/>
      </dsp:txXfrm>
    </dsp:sp>
    <dsp:sp modelId="{512D7B8F-502F-4158-8D8A-9489CD3D49DC}">
      <dsp:nvSpPr>
        <dsp:cNvPr id="0" name=""/>
        <dsp:cNvSpPr/>
      </dsp:nvSpPr>
      <dsp:spPr>
        <a:xfrm>
          <a:off x="3234" y="3179720"/>
          <a:ext cx="540241" cy="343053"/>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E90FBB1-949C-4080-89F6-28AB2263288F}">
      <dsp:nvSpPr>
        <dsp:cNvPr id="0" name=""/>
        <dsp:cNvSpPr/>
      </dsp:nvSpPr>
      <dsp:spPr>
        <a:xfrm>
          <a:off x="63261" y="3236746"/>
          <a:ext cx="540241" cy="343053"/>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GB" sz="600" kern="1200" dirty="0" smtClean="0"/>
            <a:t>Sovereign Default</a:t>
          </a:r>
          <a:endParaRPr lang="en-GB" sz="600" kern="1200" dirty="0"/>
        </a:p>
      </dsp:txBody>
      <dsp:txXfrm>
        <a:off x="63261" y="3236746"/>
        <a:ext cx="540241" cy="343053"/>
      </dsp:txXfrm>
    </dsp:sp>
    <dsp:sp modelId="{9CF862DB-5C83-40A2-AD50-5A09DF3C56CC}">
      <dsp:nvSpPr>
        <dsp:cNvPr id="0" name=""/>
        <dsp:cNvSpPr/>
      </dsp:nvSpPr>
      <dsp:spPr>
        <a:xfrm>
          <a:off x="663530" y="3179720"/>
          <a:ext cx="540241" cy="343053"/>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6FC1C28A-D2BC-4FFC-8732-1D6F475258C3}">
      <dsp:nvSpPr>
        <dsp:cNvPr id="0" name=""/>
        <dsp:cNvSpPr/>
      </dsp:nvSpPr>
      <dsp:spPr>
        <a:xfrm>
          <a:off x="723557" y="3236746"/>
          <a:ext cx="540241" cy="343053"/>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GB" sz="600" kern="1200" dirty="0" smtClean="0"/>
            <a:t>…</a:t>
          </a:r>
          <a:endParaRPr lang="en-GB" sz="600" kern="1200" dirty="0"/>
        </a:p>
      </dsp:txBody>
      <dsp:txXfrm>
        <a:off x="723557" y="3236746"/>
        <a:ext cx="540241" cy="343053"/>
      </dsp:txXfrm>
    </dsp:sp>
    <dsp:sp modelId="{EC4E494A-1CD5-4861-AEB4-5A6BBACD5E37}">
      <dsp:nvSpPr>
        <dsp:cNvPr id="0" name=""/>
        <dsp:cNvSpPr/>
      </dsp:nvSpPr>
      <dsp:spPr>
        <a:xfrm>
          <a:off x="993678" y="2679546"/>
          <a:ext cx="540241" cy="343053"/>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F32008B1-0CE6-4837-9A11-6E3527C31874}">
      <dsp:nvSpPr>
        <dsp:cNvPr id="0" name=""/>
        <dsp:cNvSpPr/>
      </dsp:nvSpPr>
      <dsp:spPr>
        <a:xfrm>
          <a:off x="1053705" y="2736572"/>
          <a:ext cx="540241" cy="343053"/>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GB" sz="600" kern="1200" dirty="0" smtClean="0"/>
            <a:t>…</a:t>
          </a:r>
          <a:endParaRPr lang="en-GB" sz="600" kern="1200" dirty="0"/>
        </a:p>
      </dsp:txBody>
      <dsp:txXfrm>
        <a:off x="1053705" y="2736572"/>
        <a:ext cx="540241" cy="343053"/>
      </dsp:txXfrm>
    </dsp:sp>
    <dsp:sp modelId="{AC64BF61-4B71-4F43-91A3-9BB1D90B0B2B}">
      <dsp:nvSpPr>
        <dsp:cNvPr id="0" name=""/>
        <dsp:cNvSpPr/>
      </dsp:nvSpPr>
      <dsp:spPr>
        <a:xfrm>
          <a:off x="1323826" y="2179372"/>
          <a:ext cx="540241" cy="343053"/>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3BC01295-25C3-4CCE-9C41-2EE56ECBB776}">
      <dsp:nvSpPr>
        <dsp:cNvPr id="0" name=""/>
        <dsp:cNvSpPr/>
      </dsp:nvSpPr>
      <dsp:spPr>
        <a:xfrm>
          <a:off x="1383853" y="2236398"/>
          <a:ext cx="540241" cy="343053"/>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GB" sz="600" kern="1200" dirty="0" smtClean="0"/>
            <a:t>…</a:t>
          </a:r>
          <a:endParaRPr lang="en-GB" sz="600" kern="1200" dirty="0"/>
        </a:p>
      </dsp:txBody>
      <dsp:txXfrm>
        <a:off x="1383853" y="2236398"/>
        <a:ext cx="540241" cy="343053"/>
      </dsp:txXfrm>
    </dsp:sp>
    <dsp:sp modelId="{6AD954A3-302D-4EF0-AAF4-87CEFC381BDF}">
      <dsp:nvSpPr>
        <dsp:cNvPr id="0" name=""/>
        <dsp:cNvSpPr/>
      </dsp:nvSpPr>
      <dsp:spPr>
        <a:xfrm>
          <a:off x="2314269" y="1679198"/>
          <a:ext cx="540241" cy="343053"/>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63C9ED1-54E8-413A-8706-7412A5C49153}">
      <dsp:nvSpPr>
        <dsp:cNvPr id="0" name=""/>
        <dsp:cNvSpPr/>
      </dsp:nvSpPr>
      <dsp:spPr>
        <a:xfrm>
          <a:off x="2374296" y="1736224"/>
          <a:ext cx="540241" cy="343053"/>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GB" sz="600" kern="1200" dirty="0" smtClean="0"/>
            <a:t>Bank Holidays</a:t>
          </a:r>
          <a:endParaRPr lang="en-GB" sz="600" kern="1200" dirty="0"/>
        </a:p>
      </dsp:txBody>
      <dsp:txXfrm>
        <a:off x="2374296" y="1736224"/>
        <a:ext cx="540241" cy="343053"/>
      </dsp:txXfrm>
    </dsp:sp>
    <dsp:sp modelId="{BD25E0DA-CC6C-4630-A7FF-7B25DFB7B3FC}">
      <dsp:nvSpPr>
        <dsp:cNvPr id="0" name=""/>
        <dsp:cNvSpPr/>
      </dsp:nvSpPr>
      <dsp:spPr>
        <a:xfrm>
          <a:off x="1984121" y="2179372"/>
          <a:ext cx="540241" cy="343053"/>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A4DCF084-655D-4462-93CE-EB5FB7062E93}">
      <dsp:nvSpPr>
        <dsp:cNvPr id="0" name=""/>
        <dsp:cNvSpPr/>
      </dsp:nvSpPr>
      <dsp:spPr>
        <a:xfrm>
          <a:off x="2044148" y="2236398"/>
          <a:ext cx="540241" cy="343053"/>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GB" sz="600" kern="1200" dirty="0" smtClean="0"/>
            <a:t>Exchange Closure</a:t>
          </a:r>
          <a:endParaRPr lang="en-GB" sz="600" kern="1200" dirty="0"/>
        </a:p>
      </dsp:txBody>
      <dsp:txXfrm>
        <a:off x="2044148" y="2236398"/>
        <a:ext cx="540241" cy="343053"/>
      </dsp:txXfrm>
    </dsp:sp>
    <dsp:sp modelId="{71691D01-88CB-4861-8398-7385E39DD1A7}">
      <dsp:nvSpPr>
        <dsp:cNvPr id="0" name=""/>
        <dsp:cNvSpPr/>
      </dsp:nvSpPr>
      <dsp:spPr>
        <a:xfrm>
          <a:off x="1653974" y="2679546"/>
          <a:ext cx="540241" cy="343053"/>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A4C85D4-AA24-4F93-AF65-F935E8DF5234}">
      <dsp:nvSpPr>
        <dsp:cNvPr id="0" name=""/>
        <dsp:cNvSpPr/>
      </dsp:nvSpPr>
      <dsp:spPr>
        <a:xfrm>
          <a:off x="1714001" y="2736572"/>
          <a:ext cx="540241" cy="343053"/>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GB" sz="600" kern="1200" dirty="0" smtClean="0"/>
            <a:t>…</a:t>
          </a:r>
          <a:endParaRPr lang="en-GB" sz="600" kern="1200" dirty="0"/>
        </a:p>
      </dsp:txBody>
      <dsp:txXfrm>
        <a:off x="1714001" y="2736572"/>
        <a:ext cx="540241" cy="343053"/>
      </dsp:txXfrm>
    </dsp:sp>
    <dsp:sp modelId="{5D98E32B-4031-47BA-80A8-51618B5E5302}">
      <dsp:nvSpPr>
        <dsp:cNvPr id="0" name=""/>
        <dsp:cNvSpPr/>
      </dsp:nvSpPr>
      <dsp:spPr>
        <a:xfrm>
          <a:off x="2314269" y="2679546"/>
          <a:ext cx="540241" cy="343053"/>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6BEA564-7EBA-46CA-ABBF-8516C843A337}">
      <dsp:nvSpPr>
        <dsp:cNvPr id="0" name=""/>
        <dsp:cNvSpPr/>
      </dsp:nvSpPr>
      <dsp:spPr>
        <a:xfrm>
          <a:off x="2374296" y="2736572"/>
          <a:ext cx="540241" cy="343053"/>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GB" sz="600" kern="1200" dirty="0" smtClean="0"/>
            <a:t>…</a:t>
          </a:r>
          <a:endParaRPr lang="en-GB" sz="600" kern="1200" dirty="0"/>
        </a:p>
      </dsp:txBody>
      <dsp:txXfrm>
        <a:off x="2374296" y="2736572"/>
        <a:ext cx="540241" cy="343053"/>
      </dsp:txXfrm>
    </dsp:sp>
    <dsp:sp modelId="{1692E015-EF94-4A0A-A66F-D2CA1B5C28F4}">
      <dsp:nvSpPr>
        <dsp:cNvPr id="0" name=""/>
        <dsp:cNvSpPr/>
      </dsp:nvSpPr>
      <dsp:spPr>
        <a:xfrm>
          <a:off x="2644417" y="2179372"/>
          <a:ext cx="540241" cy="343053"/>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96B16007-58F2-4A7B-8F1E-31AFBD977911}">
      <dsp:nvSpPr>
        <dsp:cNvPr id="0" name=""/>
        <dsp:cNvSpPr/>
      </dsp:nvSpPr>
      <dsp:spPr>
        <a:xfrm>
          <a:off x="2704444" y="2236398"/>
          <a:ext cx="540241" cy="343053"/>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GB" sz="600" kern="1200" dirty="0" smtClean="0"/>
            <a:t>…</a:t>
          </a:r>
          <a:endParaRPr lang="en-GB" sz="600" kern="1200" dirty="0"/>
        </a:p>
      </dsp:txBody>
      <dsp:txXfrm>
        <a:off x="2704444" y="2236398"/>
        <a:ext cx="540241" cy="343053"/>
      </dsp:txXfrm>
    </dsp:sp>
    <dsp:sp modelId="{409A732E-0E17-4C73-8B46-5199047A0133}">
      <dsp:nvSpPr>
        <dsp:cNvPr id="0" name=""/>
        <dsp:cNvSpPr/>
      </dsp:nvSpPr>
      <dsp:spPr>
        <a:xfrm>
          <a:off x="4295156" y="1179024"/>
          <a:ext cx="540241" cy="343053"/>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8C744DD9-B75B-433E-9D28-CE0711CAAB58}">
      <dsp:nvSpPr>
        <dsp:cNvPr id="0" name=""/>
        <dsp:cNvSpPr/>
      </dsp:nvSpPr>
      <dsp:spPr>
        <a:xfrm>
          <a:off x="4355183" y="1236050"/>
          <a:ext cx="540241" cy="343053"/>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GB" sz="600" kern="1200" dirty="0" smtClean="0"/>
            <a:t>Leaky Capital Controls</a:t>
          </a:r>
          <a:endParaRPr lang="en-GB" sz="600" kern="1200" dirty="0"/>
        </a:p>
      </dsp:txBody>
      <dsp:txXfrm>
        <a:off x="4355183" y="1236050"/>
        <a:ext cx="540241" cy="343053"/>
      </dsp:txXfrm>
    </dsp:sp>
    <dsp:sp modelId="{FFEFCB65-1A9B-4EE7-9E2E-88BBD256DF2B}">
      <dsp:nvSpPr>
        <dsp:cNvPr id="0" name=""/>
        <dsp:cNvSpPr/>
      </dsp:nvSpPr>
      <dsp:spPr>
        <a:xfrm>
          <a:off x="3634861" y="1679198"/>
          <a:ext cx="540241" cy="343053"/>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EDE160A4-B338-4BC2-AD8A-7CF5C7BF6551}">
      <dsp:nvSpPr>
        <dsp:cNvPr id="0" name=""/>
        <dsp:cNvSpPr/>
      </dsp:nvSpPr>
      <dsp:spPr>
        <a:xfrm>
          <a:off x="3694887" y="1736224"/>
          <a:ext cx="540241" cy="343053"/>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GB" sz="600" kern="1200" dirty="0" smtClean="0"/>
            <a:t>Bank Holidays</a:t>
          </a:r>
          <a:endParaRPr lang="en-GB" sz="600" kern="1200" dirty="0"/>
        </a:p>
      </dsp:txBody>
      <dsp:txXfrm>
        <a:off x="3694887" y="1736224"/>
        <a:ext cx="540241" cy="343053"/>
      </dsp:txXfrm>
    </dsp:sp>
    <dsp:sp modelId="{0590AAD2-FBE5-442E-90E7-B94E9E97D7E6}">
      <dsp:nvSpPr>
        <dsp:cNvPr id="0" name=""/>
        <dsp:cNvSpPr/>
      </dsp:nvSpPr>
      <dsp:spPr>
        <a:xfrm>
          <a:off x="3304713" y="2179372"/>
          <a:ext cx="540241" cy="343053"/>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E31A0E2B-32DF-418A-99B2-ACCDEDAF08D7}">
      <dsp:nvSpPr>
        <dsp:cNvPr id="0" name=""/>
        <dsp:cNvSpPr/>
      </dsp:nvSpPr>
      <dsp:spPr>
        <a:xfrm>
          <a:off x="3364740" y="2236398"/>
          <a:ext cx="540241" cy="343053"/>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GB" sz="600" kern="1200" dirty="0" smtClean="0"/>
            <a:t>…</a:t>
          </a:r>
          <a:endParaRPr lang="en-GB" sz="600" kern="1200" dirty="0"/>
        </a:p>
      </dsp:txBody>
      <dsp:txXfrm>
        <a:off x="3364740" y="2236398"/>
        <a:ext cx="540241" cy="343053"/>
      </dsp:txXfrm>
    </dsp:sp>
    <dsp:sp modelId="{E2AF9F17-49DD-4EFF-A1A4-92B183FB6741}">
      <dsp:nvSpPr>
        <dsp:cNvPr id="0" name=""/>
        <dsp:cNvSpPr/>
      </dsp:nvSpPr>
      <dsp:spPr>
        <a:xfrm>
          <a:off x="3965008" y="2179372"/>
          <a:ext cx="540241" cy="343053"/>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262B37BB-F50C-466E-A5E5-38F03E48FA01}">
      <dsp:nvSpPr>
        <dsp:cNvPr id="0" name=""/>
        <dsp:cNvSpPr/>
      </dsp:nvSpPr>
      <dsp:spPr>
        <a:xfrm>
          <a:off x="4025035" y="2236398"/>
          <a:ext cx="540241" cy="343053"/>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GB" sz="600" kern="1200" dirty="0" smtClean="0"/>
            <a:t>…</a:t>
          </a:r>
          <a:endParaRPr lang="en-GB" sz="600" kern="1200" dirty="0"/>
        </a:p>
      </dsp:txBody>
      <dsp:txXfrm>
        <a:off x="4025035" y="2236398"/>
        <a:ext cx="540241" cy="343053"/>
      </dsp:txXfrm>
    </dsp:sp>
    <dsp:sp modelId="{E0498425-F2E7-46CE-8CEC-8D1A6E6FB62E}">
      <dsp:nvSpPr>
        <dsp:cNvPr id="0" name=""/>
        <dsp:cNvSpPr/>
      </dsp:nvSpPr>
      <dsp:spPr>
        <a:xfrm>
          <a:off x="4955452" y="1679198"/>
          <a:ext cx="540241" cy="343053"/>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38F305E-2415-4396-A1B5-E10D4BF1ED19}">
      <dsp:nvSpPr>
        <dsp:cNvPr id="0" name=""/>
        <dsp:cNvSpPr/>
      </dsp:nvSpPr>
      <dsp:spPr>
        <a:xfrm>
          <a:off x="5015479" y="1736224"/>
          <a:ext cx="540241" cy="343053"/>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GB" sz="600" kern="1200" dirty="0" smtClean="0"/>
            <a:t>Bank Holidays</a:t>
          </a:r>
          <a:endParaRPr lang="en-GB" sz="600" kern="1200" dirty="0"/>
        </a:p>
      </dsp:txBody>
      <dsp:txXfrm>
        <a:off x="5015479" y="1736224"/>
        <a:ext cx="540241" cy="343053"/>
      </dsp:txXfrm>
    </dsp:sp>
    <dsp:sp modelId="{9C661181-96D1-405E-8DF5-08F0BC6ED570}">
      <dsp:nvSpPr>
        <dsp:cNvPr id="0" name=""/>
        <dsp:cNvSpPr/>
      </dsp:nvSpPr>
      <dsp:spPr>
        <a:xfrm>
          <a:off x="4625304" y="2179372"/>
          <a:ext cx="540241" cy="343053"/>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AF4926AD-AEF8-4430-99A0-06844F4DBD26}">
      <dsp:nvSpPr>
        <dsp:cNvPr id="0" name=""/>
        <dsp:cNvSpPr/>
      </dsp:nvSpPr>
      <dsp:spPr>
        <a:xfrm>
          <a:off x="4685331" y="2236398"/>
          <a:ext cx="540241" cy="343053"/>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GB" sz="600" kern="1200" dirty="0" smtClean="0"/>
            <a:t>…</a:t>
          </a:r>
          <a:endParaRPr lang="en-GB" sz="600" kern="1200" dirty="0"/>
        </a:p>
      </dsp:txBody>
      <dsp:txXfrm>
        <a:off x="4685331" y="2236398"/>
        <a:ext cx="540241" cy="343053"/>
      </dsp:txXfrm>
    </dsp:sp>
    <dsp:sp modelId="{366951A5-C964-4C9D-A470-1CE454C72342}">
      <dsp:nvSpPr>
        <dsp:cNvPr id="0" name=""/>
        <dsp:cNvSpPr/>
      </dsp:nvSpPr>
      <dsp:spPr>
        <a:xfrm>
          <a:off x="5285600" y="2179372"/>
          <a:ext cx="540241" cy="343053"/>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5769E9F-D44E-48AE-B8A7-520636D7D951}">
      <dsp:nvSpPr>
        <dsp:cNvPr id="0" name=""/>
        <dsp:cNvSpPr/>
      </dsp:nvSpPr>
      <dsp:spPr>
        <a:xfrm>
          <a:off x="5345627" y="2236398"/>
          <a:ext cx="540241" cy="343053"/>
        </a:xfrm>
        <a:prstGeom prst="roundRect">
          <a:avLst>
            <a:gd name="adj" fmla="val 10000"/>
          </a:avLst>
        </a:prstGeom>
        <a:solidFill>
          <a:schemeClr val="accent3">
            <a:alpha val="90000"/>
            <a:tint val="40000"/>
            <a:hueOff val="0"/>
            <a:satOff val="0"/>
            <a:lumOff val="0"/>
            <a:alphaOff val="0"/>
          </a:schemeClr>
        </a:solidFill>
        <a:ln w="9525" cap="flat" cmpd="sng" algn="ctr">
          <a:solidFill>
            <a:schemeClr val="accent3">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266700">
            <a:lnSpc>
              <a:spcPct val="90000"/>
            </a:lnSpc>
            <a:spcBef>
              <a:spcPct val="0"/>
            </a:spcBef>
            <a:spcAft>
              <a:spcPct val="35000"/>
            </a:spcAft>
          </a:pPr>
          <a:r>
            <a:rPr lang="en-GB" sz="600" kern="1200" dirty="0" smtClean="0"/>
            <a:t>…</a:t>
          </a:r>
          <a:endParaRPr lang="en-GB" sz="600" kern="1200" dirty="0"/>
        </a:p>
      </dsp:txBody>
      <dsp:txXfrm>
        <a:off x="5345627" y="2236398"/>
        <a:ext cx="540241" cy="343053"/>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CBD39FEE-FDA0-4067-9CAB-3C56976098F5}" type="datetimeFigureOut">
              <a:rPr lang="en-GB" smtClean="0"/>
              <a:pPr/>
              <a:t>14/11/2012</a:t>
            </a:fld>
            <a:endParaRPr lang="en-GB"/>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FD27A617-68CE-47D2-8C82-EF85BD910737}"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C7458FD-0DFE-4179-9DC8-991CE69E322A}" type="slidenum">
              <a:rPr lang="en-GB" smtClean="0"/>
              <a:pPr/>
              <a:t>0</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AADC76EB-8ECA-4685-B2CF-C634E1975C30}" type="slidenum">
              <a:rPr lang="en-GB" smtClean="0"/>
              <a:pPr>
                <a:defRPr/>
              </a:pPr>
              <a:t>9</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AADC76EB-8ECA-4685-B2CF-C634E1975C30}" type="slidenum">
              <a:rPr lang="en-GB" smtClean="0"/>
              <a:pPr>
                <a:defRPr/>
              </a:pPr>
              <a:t>10</a:t>
            </a:fld>
            <a:endParaRPr lang="en-GB"/>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AADC76EB-8ECA-4685-B2CF-C634E1975C30}" type="slidenum">
              <a:rPr lang="en-GB" smtClean="0"/>
              <a:pPr>
                <a:defRPr/>
              </a:pPr>
              <a:t>11</a:t>
            </a:fld>
            <a:endParaRPr lang="en-GB"/>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FD27A617-68CE-47D2-8C82-EF85BD910737}" type="slidenum">
              <a:rPr lang="en-GB" smtClean="0"/>
              <a:pPr/>
              <a:t>12</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AADC76EB-8ECA-4685-B2CF-C634E1975C30}" type="slidenum">
              <a:rPr lang="en-GB" smtClean="0"/>
              <a:pPr>
                <a:defRPr/>
              </a:pPr>
              <a:t>13</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E0E913B4-33B2-4123-A113-83EA40E4B764}" type="slidenum">
              <a:rPr lang="en-US" smtClean="0"/>
              <a:pPr/>
              <a:t>14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FD27A617-68CE-47D2-8C82-EF85BD910737}" type="slidenum">
              <a:rPr lang="en-GB" smtClean="0"/>
              <a:pPr/>
              <a:t>15</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5057B1B1-897C-4318-9324-CF23D5DCE078}" type="slidenum">
              <a:rPr lang="en-GB" smtClean="0">
                <a:ea typeface="Arial Unicode MS" pitchFamily="34" charset="-128"/>
                <a:cs typeface="Arial Unicode MS" pitchFamily="34" charset="-128"/>
              </a:rPr>
              <a:pPr/>
              <a:t>16</a:t>
            </a:fld>
            <a:endParaRPr lang="en-GB" smtClean="0">
              <a:ea typeface="Arial Unicode MS" pitchFamily="34" charset="-128"/>
              <a:cs typeface="Arial Unicode MS" pitchFamily="34" charset="-128"/>
            </a:endParaRPr>
          </a:p>
        </p:txBody>
      </p:sp>
      <p:sp>
        <p:nvSpPr>
          <p:cNvPr id="77827" name="Rectangle 2"/>
          <p:cNvSpPr>
            <a:spLocks noGrp="1" noRot="1" noChangeAspect="1" noChangeArrowheads="1" noTextEdit="1"/>
          </p:cNvSpPr>
          <p:nvPr>
            <p:ph type="sldImg"/>
          </p:nvPr>
        </p:nvSpPr>
        <p:spPr>
          <a:xfrm>
            <a:off x="325438" y="471488"/>
            <a:ext cx="6148387" cy="4257675"/>
          </a:xfrm>
          <a:ln/>
        </p:spPr>
      </p:sp>
      <p:sp>
        <p:nvSpPr>
          <p:cNvPr id="77828" name="Rectangle 3"/>
          <p:cNvSpPr>
            <a:spLocks noGrp="1" noChangeArrowheads="1"/>
          </p:cNvSpPr>
          <p:nvPr>
            <p:ph type="body" idx="1"/>
          </p:nvPr>
        </p:nvSpPr>
        <p:spPr>
          <a:xfrm>
            <a:off x="283825" y="4963320"/>
            <a:ext cx="6230026" cy="4712440"/>
          </a:xfrm>
          <a:noFill/>
          <a:ln/>
        </p:spPr>
        <p:txBody>
          <a:bodyPr/>
          <a:lstStyle/>
          <a:p>
            <a:pPr eaLnBrk="1" hangingPunct="1">
              <a:buFontTx/>
              <a:buChar char="•"/>
            </a:pPr>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9AECC04-2236-44AD-96F7-DDE675B32F49}" type="slidenum">
              <a:rPr lang="en-GB" smtClean="0"/>
              <a:pPr/>
              <a:t>17</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9AECC04-2236-44AD-96F7-DDE675B32F49}" type="slidenum">
              <a:rPr lang="en-GB" smtClean="0"/>
              <a:pPr/>
              <a:t>18</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7E79D9F-6AAB-493B-844B-16099D839507}" type="slidenum">
              <a:rPr lang="en-GB" smtClean="0"/>
              <a:pPr/>
              <a:t>1</a:t>
            </a:fld>
            <a:endParaRPr lang="en-GB" dirty="0" smtClean="0"/>
          </a:p>
        </p:txBody>
      </p:sp>
      <p:sp>
        <p:nvSpPr>
          <p:cNvPr id="44035" name="Rectangle 2"/>
          <p:cNvSpPr>
            <a:spLocks noGrp="1" noRot="1" noChangeAspect="1" noChangeArrowheads="1" noTextEdit="1"/>
          </p:cNvSpPr>
          <p:nvPr>
            <p:ph type="sldImg"/>
          </p:nvPr>
        </p:nvSpPr>
        <p:spPr>
          <a:xfrm>
            <a:off x="327025" y="474663"/>
            <a:ext cx="6142038" cy="4252912"/>
          </a:xfrm>
          <a:ln/>
        </p:spPr>
      </p:sp>
      <p:sp>
        <p:nvSpPr>
          <p:cNvPr id="44036" name="Rectangle 3"/>
          <p:cNvSpPr>
            <a:spLocks noGrp="1" noChangeArrowheads="1"/>
          </p:cNvSpPr>
          <p:nvPr>
            <p:ph type="body" idx="1"/>
          </p:nvPr>
        </p:nvSpPr>
        <p:spPr>
          <a:xfrm>
            <a:off x="283825" y="4963321"/>
            <a:ext cx="6230026" cy="4712440"/>
          </a:xfrm>
          <a:noFill/>
          <a:ln/>
        </p:spPr>
        <p:txBody>
          <a:bodyPr/>
          <a:lstStyle/>
          <a:p>
            <a:pPr eaLnBrk="1" hangingPunct="1"/>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AADC76EB-8ECA-4685-B2CF-C634E1975C30}" type="slidenum">
              <a:rPr lang="en-GB" smtClean="0"/>
              <a:pPr>
                <a:defRPr/>
              </a:pPr>
              <a:t>19</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FD27A617-68CE-47D2-8C82-EF85BD910737}" type="slidenum">
              <a:rPr lang="en-GB" smtClean="0"/>
              <a:pPr/>
              <a:t>20</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E0E913B4-33B2-4123-A113-83EA40E4B764}" type="slidenum">
              <a:rPr lang="en-US" smtClean="0"/>
              <a:pPr/>
              <a:t>21</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E0E913B4-33B2-4123-A113-83EA40E4B764}" type="slidenum">
              <a:rPr lang="en-US" smtClean="0"/>
              <a:pPr/>
              <a:t>22</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E0E913B4-33B2-4123-A113-83EA40E4B764}" type="slidenum">
              <a:rPr lang="en-US" smtClean="0"/>
              <a:pPr/>
              <a:t>23</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711200" y="744538"/>
            <a:ext cx="5375275" cy="3722687"/>
          </a:xfrm>
          <a:ln/>
        </p:spPr>
      </p:sp>
      <p:sp>
        <p:nvSpPr>
          <p:cNvPr id="64515" name="Notes Placeholder 2"/>
          <p:cNvSpPr>
            <a:spLocks noGrp="1"/>
          </p:cNvSpPr>
          <p:nvPr>
            <p:ph type="body" idx="1"/>
          </p:nvPr>
        </p:nvSpPr>
        <p:spPr>
          <a:noFill/>
          <a:ln/>
        </p:spPr>
        <p:txBody>
          <a:bodyPr/>
          <a:lstStyle/>
          <a:p>
            <a:endParaRPr lang="en-US" smtClean="0">
              <a:latin typeface="Arial" pitchFamily="34" charset="0"/>
            </a:endParaRPr>
          </a:p>
        </p:txBody>
      </p:sp>
      <p:sp>
        <p:nvSpPr>
          <p:cNvPr id="64516" name="Date Placeholder 3"/>
          <p:cNvSpPr>
            <a:spLocks noGrp="1"/>
          </p:cNvSpPr>
          <p:nvPr>
            <p:ph type="dt" sz="quarter" idx="1"/>
          </p:nvPr>
        </p:nvSpPr>
        <p:spPr>
          <a:noFill/>
        </p:spPr>
        <p:txBody>
          <a:bodyPr/>
          <a:lstStyle/>
          <a:p>
            <a:fld id="{044EC242-3C98-4851-AF35-D39950ED6CC1}" type="datetime4">
              <a:rPr lang="en-GB" smtClean="0"/>
              <a:pPr/>
              <a:t>14 November 2012</a:t>
            </a:fld>
            <a:endParaRPr lang="en-GB" smtClean="0"/>
          </a:p>
        </p:txBody>
      </p:sp>
      <p:sp>
        <p:nvSpPr>
          <p:cNvPr id="64517" name="Slide Number Placeholder 4"/>
          <p:cNvSpPr>
            <a:spLocks noGrp="1"/>
          </p:cNvSpPr>
          <p:nvPr>
            <p:ph type="sldNum" sz="quarter" idx="5"/>
          </p:nvPr>
        </p:nvSpPr>
        <p:spPr>
          <a:noFill/>
        </p:spPr>
        <p:txBody>
          <a:bodyPr/>
          <a:lstStyle/>
          <a:p>
            <a:fld id="{85345D53-B43D-40BE-8AD8-E0A69A02BE7B}" type="slidenum">
              <a:rPr lang="en-GB" smtClean="0"/>
              <a:pPr/>
              <a:t>24</a:t>
            </a:fld>
            <a:endParaRPr lang="en-GB"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xfrm>
            <a:off x="711200" y="744538"/>
            <a:ext cx="5375275" cy="3722687"/>
          </a:xfrm>
          <a:ln/>
        </p:spPr>
      </p:sp>
      <p:sp>
        <p:nvSpPr>
          <p:cNvPr id="65539" name="Notes Placeholder 2"/>
          <p:cNvSpPr>
            <a:spLocks noGrp="1"/>
          </p:cNvSpPr>
          <p:nvPr>
            <p:ph type="body" idx="1"/>
          </p:nvPr>
        </p:nvSpPr>
        <p:spPr>
          <a:noFill/>
          <a:ln/>
        </p:spPr>
        <p:txBody>
          <a:bodyPr/>
          <a:lstStyle/>
          <a:p>
            <a:endParaRPr lang="en-US" smtClean="0">
              <a:latin typeface="Arial" pitchFamily="34" charset="0"/>
            </a:endParaRPr>
          </a:p>
        </p:txBody>
      </p:sp>
      <p:sp>
        <p:nvSpPr>
          <p:cNvPr id="65540" name="Date Placeholder 3"/>
          <p:cNvSpPr>
            <a:spLocks noGrp="1"/>
          </p:cNvSpPr>
          <p:nvPr>
            <p:ph type="dt" sz="quarter" idx="1"/>
          </p:nvPr>
        </p:nvSpPr>
        <p:spPr>
          <a:noFill/>
        </p:spPr>
        <p:txBody>
          <a:bodyPr/>
          <a:lstStyle/>
          <a:p>
            <a:fld id="{0E9CE9DF-C70B-45B4-86DE-D29874E6B728}" type="datetime4">
              <a:rPr lang="en-GB" smtClean="0"/>
              <a:pPr/>
              <a:t>14 November 2012</a:t>
            </a:fld>
            <a:endParaRPr lang="en-GB" smtClean="0"/>
          </a:p>
        </p:txBody>
      </p:sp>
      <p:sp>
        <p:nvSpPr>
          <p:cNvPr id="65541" name="Slide Number Placeholder 4"/>
          <p:cNvSpPr>
            <a:spLocks noGrp="1"/>
          </p:cNvSpPr>
          <p:nvPr>
            <p:ph type="sldNum" sz="quarter" idx="5"/>
          </p:nvPr>
        </p:nvSpPr>
        <p:spPr>
          <a:noFill/>
        </p:spPr>
        <p:txBody>
          <a:bodyPr/>
          <a:lstStyle/>
          <a:p>
            <a:fld id="{EF4B81C8-DD30-47F9-9ACF-52E1DE41BCF6}" type="slidenum">
              <a:rPr lang="en-GB" smtClean="0"/>
              <a:pPr/>
              <a:t>25</a:t>
            </a:fld>
            <a:endParaRPr lang="en-GB"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711200" y="744538"/>
            <a:ext cx="5375275" cy="3722687"/>
          </a:xfrm>
          <a:ln/>
        </p:spPr>
      </p:sp>
      <p:sp>
        <p:nvSpPr>
          <p:cNvPr id="66563" name="Notes Placeholder 2"/>
          <p:cNvSpPr>
            <a:spLocks noGrp="1"/>
          </p:cNvSpPr>
          <p:nvPr>
            <p:ph type="body" idx="1"/>
          </p:nvPr>
        </p:nvSpPr>
        <p:spPr>
          <a:noFill/>
          <a:ln/>
        </p:spPr>
        <p:txBody>
          <a:bodyPr/>
          <a:lstStyle/>
          <a:p>
            <a:endParaRPr lang="en-US" smtClean="0">
              <a:latin typeface="Arial" pitchFamily="34" charset="0"/>
            </a:endParaRPr>
          </a:p>
        </p:txBody>
      </p:sp>
      <p:sp>
        <p:nvSpPr>
          <p:cNvPr id="66564" name="Date Placeholder 3"/>
          <p:cNvSpPr>
            <a:spLocks noGrp="1"/>
          </p:cNvSpPr>
          <p:nvPr>
            <p:ph type="dt" sz="quarter" idx="1"/>
          </p:nvPr>
        </p:nvSpPr>
        <p:spPr>
          <a:noFill/>
        </p:spPr>
        <p:txBody>
          <a:bodyPr/>
          <a:lstStyle/>
          <a:p>
            <a:fld id="{0C4C6756-8B8C-41E7-B86B-56F66D3839B4}" type="datetime4">
              <a:rPr lang="en-GB" smtClean="0"/>
              <a:pPr/>
              <a:t>14 November 2012</a:t>
            </a:fld>
            <a:endParaRPr lang="en-GB" smtClean="0"/>
          </a:p>
        </p:txBody>
      </p:sp>
      <p:sp>
        <p:nvSpPr>
          <p:cNvPr id="66565" name="Slide Number Placeholder 4"/>
          <p:cNvSpPr>
            <a:spLocks noGrp="1"/>
          </p:cNvSpPr>
          <p:nvPr>
            <p:ph type="sldNum" sz="quarter" idx="5"/>
          </p:nvPr>
        </p:nvSpPr>
        <p:spPr>
          <a:noFill/>
        </p:spPr>
        <p:txBody>
          <a:bodyPr/>
          <a:lstStyle/>
          <a:p>
            <a:fld id="{FDA034D0-020C-4C48-BF27-39E5CFFCCB09}" type="slidenum">
              <a:rPr lang="en-GB" smtClean="0"/>
              <a:pPr/>
              <a:t>26</a:t>
            </a:fld>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FD27A617-68CE-47D2-8C82-EF85BD910737}" type="slidenum">
              <a:rPr lang="en-GB" smtClean="0"/>
              <a:pPr/>
              <a:t>2</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D27A617-68CE-47D2-8C82-EF85BD910737}" type="slidenum">
              <a:rPr lang="en-GB" smtClean="0"/>
              <a:pPr/>
              <a:t>3</a:t>
            </a:fld>
            <a:endParaRPr lang="en-GB"/>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27A617-68CE-47D2-8C82-EF85BD910737}" type="slidenum">
              <a:rPr lang="en-GB" smtClean="0"/>
              <a:pPr/>
              <a:t>4</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27A617-68CE-47D2-8C82-EF85BD910737}" type="slidenum">
              <a:rPr lang="en-GB" smtClean="0"/>
              <a:pPr/>
              <a:t>5</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FD27A617-68CE-47D2-8C82-EF85BD910737}" type="slidenum">
              <a:rPr lang="en-GB" smtClean="0"/>
              <a:pPr/>
              <a:t>6</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pPr>
              <a:defRPr/>
            </a:pPr>
            <a:fld id="{AADC76EB-8ECA-4685-B2CF-C634E1975C30}" type="slidenum">
              <a:rPr lang="en-GB" smtClean="0"/>
              <a:pPr>
                <a:defRPr/>
              </a:pPr>
              <a:t>7</a:t>
            </a:fld>
            <a:endParaRPr lang="en-GB"/>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E0E913B4-33B2-4123-A113-83EA40E4B764}" type="slidenum">
              <a:rPr lang="en-US" smtClean="0"/>
              <a:pPr/>
              <a:t>8</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Nomura Standard Cover">
    <p:spTree>
      <p:nvGrpSpPr>
        <p:cNvPr id="1" name=""/>
        <p:cNvGrpSpPr/>
        <p:nvPr/>
      </p:nvGrpSpPr>
      <p:grpSpPr>
        <a:xfrm>
          <a:off x="0" y="0"/>
          <a:ext cx="0" cy="0"/>
          <a:chOff x="0" y="0"/>
          <a:chExt cx="0" cy="0"/>
        </a:xfrm>
      </p:grpSpPr>
      <p:sp>
        <p:nvSpPr>
          <p:cNvPr id="18" name="Text Placeholder 17"/>
          <p:cNvSpPr>
            <a:spLocks noGrp="1"/>
          </p:cNvSpPr>
          <p:nvPr>
            <p:ph type="body" sz="quarter" idx="10" hasCustomPrompt="1"/>
          </p:nvPr>
        </p:nvSpPr>
        <p:spPr>
          <a:xfrm>
            <a:off x="273050" y="1121200"/>
            <a:ext cx="7200000" cy="507600"/>
          </a:xfrm>
          <a:prstGeom prst="rect">
            <a:avLst/>
          </a:prstGeom>
        </p:spPr>
        <p:txBody>
          <a:bodyPr lIns="0" tIns="72000" rIns="0" bIns="0" anchor="b" anchorCtr="0"/>
          <a:lstStyle>
            <a:lvl1pPr>
              <a:lnSpc>
                <a:spcPct val="120000"/>
              </a:lnSpc>
              <a:spcBef>
                <a:spcPts val="0"/>
              </a:spcBef>
              <a:spcAft>
                <a:spcPts val="0"/>
              </a:spcAft>
              <a:defRPr sz="1800" b="1" baseline="0">
                <a:ea typeface="MS PGothic" pitchFamily="34" charset="-128"/>
              </a:defRPr>
            </a:lvl1pPr>
          </a:lstStyle>
          <a:p>
            <a:pPr lvl="0"/>
            <a:r>
              <a:rPr lang="en-US" dirty="0" smtClean="0"/>
              <a:t>Enter your subtitle here</a:t>
            </a:r>
            <a:endParaRPr lang="en-GB" dirty="0"/>
          </a:p>
        </p:txBody>
      </p:sp>
      <p:sp>
        <p:nvSpPr>
          <p:cNvPr id="9" name="Text Placeholder 17"/>
          <p:cNvSpPr>
            <a:spLocks noGrp="1"/>
          </p:cNvSpPr>
          <p:nvPr>
            <p:ph type="body" sz="quarter" idx="13" hasCustomPrompt="1"/>
          </p:nvPr>
        </p:nvSpPr>
        <p:spPr>
          <a:xfrm>
            <a:off x="272482" y="6453340"/>
            <a:ext cx="3960440" cy="239907"/>
          </a:xfrm>
          <a:prstGeom prst="rect">
            <a:avLst/>
          </a:prstGeom>
        </p:spPr>
        <p:txBody>
          <a:bodyPr lIns="0" tIns="0" rIns="0" bIns="0" anchor="t" anchorCtr="0"/>
          <a:lstStyle>
            <a:lvl1pPr algn="l">
              <a:lnSpc>
                <a:spcPct val="120000"/>
              </a:lnSpc>
              <a:spcBef>
                <a:spcPts val="0"/>
              </a:spcBef>
              <a:spcAft>
                <a:spcPts val="0"/>
              </a:spcAft>
              <a:defRPr sz="1400" b="0" baseline="0">
                <a:ea typeface="MS PGothic" pitchFamily="34" charset="-128"/>
              </a:defRPr>
            </a:lvl1pPr>
          </a:lstStyle>
          <a:p>
            <a:pPr lvl="0"/>
            <a:r>
              <a:rPr lang="en-US" dirty="0" smtClean="0"/>
              <a:t>Enter date here</a:t>
            </a:r>
            <a:endParaRPr lang="en-GB" dirty="0"/>
          </a:p>
        </p:txBody>
      </p:sp>
      <p:sp>
        <p:nvSpPr>
          <p:cNvPr id="19" name="Text Placeholder 18"/>
          <p:cNvSpPr>
            <a:spLocks noGrp="1"/>
          </p:cNvSpPr>
          <p:nvPr>
            <p:ph type="body" sz="quarter" idx="14" hasCustomPrompt="1"/>
          </p:nvPr>
        </p:nvSpPr>
        <p:spPr>
          <a:xfrm>
            <a:off x="7164466" y="4869164"/>
            <a:ext cx="2448272" cy="1223417"/>
          </a:xfrm>
          <a:prstGeom prst="rect">
            <a:avLst/>
          </a:prstGeom>
        </p:spPr>
        <p:txBody>
          <a:bodyPr anchor="ctr" anchorCtr="0"/>
          <a:lstStyle>
            <a:lvl1pPr algn="r">
              <a:defRPr baseline="0"/>
            </a:lvl1pPr>
          </a:lstStyle>
          <a:p>
            <a:pPr lvl="0"/>
            <a:r>
              <a:rPr lang="en-GB" dirty="0" smtClean="0"/>
              <a:t>Client logo here</a:t>
            </a:r>
            <a:endParaRPr lang="en-GB" dirty="0"/>
          </a:p>
        </p:txBody>
      </p:sp>
      <p:sp>
        <p:nvSpPr>
          <p:cNvPr id="26" name="Text Box 11"/>
          <p:cNvSpPr txBox="1">
            <a:spLocks noChangeArrowheads="1"/>
          </p:cNvSpPr>
          <p:nvPr userDrawn="1"/>
        </p:nvSpPr>
        <p:spPr bwMode="ltGray">
          <a:xfrm>
            <a:off x="5105094" y="6314841"/>
            <a:ext cx="4507644"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smtClean="0">
                <a:ea typeface="ＭＳ Ｐゴシック" pitchFamily="50" charset="-128"/>
                <a:cs typeface="Arial" charset="0"/>
              </a:rPr>
              <a:t>See Disclosure Appendix A1 for the analyst certification and other important disclosures.</a:t>
            </a:r>
            <a:endParaRPr kumimoji="0" lang="en-GB" altLang="ja-JP" sz="900" baseline="0" dirty="0">
              <a:ea typeface="ＭＳ Ｐゴシック" pitchFamily="50" charset="-128"/>
              <a:cs typeface="Arial" charset="0"/>
            </a:endParaRPr>
          </a:p>
        </p:txBody>
      </p:sp>
      <p:grpSp>
        <p:nvGrpSpPr>
          <p:cNvPr id="27" name="Group 52"/>
          <p:cNvGrpSpPr>
            <a:grpSpLocks/>
          </p:cNvGrpSpPr>
          <p:nvPr userDrawn="1"/>
        </p:nvGrpSpPr>
        <p:grpSpPr bwMode="auto">
          <a:xfrm>
            <a:off x="0" y="1872952"/>
            <a:ext cx="9906000" cy="115888"/>
            <a:chOff x="0" y="1474"/>
            <a:chExt cx="5760" cy="73"/>
          </a:xfrm>
        </p:grpSpPr>
        <p:sp>
          <p:nvSpPr>
            <p:cNvPr id="28" name="Rectangle 53"/>
            <p:cNvSpPr>
              <a:spLocks noChangeArrowheads="1"/>
            </p:cNvSpPr>
            <p:nvPr userDrawn="1"/>
          </p:nvSpPr>
          <p:spPr bwMode="auto">
            <a:xfrm>
              <a:off x="0" y="1474"/>
              <a:ext cx="4704" cy="73"/>
            </a:xfrm>
            <a:prstGeom prst="rect">
              <a:avLst/>
            </a:prstGeom>
            <a:solidFill>
              <a:srgbClr val="CA2420"/>
            </a:solidFill>
            <a:ln w="12700">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Text" lastClr="000000"/>
                </a:solidFill>
                <a:effectLst/>
                <a:uLnTx/>
                <a:uFillTx/>
              </a:endParaRPr>
            </a:p>
          </p:txBody>
        </p:sp>
        <p:sp>
          <p:nvSpPr>
            <p:cNvPr id="29" name="Rectangle 54"/>
            <p:cNvSpPr>
              <a:spLocks noChangeArrowheads="1"/>
            </p:cNvSpPr>
            <p:nvPr userDrawn="1"/>
          </p:nvSpPr>
          <p:spPr bwMode="auto">
            <a:xfrm>
              <a:off x="4704" y="1474"/>
              <a:ext cx="1056" cy="73"/>
            </a:xfrm>
            <a:prstGeom prst="rect">
              <a:avLst/>
            </a:prstGeom>
            <a:solidFill>
              <a:srgbClr val="737373"/>
            </a:solidFill>
            <a:ln w="12700">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Text" lastClr="000000"/>
                </a:solidFill>
                <a:effectLst/>
                <a:uLnTx/>
                <a:uFillTx/>
              </a:endParaRPr>
            </a:p>
          </p:txBody>
        </p:sp>
      </p:grpSp>
      <p:sp>
        <p:nvSpPr>
          <p:cNvPr id="16" name="Title 15"/>
          <p:cNvSpPr>
            <a:spLocks noGrp="1"/>
          </p:cNvSpPr>
          <p:nvPr>
            <p:ph type="title" hasCustomPrompt="1"/>
          </p:nvPr>
        </p:nvSpPr>
        <p:spPr>
          <a:xfrm>
            <a:off x="273050" y="260648"/>
            <a:ext cx="7200000" cy="858952"/>
          </a:xfrm>
          <a:prstGeom prst="rect">
            <a:avLst/>
          </a:prstGeom>
        </p:spPr>
        <p:txBody>
          <a:bodyPr lIns="0" tIns="0" rIns="0" bIns="0" anchor="b" anchorCtr="0"/>
          <a:lstStyle>
            <a:lvl1pPr>
              <a:lnSpc>
                <a:spcPct val="120000"/>
              </a:lnSpc>
              <a:defRPr sz="2400" baseline="0">
                <a:ea typeface="MS PGothic" pitchFamily="34" charset="-128"/>
              </a:defRPr>
            </a:lvl1pPr>
          </a:lstStyle>
          <a:p>
            <a:r>
              <a:rPr lang="en-US" dirty="0" smtClean="0"/>
              <a:t>Enter your title here</a:t>
            </a:r>
            <a:endParaRPr lang="en-GB" dirty="0"/>
          </a:p>
        </p:txBody>
      </p:sp>
      <p:sp>
        <p:nvSpPr>
          <p:cNvPr id="32" name="Text Placeholder 31"/>
          <p:cNvSpPr>
            <a:spLocks noGrp="1"/>
          </p:cNvSpPr>
          <p:nvPr>
            <p:ph type="body" sz="quarter" idx="16" hasCustomPrompt="1"/>
          </p:nvPr>
        </p:nvSpPr>
        <p:spPr>
          <a:xfrm>
            <a:off x="272482" y="4869160"/>
            <a:ext cx="3960440" cy="79208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smtClean="0"/>
              <a:t>Business Division</a:t>
            </a:r>
            <a:br>
              <a:rPr lang="en-US" dirty="0" smtClean="0"/>
            </a:br>
            <a:r>
              <a:rPr lang="en-US" dirty="0" smtClean="0"/>
              <a:t>Business Subdivision</a:t>
            </a:r>
            <a:br>
              <a:rPr lang="en-US" dirty="0" smtClean="0"/>
            </a:br>
            <a:r>
              <a:rPr lang="en-US" dirty="0" smtClean="0"/>
              <a:t>Region Label</a:t>
            </a:r>
            <a:endParaRPr lang="en-GB" dirty="0"/>
          </a:p>
        </p:txBody>
      </p:sp>
      <p:sp>
        <p:nvSpPr>
          <p:cNvPr id="33" name="Rectangle 31"/>
          <p:cNvSpPr>
            <a:spLocks noChangeArrowheads="1"/>
          </p:cNvSpPr>
          <p:nvPr userDrawn="1"/>
        </p:nvSpPr>
        <p:spPr bwMode="auto">
          <a:xfrm>
            <a:off x="3177" y="1988842"/>
            <a:ext cx="9902825" cy="2605779"/>
          </a:xfrm>
          <a:prstGeom prst="rect">
            <a:avLst/>
          </a:prstGeom>
          <a:solidFill>
            <a:srgbClr val="D5D5D5"/>
          </a:solidFill>
          <a:ln w="9525">
            <a:noFill/>
            <a:miter lim="800000"/>
            <a:headEnd/>
            <a:tailEnd/>
          </a:ln>
        </p:spPr>
        <p:txBody>
          <a:bodyPr wrap="none" anchor="ctr"/>
          <a:lstStyle/>
          <a:p>
            <a:pPr algn="ctr"/>
            <a:endParaRPr lang="ja-JP" altLang="ja-JP" sz="2400"/>
          </a:p>
        </p:txBody>
      </p:sp>
      <p:sp>
        <p:nvSpPr>
          <p:cNvPr id="17" name="Text Placeholder 31"/>
          <p:cNvSpPr>
            <a:spLocks noGrp="1"/>
          </p:cNvSpPr>
          <p:nvPr>
            <p:ph type="body" sz="quarter" idx="17" hasCustomPrompt="1"/>
          </p:nvPr>
        </p:nvSpPr>
        <p:spPr>
          <a:xfrm>
            <a:off x="272482" y="5821288"/>
            <a:ext cx="3960440" cy="47200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smtClean="0"/>
              <a:t>Author / Presenter name</a:t>
            </a:r>
            <a:br>
              <a:rPr lang="en-US" dirty="0" smtClean="0"/>
            </a:br>
            <a:r>
              <a:rPr lang="en-US" dirty="0" smtClean="0"/>
              <a:t>Author / Presenter name</a:t>
            </a:r>
            <a:endParaRPr lang="en-GB" dirty="0"/>
          </a:p>
        </p:txBody>
      </p:sp>
      <p:pic>
        <p:nvPicPr>
          <p:cNvPr id="22" name="Picture 21" descr="Powerpoint Skyline.tif"/>
          <p:cNvPicPr>
            <a:picLocks noChangeAspect="1"/>
          </p:cNvPicPr>
          <p:nvPr userDrawn="1"/>
        </p:nvPicPr>
        <p:blipFill>
          <a:blip r:embed="rId2" cstate="print"/>
          <a:stretch>
            <a:fillRect/>
          </a:stretch>
        </p:blipFill>
        <p:spPr>
          <a:xfrm>
            <a:off x="0" y="1988840"/>
            <a:ext cx="9906000" cy="2609088"/>
          </a:xfrm>
          <a:prstGeom prst="rect">
            <a:avLst/>
          </a:prstGeom>
        </p:spPr>
      </p:pic>
      <p:sp>
        <p:nvSpPr>
          <p:cNvPr id="15" name="Text Box 11"/>
          <p:cNvSpPr txBox="1">
            <a:spLocks noChangeArrowheads="1"/>
          </p:cNvSpPr>
          <p:nvPr userDrawn="1"/>
        </p:nvSpPr>
        <p:spPr bwMode="ltGray">
          <a:xfrm>
            <a:off x="9085351" y="6577303"/>
            <a:ext cx="527387"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smtClean="0">
                <a:ea typeface="ＭＳ Ｐゴシック" pitchFamily="50" charset="-128"/>
                <a:cs typeface="Arial" charset="0"/>
              </a:rPr>
              <a:t>© Nomura</a:t>
            </a:r>
            <a:endParaRPr kumimoji="0" lang="en-GB" altLang="ja-JP" sz="900" baseline="0" dirty="0">
              <a:ea typeface="ＭＳ Ｐゴシック" pitchFamily="50" charset="-128"/>
              <a:cs typeface="Arial" charset="0"/>
            </a:endParaRPr>
          </a:p>
        </p:txBody>
      </p:sp>
      <p:grpSp>
        <p:nvGrpSpPr>
          <p:cNvPr id="31" name="Group 30"/>
          <p:cNvGrpSpPr/>
          <p:nvPr userDrawn="1"/>
        </p:nvGrpSpPr>
        <p:grpSpPr>
          <a:xfrm>
            <a:off x="8088725" y="1506694"/>
            <a:ext cx="1547813" cy="260350"/>
            <a:chOff x="7761288" y="765175"/>
            <a:chExt cx="1547812" cy="260350"/>
          </a:xfrm>
        </p:grpSpPr>
        <p:sp>
          <p:nvSpPr>
            <p:cNvPr id="35" name="AutoShape 3"/>
            <p:cNvSpPr>
              <a:spLocks noChangeAspect="1" noChangeArrowheads="1" noTextEdit="1"/>
            </p:cNvSpPr>
            <p:nvPr userDrawn="1"/>
          </p:nvSpPr>
          <p:spPr bwMode="auto">
            <a:xfrm>
              <a:off x="7761288" y="765175"/>
              <a:ext cx="1547812" cy="25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5"/>
            <p:cNvSpPr>
              <a:spLocks noEditPoints="1"/>
            </p:cNvSpPr>
            <p:nvPr userDrawn="1"/>
          </p:nvSpPr>
          <p:spPr bwMode="auto">
            <a:xfrm>
              <a:off x="8002588" y="768350"/>
              <a:ext cx="246062" cy="254000"/>
            </a:xfrm>
            <a:custGeom>
              <a:avLst/>
              <a:gdLst/>
              <a:ahLst/>
              <a:cxnLst>
                <a:cxn ang="0">
                  <a:pos x="0" y="39"/>
                </a:cxn>
                <a:cxn ang="0">
                  <a:pos x="39" y="0"/>
                </a:cxn>
                <a:cxn ang="0">
                  <a:pos x="78" y="39"/>
                </a:cxn>
                <a:cxn ang="0">
                  <a:pos x="39" y="78"/>
                </a:cxn>
                <a:cxn ang="0">
                  <a:pos x="0" y="39"/>
                </a:cxn>
                <a:cxn ang="0">
                  <a:pos x="39" y="68"/>
                </a:cxn>
                <a:cxn ang="0">
                  <a:pos x="58" y="39"/>
                </a:cxn>
                <a:cxn ang="0">
                  <a:pos x="39" y="10"/>
                </a:cxn>
                <a:cxn ang="0">
                  <a:pos x="20" y="39"/>
                </a:cxn>
                <a:cxn ang="0">
                  <a:pos x="39" y="68"/>
                </a:cxn>
              </a:cxnLst>
              <a:rect l="0" t="0" r="r" b="b"/>
              <a:pathLst>
                <a:path w="78" h="78">
                  <a:moveTo>
                    <a:pt x="0" y="39"/>
                  </a:moveTo>
                  <a:cubicBezTo>
                    <a:pt x="0" y="13"/>
                    <a:pt x="17" y="0"/>
                    <a:pt x="39" y="0"/>
                  </a:cubicBezTo>
                  <a:cubicBezTo>
                    <a:pt x="60" y="0"/>
                    <a:pt x="78" y="13"/>
                    <a:pt x="78" y="39"/>
                  </a:cubicBezTo>
                  <a:cubicBezTo>
                    <a:pt x="78" y="65"/>
                    <a:pt x="60" y="78"/>
                    <a:pt x="39" y="78"/>
                  </a:cubicBezTo>
                  <a:cubicBezTo>
                    <a:pt x="17" y="78"/>
                    <a:pt x="0" y="65"/>
                    <a:pt x="0" y="39"/>
                  </a:cubicBezTo>
                  <a:close/>
                  <a:moveTo>
                    <a:pt x="39" y="68"/>
                  </a:moveTo>
                  <a:cubicBezTo>
                    <a:pt x="49" y="68"/>
                    <a:pt x="58" y="58"/>
                    <a:pt x="58" y="39"/>
                  </a:cubicBezTo>
                  <a:cubicBezTo>
                    <a:pt x="58" y="20"/>
                    <a:pt x="49" y="10"/>
                    <a:pt x="39" y="10"/>
                  </a:cubicBezTo>
                  <a:cubicBezTo>
                    <a:pt x="28" y="10"/>
                    <a:pt x="20" y="20"/>
                    <a:pt x="20" y="39"/>
                  </a:cubicBezTo>
                  <a:cubicBezTo>
                    <a:pt x="20" y="58"/>
                    <a:pt x="28" y="68"/>
                    <a:pt x="39" y="68"/>
                  </a:cubicBezTo>
                  <a:close/>
                </a:path>
              </a:pathLst>
            </a:custGeom>
            <a:solidFill>
              <a:srgbClr val="22222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7" name="Freeform 6"/>
            <p:cNvSpPr>
              <a:spLocks/>
            </p:cNvSpPr>
            <p:nvPr userDrawn="1"/>
          </p:nvSpPr>
          <p:spPr bwMode="auto">
            <a:xfrm>
              <a:off x="7761288" y="777875"/>
              <a:ext cx="212725" cy="234950"/>
            </a:xfrm>
            <a:custGeom>
              <a:avLst/>
              <a:gdLst/>
              <a:ahLst/>
              <a:cxnLst>
                <a:cxn ang="0">
                  <a:pos x="0" y="0"/>
                </a:cxn>
                <a:cxn ang="0">
                  <a:pos x="0" y="148"/>
                </a:cxn>
                <a:cxn ang="0">
                  <a:pos x="28" y="148"/>
                </a:cxn>
                <a:cxn ang="0">
                  <a:pos x="28" y="49"/>
                </a:cxn>
                <a:cxn ang="0">
                  <a:pos x="110" y="148"/>
                </a:cxn>
                <a:cxn ang="0">
                  <a:pos x="134" y="148"/>
                </a:cxn>
                <a:cxn ang="0">
                  <a:pos x="134" y="0"/>
                </a:cxn>
                <a:cxn ang="0">
                  <a:pos x="108" y="0"/>
                </a:cxn>
                <a:cxn ang="0">
                  <a:pos x="108" y="82"/>
                </a:cxn>
                <a:cxn ang="0">
                  <a:pos x="38" y="0"/>
                </a:cxn>
                <a:cxn ang="0">
                  <a:pos x="0" y="0"/>
                </a:cxn>
                <a:cxn ang="0">
                  <a:pos x="0" y="0"/>
                </a:cxn>
              </a:cxnLst>
              <a:rect l="0" t="0" r="r" b="b"/>
              <a:pathLst>
                <a:path w="134" h="148">
                  <a:moveTo>
                    <a:pt x="0" y="0"/>
                  </a:moveTo>
                  <a:lnTo>
                    <a:pt x="0" y="148"/>
                  </a:lnTo>
                  <a:lnTo>
                    <a:pt x="28" y="148"/>
                  </a:lnTo>
                  <a:lnTo>
                    <a:pt x="28" y="49"/>
                  </a:lnTo>
                  <a:lnTo>
                    <a:pt x="110" y="148"/>
                  </a:lnTo>
                  <a:lnTo>
                    <a:pt x="134" y="148"/>
                  </a:lnTo>
                  <a:lnTo>
                    <a:pt x="134" y="0"/>
                  </a:lnTo>
                  <a:lnTo>
                    <a:pt x="108" y="0"/>
                  </a:lnTo>
                  <a:lnTo>
                    <a:pt x="108" y="82"/>
                  </a:lnTo>
                  <a:lnTo>
                    <a:pt x="38" y="0"/>
                  </a:lnTo>
                  <a:lnTo>
                    <a:pt x="0" y="0"/>
                  </a:lnTo>
                  <a:lnTo>
                    <a:pt x="0" y="0"/>
                  </a:lnTo>
                  <a:close/>
                </a:path>
              </a:pathLst>
            </a:custGeom>
            <a:solidFill>
              <a:srgbClr val="22222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8" name="Freeform 7"/>
            <p:cNvSpPr>
              <a:spLocks noEditPoints="1"/>
            </p:cNvSpPr>
            <p:nvPr userDrawn="1"/>
          </p:nvSpPr>
          <p:spPr bwMode="auto">
            <a:xfrm>
              <a:off x="9043988" y="777875"/>
              <a:ext cx="261937" cy="234950"/>
            </a:xfrm>
            <a:custGeom>
              <a:avLst/>
              <a:gdLst/>
              <a:ahLst/>
              <a:cxnLst>
                <a:cxn ang="0">
                  <a:pos x="63" y="0"/>
                </a:cxn>
                <a:cxn ang="0">
                  <a:pos x="0" y="148"/>
                </a:cxn>
                <a:cxn ang="0">
                  <a:pos x="27" y="148"/>
                </a:cxn>
                <a:cxn ang="0">
                  <a:pos x="45" y="107"/>
                </a:cxn>
                <a:cxn ang="0">
                  <a:pos x="103" y="107"/>
                </a:cxn>
                <a:cxn ang="0">
                  <a:pos x="119" y="148"/>
                </a:cxn>
                <a:cxn ang="0">
                  <a:pos x="165" y="148"/>
                </a:cxn>
                <a:cxn ang="0">
                  <a:pos x="101" y="0"/>
                </a:cxn>
                <a:cxn ang="0">
                  <a:pos x="63" y="0"/>
                </a:cxn>
                <a:cxn ang="0">
                  <a:pos x="63" y="0"/>
                </a:cxn>
                <a:cxn ang="0">
                  <a:pos x="53" y="86"/>
                </a:cxn>
                <a:cxn ang="0">
                  <a:pos x="73" y="39"/>
                </a:cxn>
                <a:cxn ang="0">
                  <a:pos x="93" y="86"/>
                </a:cxn>
                <a:cxn ang="0">
                  <a:pos x="53" y="86"/>
                </a:cxn>
                <a:cxn ang="0">
                  <a:pos x="53" y="86"/>
                </a:cxn>
              </a:cxnLst>
              <a:rect l="0" t="0" r="r" b="b"/>
              <a:pathLst>
                <a:path w="165" h="148">
                  <a:moveTo>
                    <a:pt x="63" y="0"/>
                  </a:moveTo>
                  <a:lnTo>
                    <a:pt x="0" y="148"/>
                  </a:lnTo>
                  <a:lnTo>
                    <a:pt x="27" y="148"/>
                  </a:lnTo>
                  <a:lnTo>
                    <a:pt x="45" y="107"/>
                  </a:lnTo>
                  <a:lnTo>
                    <a:pt x="103" y="107"/>
                  </a:lnTo>
                  <a:lnTo>
                    <a:pt x="119" y="148"/>
                  </a:lnTo>
                  <a:lnTo>
                    <a:pt x="165" y="148"/>
                  </a:lnTo>
                  <a:lnTo>
                    <a:pt x="101" y="0"/>
                  </a:lnTo>
                  <a:lnTo>
                    <a:pt x="63" y="0"/>
                  </a:lnTo>
                  <a:lnTo>
                    <a:pt x="63" y="0"/>
                  </a:lnTo>
                  <a:close/>
                  <a:moveTo>
                    <a:pt x="53" y="86"/>
                  </a:moveTo>
                  <a:lnTo>
                    <a:pt x="73" y="39"/>
                  </a:lnTo>
                  <a:lnTo>
                    <a:pt x="93" y="86"/>
                  </a:lnTo>
                  <a:lnTo>
                    <a:pt x="53" y="86"/>
                  </a:lnTo>
                  <a:lnTo>
                    <a:pt x="53" y="86"/>
                  </a:lnTo>
                  <a:close/>
                </a:path>
              </a:pathLst>
            </a:custGeom>
            <a:solidFill>
              <a:srgbClr val="22222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8"/>
            <p:cNvSpPr>
              <a:spLocks/>
            </p:cNvSpPr>
            <p:nvPr userDrawn="1"/>
          </p:nvSpPr>
          <p:spPr bwMode="auto">
            <a:xfrm>
              <a:off x="8580438" y="777875"/>
              <a:ext cx="206375" cy="247650"/>
            </a:xfrm>
            <a:custGeom>
              <a:avLst/>
              <a:gdLst/>
              <a:ahLst/>
              <a:cxnLst>
                <a:cxn ang="0">
                  <a:pos x="51" y="47"/>
                </a:cxn>
                <a:cxn ang="0">
                  <a:pos x="42" y="63"/>
                </a:cxn>
                <a:cxn ang="0">
                  <a:pos x="28" y="63"/>
                </a:cxn>
                <a:cxn ang="0">
                  <a:pos x="24" y="60"/>
                </a:cxn>
                <a:cxn ang="0">
                  <a:pos x="20" y="49"/>
                </a:cxn>
                <a:cxn ang="0">
                  <a:pos x="20" y="0"/>
                </a:cxn>
                <a:cxn ang="0">
                  <a:pos x="0" y="0"/>
                </a:cxn>
                <a:cxn ang="0">
                  <a:pos x="0" y="47"/>
                </a:cxn>
                <a:cxn ang="0">
                  <a:pos x="6" y="66"/>
                </a:cxn>
                <a:cxn ang="0">
                  <a:pos x="40" y="75"/>
                </a:cxn>
                <a:cxn ang="0">
                  <a:pos x="58" y="67"/>
                </a:cxn>
                <a:cxn ang="0">
                  <a:pos x="65" y="53"/>
                </a:cxn>
                <a:cxn ang="0">
                  <a:pos x="65" y="47"/>
                </a:cxn>
                <a:cxn ang="0">
                  <a:pos x="65" y="0"/>
                </a:cxn>
                <a:cxn ang="0">
                  <a:pos x="51" y="0"/>
                </a:cxn>
                <a:cxn ang="0">
                  <a:pos x="51" y="47"/>
                </a:cxn>
              </a:cxnLst>
              <a:rect l="0" t="0" r="r" b="b"/>
              <a:pathLst>
                <a:path w="65" h="76">
                  <a:moveTo>
                    <a:pt x="51" y="47"/>
                  </a:moveTo>
                  <a:cubicBezTo>
                    <a:pt x="50" y="54"/>
                    <a:pt x="50" y="60"/>
                    <a:pt x="42" y="63"/>
                  </a:cubicBezTo>
                  <a:cubicBezTo>
                    <a:pt x="38" y="64"/>
                    <a:pt x="32" y="64"/>
                    <a:pt x="28" y="63"/>
                  </a:cubicBezTo>
                  <a:cubicBezTo>
                    <a:pt x="26" y="62"/>
                    <a:pt x="25" y="61"/>
                    <a:pt x="24" y="60"/>
                  </a:cubicBezTo>
                  <a:cubicBezTo>
                    <a:pt x="21" y="58"/>
                    <a:pt x="20" y="53"/>
                    <a:pt x="20" y="49"/>
                  </a:cubicBezTo>
                  <a:cubicBezTo>
                    <a:pt x="20" y="0"/>
                    <a:pt x="20" y="0"/>
                    <a:pt x="20" y="0"/>
                  </a:cubicBezTo>
                  <a:cubicBezTo>
                    <a:pt x="0" y="0"/>
                    <a:pt x="0" y="0"/>
                    <a:pt x="0" y="0"/>
                  </a:cubicBezTo>
                  <a:cubicBezTo>
                    <a:pt x="0" y="47"/>
                    <a:pt x="0" y="47"/>
                    <a:pt x="0" y="47"/>
                  </a:cubicBezTo>
                  <a:cubicBezTo>
                    <a:pt x="0" y="54"/>
                    <a:pt x="1" y="60"/>
                    <a:pt x="6" y="66"/>
                  </a:cubicBezTo>
                  <a:cubicBezTo>
                    <a:pt x="14" y="75"/>
                    <a:pt x="28" y="76"/>
                    <a:pt x="40" y="75"/>
                  </a:cubicBezTo>
                  <a:cubicBezTo>
                    <a:pt x="47" y="74"/>
                    <a:pt x="53" y="72"/>
                    <a:pt x="58" y="67"/>
                  </a:cubicBezTo>
                  <a:cubicBezTo>
                    <a:pt x="62" y="63"/>
                    <a:pt x="64" y="58"/>
                    <a:pt x="65" y="53"/>
                  </a:cubicBezTo>
                  <a:cubicBezTo>
                    <a:pt x="65" y="51"/>
                    <a:pt x="65" y="50"/>
                    <a:pt x="65" y="47"/>
                  </a:cubicBezTo>
                  <a:cubicBezTo>
                    <a:pt x="65" y="0"/>
                    <a:pt x="65" y="0"/>
                    <a:pt x="65" y="0"/>
                  </a:cubicBezTo>
                  <a:cubicBezTo>
                    <a:pt x="51" y="0"/>
                    <a:pt x="51" y="0"/>
                    <a:pt x="51" y="0"/>
                  </a:cubicBezTo>
                  <a:cubicBezTo>
                    <a:pt x="51" y="47"/>
                    <a:pt x="51" y="47"/>
                    <a:pt x="51" y="47"/>
                  </a:cubicBezTo>
                  <a:close/>
                </a:path>
              </a:pathLst>
            </a:custGeom>
            <a:solidFill>
              <a:srgbClr val="22222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9"/>
            <p:cNvSpPr>
              <a:spLocks/>
            </p:cNvSpPr>
            <p:nvPr userDrawn="1"/>
          </p:nvSpPr>
          <p:spPr bwMode="auto">
            <a:xfrm>
              <a:off x="8828088" y="777875"/>
              <a:ext cx="209550" cy="234950"/>
            </a:xfrm>
            <a:custGeom>
              <a:avLst/>
              <a:gdLst/>
              <a:ahLst/>
              <a:cxnLst>
                <a:cxn ang="0">
                  <a:pos x="21" y="10"/>
                </a:cxn>
                <a:cxn ang="0">
                  <a:pos x="42" y="17"/>
                </a:cxn>
                <a:cxn ang="0">
                  <a:pos x="40" y="32"/>
                </a:cxn>
                <a:cxn ang="0">
                  <a:pos x="24" y="36"/>
                </a:cxn>
                <a:cxn ang="0">
                  <a:pos x="45" y="72"/>
                </a:cxn>
                <a:cxn ang="0">
                  <a:pos x="66" y="72"/>
                </a:cxn>
                <a:cxn ang="0">
                  <a:pos x="47" y="40"/>
                </a:cxn>
                <a:cxn ang="0">
                  <a:pos x="63" y="19"/>
                </a:cxn>
                <a:cxn ang="0">
                  <a:pos x="39" y="0"/>
                </a:cxn>
                <a:cxn ang="0">
                  <a:pos x="0" y="0"/>
                </a:cxn>
                <a:cxn ang="0">
                  <a:pos x="0" y="72"/>
                </a:cxn>
                <a:cxn ang="0">
                  <a:pos x="21" y="72"/>
                </a:cxn>
                <a:cxn ang="0">
                  <a:pos x="21" y="10"/>
                </a:cxn>
              </a:cxnLst>
              <a:rect l="0" t="0" r="r" b="b"/>
              <a:pathLst>
                <a:path w="66" h="72">
                  <a:moveTo>
                    <a:pt x="21" y="10"/>
                  </a:moveTo>
                  <a:cubicBezTo>
                    <a:pt x="30" y="10"/>
                    <a:pt x="39" y="9"/>
                    <a:pt x="42" y="17"/>
                  </a:cubicBezTo>
                  <a:cubicBezTo>
                    <a:pt x="44" y="21"/>
                    <a:pt x="44" y="28"/>
                    <a:pt x="40" y="32"/>
                  </a:cubicBezTo>
                  <a:cubicBezTo>
                    <a:pt x="36" y="36"/>
                    <a:pt x="30" y="36"/>
                    <a:pt x="24" y="36"/>
                  </a:cubicBezTo>
                  <a:cubicBezTo>
                    <a:pt x="45" y="72"/>
                    <a:pt x="45" y="72"/>
                    <a:pt x="45" y="72"/>
                  </a:cubicBezTo>
                  <a:cubicBezTo>
                    <a:pt x="66" y="72"/>
                    <a:pt x="66" y="72"/>
                    <a:pt x="66" y="72"/>
                  </a:cubicBezTo>
                  <a:cubicBezTo>
                    <a:pt x="47" y="40"/>
                    <a:pt x="47" y="40"/>
                    <a:pt x="47" y="40"/>
                  </a:cubicBezTo>
                  <a:cubicBezTo>
                    <a:pt x="59" y="37"/>
                    <a:pt x="64" y="31"/>
                    <a:pt x="63" y="19"/>
                  </a:cubicBezTo>
                  <a:cubicBezTo>
                    <a:pt x="63" y="7"/>
                    <a:pt x="52" y="0"/>
                    <a:pt x="39" y="0"/>
                  </a:cubicBezTo>
                  <a:cubicBezTo>
                    <a:pt x="0" y="0"/>
                    <a:pt x="0" y="0"/>
                    <a:pt x="0" y="0"/>
                  </a:cubicBezTo>
                  <a:cubicBezTo>
                    <a:pt x="0" y="72"/>
                    <a:pt x="0" y="72"/>
                    <a:pt x="0" y="72"/>
                  </a:cubicBezTo>
                  <a:cubicBezTo>
                    <a:pt x="21" y="72"/>
                    <a:pt x="21" y="72"/>
                    <a:pt x="21" y="72"/>
                  </a:cubicBezTo>
                  <a:cubicBezTo>
                    <a:pt x="21" y="10"/>
                    <a:pt x="21" y="10"/>
                    <a:pt x="21" y="10"/>
                  </a:cubicBezTo>
                  <a:close/>
                </a:path>
              </a:pathLst>
            </a:custGeom>
            <a:solidFill>
              <a:srgbClr val="22222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10"/>
            <p:cNvSpPr>
              <a:spLocks/>
            </p:cNvSpPr>
            <p:nvPr userDrawn="1"/>
          </p:nvSpPr>
          <p:spPr bwMode="auto">
            <a:xfrm>
              <a:off x="8239125" y="777875"/>
              <a:ext cx="238125" cy="234950"/>
            </a:xfrm>
            <a:custGeom>
              <a:avLst/>
              <a:gdLst/>
              <a:ahLst/>
              <a:cxnLst>
                <a:cxn ang="0">
                  <a:pos x="150" y="148"/>
                </a:cxn>
                <a:cxn ang="0">
                  <a:pos x="90" y="0"/>
                </a:cxn>
                <a:cxn ang="0">
                  <a:pos x="58" y="0"/>
                </a:cxn>
                <a:cxn ang="0">
                  <a:pos x="0" y="148"/>
                </a:cxn>
                <a:cxn ang="0">
                  <a:pos x="28" y="148"/>
                </a:cxn>
                <a:cxn ang="0">
                  <a:pos x="66" y="47"/>
                </a:cxn>
                <a:cxn ang="0">
                  <a:pos x="108" y="148"/>
                </a:cxn>
                <a:cxn ang="0">
                  <a:pos x="150" y="148"/>
                </a:cxn>
                <a:cxn ang="0">
                  <a:pos x="150" y="148"/>
                </a:cxn>
              </a:cxnLst>
              <a:rect l="0" t="0" r="r" b="b"/>
              <a:pathLst>
                <a:path w="150" h="148">
                  <a:moveTo>
                    <a:pt x="150" y="148"/>
                  </a:moveTo>
                  <a:lnTo>
                    <a:pt x="90" y="0"/>
                  </a:lnTo>
                  <a:lnTo>
                    <a:pt x="58" y="0"/>
                  </a:lnTo>
                  <a:lnTo>
                    <a:pt x="0" y="148"/>
                  </a:lnTo>
                  <a:lnTo>
                    <a:pt x="28" y="148"/>
                  </a:lnTo>
                  <a:lnTo>
                    <a:pt x="66" y="47"/>
                  </a:lnTo>
                  <a:lnTo>
                    <a:pt x="108" y="148"/>
                  </a:lnTo>
                  <a:lnTo>
                    <a:pt x="150" y="148"/>
                  </a:lnTo>
                  <a:lnTo>
                    <a:pt x="150" y="148"/>
                  </a:lnTo>
                  <a:close/>
                </a:path>
              </a:pathLst>
            </a:custGeom>
            <a:solidFill>
              <a:srgbClr val="22222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11"/>
            <p:cNvSpPr>
              <a:spLocks/>
            </p:cNvSpPr>
            <p:nvPr userDrawn="1"/>
          </p:nvSpPr>
          <p:spPr bwMode="auto">
            <a:xfrm>
              <a:off x="8410575" y="777875"/>
              <a:ext cx="163512" cy="234950"/>
            </a:xfrm>
            <a:custGeom>
              <a:avLst/>
              <a:gdLst/>
              <a:ahLst/>
              <a:cxnLst>
                <a:cxn ang="0">
                  <a:pos x="44" y="0"/>
                </a:cxn>
                <a:cxn ang="0">
                  <a:pos x="10" y="0"/>
                </a:cxn>
                <a:cxn ang="0">
                  <a:pos x="0" y="25"/>
                </a:cxn>
                <a:cxn ang="0">
                  <a:pos x="14" y="62"/>
                </a:cxn>
                <a:cxn ang="0">
                  <a:pos x="20" y="47"/>
                </a:cxn>
                <a:cxn ang="0">
                  <a:pos x="58" y="148"/>
                </a:cxn>
                <a:cxn ang="0">
                  <a:pos x="103" y="148"/>
                </a:cxn>
                <a:cxn ang="0">
                  <a:pos x="44" y="0"/>
                </a:cxn>
                <a:cxn ang="0">
                  <a:pos x="44" y="0"/>
                </a:cxn>
              </a:cxnLst>
              <a:rect l="0" t="0" r="r" b="b"/>
              <a:pathLst>
                <a:path w="103" h="148">
                  <a:moveTo>
                    <a:pt x="44" y="0"/>
                  </a:moveTo>
                  <a:lnTo>
                    <a:pt x="10" y="0"/>
                  </a:lnTo>
                  <a:lnTo>
                    <a:pt x="0" y="25"/>
                  </a:lnTo>
                  <a:lnTo>
                    <a:pt x="14" y="62"/>
                  </a:lnTo>
                  <a:lnTo>
                    <a:pt x="20" y="47"/>
                  </a:lnTo>
                  <a:lnTo>
                    <a:pt x="58" y="148"/>
                  </a:lnTo>
                  <a:lnTo>
                    <a:pt x="103" y="148"/>
                  </a:lnTo>
                  <a:lnTo>
                    <a:pt x="44" y="0"/>
                  </a:lnTo>
                  <a:lnTo>
                    <a:pt x="44" y="0"/>
                  </a:lnTo>
                  <a:close/>
                </a:path>
              </a:pathLst>
            </a:custGeom>
            <a:solidFill>
              <a:srgbClr val="22222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12"/>
            <p:cNvSpPr>
              <a:spLocks/>
            </p:cNvSpPr>
            <p:nvPr userDrawn="1"/>
          </p:nvSpPr>
          <p:spPr bwMode="auto">
            <a:xfrm>
              <a:off x="8331200" y="931863"/>
              <a:ext cx="53975" cy="80963"/>
            </a:xfrm>
            <a:custGeom>
              <a:avLst/>
              <a:gdLst/>
              <a:ahLst/>
              <a:cxnLst>
                <a:cxn ang="0">
                  <a:pos x="20" y="0"/>
                </a:cxn>
                <a:cxn ang="0">
                  <a:pos x="0" y="51"/>
                </a:cxn>
                <a:cxn ang="0">
                  <a:pos x="26" y="51"/>
                </a:cxn>
                <a:cxn ang="0">
                  <a:pos x="34" y="32"/>
                </a:cxn>
                <a:cxn ang="0">
                  <a:pos x="20" y="0"/>
                </a:cxn>
                <a:cxn ang="0">
                  <a:pos x="20" y="0"/>
                </a:cxn>
              </a:cxnLst>
              <a:rect l="0" t="0" r="r" b="b"/>
              <a:pathLst>
                <a:path w="34" h="51">
                  <a:moveTo>
                    <a:pt x="20" y="0"/>
                  </a:moveTo>
                  <a:lnTo>
                    <a:pt x="0" y="51"/>
                  </a:lnTo>
                  <a:lnTo>
                    <a:pt x="26" y="51"/>
                  </a:lnTo>
                  <a:lnTo>
                    <a:pt x="34" y="32"/>
                  </a:lnTo>
                  <a:lnTo>
                    <a:pt x="20" y="0"/>
                  </a:lnTo>
                  <a:lnTo>
                    <a:pt x="20" y="0"/>
                  </a:lnTo>
                  <a:close/>
                </a:path>
              </a:pathLst>
            </a:custGeom>
            <a:solidFill>
              <a:srgbClr val="22222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5">
    <p:spTree>
      <p:nvGrpSpPr>
        <p:cNvPr id="1" name=""/>
        <p:cNvGrpSpPr/>
        <p:nvPr/>
      </p:nvGrpSpPr>
      <p:grpSpPr>
        <a:xfrm>
          <a:off x="0" y="0"/>
          <a:ext cx="0" cy="0"/>
          <a:chOff x="0" y="0"/>
          <a:chExt cx="0" cy="0"/>
        </a:xfrm>
      </p:grpSpPr>
      <p:sp>
        <p:nvSpPr>
          <p:cNvPr id="18" name="Content Placeholder 3"/>
          <p:cNvSpPr>
            <a:spLocks noGrp="1"/>
          </p:cNvSpPr>
          <p:nvPr>
            <p:ph sz="half" idx="29" hasCustomPrompt="1"/>
          </p:nvPr>
        </p:nvSpPr>
        <p:spPr>
          <a:xfrm>
            <a:off x="266402" y="3526356"/>
            <a:ext cx="9370800" cy="13752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3" name="Content Placeholder 3"/>
          <p:cNvSpPr>
            <a:spLocks noGrp="1"/>
          </p:cNvSpPr>
          <p:nvPr>
            <p:ph sz="half" idx="30" hasCustomPrompt="1"/>
          </p:nvPr>
        </p:nvSpPr>
        <p:spPr>
          <a:xfrm>
            <a:off x="266402" y="5142235"/>
            <a:ext cx="9370800" cy="13863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0" name="Slide Header Placeholder"/>
          <p:cNvSpPr>
            <a:spLocks noGrp="1"/>
          </p:cNvSpPr>
          <p:nvPr>
            <p:ph type="title" hasCustomPrompt="1"/>
          </p:nvPr>
        </p:nvSpPr>
        <p:spPr>
          <a:xfrm>
            <a:off x="266399" y="58138"/>
            <a:ext cx="7200000" cy="748112"/>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smtClean="0"/>
              <a:t>Main text</a:t>
            </a:r>
            <a:endParaRPr lang="en-GB" dirty="0"/>
          </a:p>
        </p:txBody>
      </p:sp>
      <p:sp>
        <p:nvSpPr>
          <p:cNvPr id="22" name="Subheader Placeholder"/>
          <p:cNvSpPr>
            <a:spLocks noGrp="1"/>
          </p:cNvSpPr>
          <p:nvPr>
            <p:ph type="body" sz="quarter" idx="14" hasCustomPrompt="1"/>
          </p:nvPr>
        </p:nvSpPr>
        <p:spPr>
          <a:xfrm>
            <a:off x="266402" y="6525344"/>
            <a:ext cx="8568000"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smtClean="0"/>
              <a:t>Source / Disclaimer / Annotations: </a:t>
            </a:r>
          </a:p>
        </p:txBody>
      </p:sp>
      <p:sp>
        <p:nvSpPr>
          <p:cNvPr id="12" name="Content Placeholder 3"/>
          <p:cNvSpPr>
            <a:spLocks noGrp="1"/>
          </p:cNvSpPr>
          <p:nvPr>
            <p:ph sz="half" idx="31" hasCustomPrompt="1"/>
          </p:nvPr>
        </p:nvSpPr>
        <p:spPr>
          <a:xfrm>
            <a:off x="266402" y="1900800"/>
            <a:ext cx="9370800" cy="13752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4" name="Text Placeholder 11"/>
          <p:cNvSpPr>
            <a:spLocks noGrp="1"/>
          </p:cNvSpPr>
          <p:nvPr>
            <p:ph type="body" sz="quarter" idx="15" hasCustomPrompt="1"/>
          </p:nvPr>
        </p:nvSpPr>
        <p:spPr>
          <a:xfrm>
            <a:off x="266402" y="1202400"/>
            <a:ext cx="9370800" cy="428400"/>
          </a:xfrm>
          <a:prstGeom prst="rect">
            <a:avLst/>
          </a:prstGeom>
        </p:spPr>
        <p:txBody>
          <a:bodyPr lIns="0" tIns="0" rIns="0" bIns="0"/>
          <a:lstStyle>
            <a:lvl1pPr>
              <a:spcBef>
                <a:spcPts val="0"/>
              </a:spcBef>
              <a:spcAft>
                <a:spcPts val="0"/>
              </a:spcAft>
              <a:defRPr sz="1400" b="1" baseline="0">
                <a:latin typeface="+mj-lt"/>
                <a:ea typeface="MS PGothic" pitchFamily="34" charset="-128"/>
              </a:defRPr>
            </a:lvl1pPr>
          </a:lstStyle>
          <a:p>
            <a:pPr lvl="0"/>
            <a:r>
              <a:rPr lang="en-US" dirty="0" smtClean="0"/>
              <a:t>Subheading text (optional)</a:t>
            </a:r>
            <a:br>
              <a:rPr lang="en-US" dirty="0" smtClean="0"/>
            </a:br>
            <a:r>
              <a:rPr lang="en-US" dirty="0" smtClean="0"/>
              <a:t>Subheading text (optional)</a:t>
            </a:r>
          </a:p>
        </p:txBody>
      </p:sp>
      <p:sp>
        <p:nvSpPr>
          <p:cNvPr id="16" name="Slide Number Placeholder"/>
          <p:cNvSpPr>
            <a:spLocks noGrp="1"/>
          </p:cNvSpPr>
          <p:nvPr>
            <p:ph type="ftr" sz="quarter" idx="3"/>
          </p:nvPr>
        </p:nvSpPr>
        <p:spPr>
          <a:xfrm>
            <a:off x="8834400" y="6525344"/>
            <a:ext cx="795760" cy="230400"/>
          </a:xfrm>
          <a:prstGeom prst="rect">
            <a:avLst/>
          </a:prstGeom>
        </p:spPr>
        <p:txBody>
          <a:bodyPr lIns="0" tIns="0" rIns="18000" bIns="18000" anchor="ctr"/>
          <a:lstStyle>
            <a:lvl1pPr algn="ctr">
              <a:defRPr sz="1000">
                <a:solidFill>
                  <a:schemeClr val="accent2"/>
                </a:solidFill>
              </a:defRPr>
            </a:lvl1pPr>
          </a:lstStyle>
          <a:p>
            <a:pPr algn="r"/>
            <a:endParaRPr lang="en-GB" dirty="0"/>
          </a:p>
        </p:txBody>
      </p:sp>
      <p:sp>
        <p:nvSpPr>
          <p:cNvPr id="13" name="Text Placeholder 2"/>
          <p:cNvSpPr>
            <a:spLocks noGrp="1"/>
          </p:cNvSpPr>
          <p:nvPr>
            <p:ph type="body" idx="1" hasCustomPrompt="1"/>
          </p:nvPr>
        </p:nvSpPr>
        <p:spPr>
          <a:xfrm>
            <a:off x="266402" y="1684068"/>
            <a:ext cx="93708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19" name="Text Placeholder 2"/>
          <p:cNvSpPr>
            <a:spLocks noGrp="1"/>
          </p:cNvSpPr>
          <p:nvPr>
            <p:ph type="body" idx="32" hasCustomPrompt="1"/>
          </p:nvPr>
        </p:nvSpPr>
        <p:spPr>
          <a:xfrm>
            <a:off x="266402" y="3311676"/>
            <a:ext cx="93708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21" name="Text Placeholder 2"/>
          <p:cNvSpPr>
            <a:spLocks noGrp="1"/>
          </p:cNvSpPr>
          <p:nvPr>
            <p:ph type="body" idx="33" hasCustomPrompt="1"/>
          </p:nvPr>
        </p:nvSpPr>
        <p:spPr>
          <a:xfrm>
            <a:off x="266402" y="4931308"/>
            <a:ext cx="93708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6">
    <p:spTree>
      <p:nvGrpSpPr>
        <p:cNvPr id="1" name=""/>
        <p:cNvGrpSpPr/>
        <p:nvPr/>
      </p:nvGrpSpPr>
      <p:grpSpPr>
        <a:xfrm>
          <a:off x="0" y="0"/>
          <a:ext cx="0" cy="0"/>
          <a:chOff x="0" y="0"/>
          <a:chExt cx="0" cy="0"/>
        </a:xfrm>
      </p:grpSpPr>
      <p:sp>
        <p:nvSpPr>
          <p:cNvPr id="24" name="Slide Header Placeholder"/>
          <p:cNvSpPr>
            <a:spLocks noGrp="1"/>
          </p:cNvSpPr>
          <p:nvPr>
            <p:ph type="title" hasCustomPrompt="1"/>
          </p:nvPr>
        </p:nvSpPr>
        <p:spPr>
          <a:xfrm>
            <a:off x="266400" y="57600"/>
            <a:ext cx="7200000" cy="7488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smtClean="0"/>
              <a:t>Main text</a:t>
            </a:r>
            <a:endParaRPr lang="en-GB" dirty="0"/>
          </a:p>
        </p:txBody>
      </p:sp>
      <p:sp>
        <p:nvSpPr>
          <p:cNvPr id="26" name="Subheader Placeholder"/>
          <p:cNvSpPr>
            <a:spLocks noGrp="1"/>
          </p:cNvSpPr>
          <p:nvPr>
            <p:ph type="body" sz="quarter" idx="14" hasCustomPrompt="1"/>
          </p:nvPr>
        </p:nvSpPr>
        <p:spPr>
          <a:xfrm>
            <a:off x="266402" y="6525344"/>
            <a:ext cx="8568000" cy="230400"/>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smtClean="0"/>
              <a:t>Source / Disclaimer / Annotations: </a:t>
            </a:r>
          </a:p>
        </p:txBody>
      </p:sp>
      <p:sp>
        <p:nvSpPr>
          <p:cNvPr id="27" name="Content Placeholder 3"/>
          <p:cNvSpPr>
            <a:spLocks noGrp="1"/>
          </p:cNvSpPr>
          <p:nvPr>
            <p:ph sz="half" idx="2" hasCustomPrompt="1"/>
          </p:nvPr>
        </p:nvSpPr>
        <p:spPr>
          <a:xfrm>
            <a:off x="266399" y="1900800"/>
            <a:ext cx="4611601"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5" name="Content Placeholder 3"/>
          <p:cNvSpPr>
            <a:spLocks noGrp="1"/>
          </p:cNvSpPr>
          <p:nvPr>
            <p:ph sz="half" idx="19" hasCustomPrompt="1"/>
          </p:nvPr>
        </p:nvSpPr>
        <p:spPr>
          <a:xfrm>
            <a:off x="5025599" y="1900800"/>
            <a:ext cx="4611601"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8" name="Content Placeholder 3"/>
          <p:cNvSpPr>
            <a:spLocks noGrp="1"/>
          </p:cNvSpPr>
          <p:nvPr>
            <p:ph sz="half" idx="43" hasCustomPrompt="1"/>
          </p:nvPr>
        </p:nvSpPr>
        <p:spPr>
          <a:xfrm>
            <a:off x="266399" y="3525717"/>
            <a:ext cx="4611601"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9" name="Content Placeholder 3"/>
          <p:cNvSpPr>
            <a:spLocks noGrp="1"/>
          </p:cNvSpPr>
          <p:nvPr>
            <p:ph sz="half" idx="44" hasCustomPrompt="1"/>
          </p:nvPr>
        </p:nvSpPr>
        <p:spPr>
          <a:xfrm>
            <a:off x="5025599" y="3525717"/>
            <a:ext cx="4611601"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6" name="Content Placeholder 3"/>
          <p:cNvSpPr>
            <a:spLocks noGrp="1"/>
          </p:cNvSpPr>
          <p:nvPr>
            <p:ph sz="half" idx="47" hasCustomPrompt="1"/>
          </p:nvPr>
        </p:nvSpPr>
        <p:spPr>
          <a:xfrm>
            <a:off x="266399" y="5153961"/>
            <a:ext cx="4611601"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7" name="Content Placeholder 3"/>
          <p:cNvSpPr>
            <a:spLocks noGrp="1"/>
          </p:cNvSpPr>
          <p:nvPr>
            <p:ph sz="half" idx="48" hasCustomPrompt="1"/>
          </p:nvPr>
        </p:nvSpPr>
        <p:spPr>
          <a:xfrm>
            <a:off x="5025599" y="5153961"/>
            <a:ext cx="4611601" cy="13824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9" name="Text Placeholder 11"/>
          <p:cNvSpPr>
            <a:spLocks noGrp="1"/>
          </p:cNvSpPr>
          <p:nvPr>
            <p:ph type="body" sz="quarter" idx="15" hasCustomPrompt="1"/>
          </p:nvPr>
        </p:nvSpPr>
        <p:spPr>
          <a:xfrm>
            <a:off x="266402" y="1202400"/>
            <a:ext cx="9370800" cy="428400"/>
          </a:xfrm>
          <a:prstGeom prst="rect">
            <a:avLst/>
          </a:prstGeom>
        </p:spPr>
        <p:txBody>
          <a:bodyPr lIns="0" tIns="0" rIns="0" bIns="0"/>
          <a:lstStyle>
            <a:lvl1pPr>
              <a:spcBef>
                <a:spcPts val="0"/>
              </a:spcBef>
              <a:spcAft>
                <a:spcPts val="0"/>
              </a:spcAft>
              <a:defRPr sz="1400" b="1" baseline="0">
                <a:latin typeface="+mj-lt"/>
                <a:ea typeface="MS PGothic" pitchFamily="34" charset="-128"/>
              </a:defRPr>
            </a:lvl1pPr>
          </a:lstStyle>
          <a:p>
            <a:pPr lvl="0"/>
            <a:r>
              <a:rPr lang="en-US" dirty="0" smtClean="0"/>
              <a:t>Subheading text (optional)</a:t>
            </a:r>
            <a:br>
              <a:rPr lang="en-US" dirty="0" smtClean="0"/>
            </a:br>
            <a:r>
              <a:rPr lang="en-US" dirty="0" smtClean="0"/>
              <a:t>Subheading text (optional)</a:t>
            </a:r>
          </a:p>
        </p:txBody>
      </p:sp>
      <p:sp>
        <p:nvSpPr>
          <p:cNvPr id="18" name="Slide Number Placeholder"/>
          <p:cNvSpPr>
            <a:spLocks noGrp="1"/>
          </p:cNvSpPr>
          <p:nvPr>
            <p:ph type="ftr" sz="quarter" idx="3"/>
          </p:nvPr>
        </p:nvSpPr>
        <p:spPr>
          <a:xfrm>
            <a:off x="8834400" y="6525344"/>
            <a:ext cx="795760" cy="230400"/>
          </a:xfrm>
          <a:prstGeom prst="rect">
            <a:avLst/>
          </a:prstGeom>
        </p:spPr>
        <p:txBody>
          <a:bodyPr lIns="0" tIns="0" rIns="18000" bIns="18000" anchor="ctr"/>
          <a:lstStyle>
            <a:lvl1pPr algn="ctr">
              <a:defRPr sz="1000">
                <a:solidFill>
                  <a:schemeClr val="accent2"/>
                </a:solidFill>
              </a:defRPr>
            </a:lvl1pPr>
          </a:lstStyle>
          <a:p>
            <a:pPr algn="r"/>
            <a:endParaRPr lang="en-GB" dirty="0"/>
          </a:p>
        </p:txBody>
      </p:sp>
      <p:sp>
        <p:nvSpPr>
          <p:cNvPr id="20" name="Text Placeholder 2"/>
          <p:cNvSpPr>
            <a:spLocks noGrp="1"/>
          </p:cNvSpPr>
          <p:nvPr>
            <p:ph type="body" idx="1" hasCustomPrompt="1"/>
          </p:nvPr>
        </p:nvSpPr>
        <p:spPr>
          <a:xfrm>
            <a:off x="266399" y="1684068"/>
            <a:ext cx="4611601"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22" name="Text Placeholder 2"/>
          <p:cNvSpPr>
            <a:spLocks noGrp="1"/>
          </p:cNvSpPr>
          <p:nvPr>
            <p:ph type="body" idx="49" hasCustomPrompt="1"/>
          </p:nvPr>
        </p:nvSpPr>
        <p:spPr>
          <a:xfrm>
            <a:off x="266399" y="3311676"/>
            <a:ext cx="4611601"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31" name="Text Placeholder 2"/>
          <p:cNvSpPr>
            <a:spLocks noGrp="1"/>
          </p:cNvSpPr>
          <p:nvPr>
            <p:ph type="body" idx="50" hasCustomPrompt="1"/>
          </p:nvPr>
        </p:nvSpPr>
        <p:spPr>
          <a:xfrm>
            <a:off x="266399" y="4943500"/>
            <a:ext cx="4611601"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32" name="Text Placeholder 2"/>
          <p:cNvSpPr>
            <a:spLocks noGrp="1"/>
          </p:cNvSpPr>
          <p:nvPr>
            <p:ph type="body" idx="51" hasCustomPrompt="1"/>
          </p:nvPr>
        </p:nvSpPr>
        <p:spPr>
          <a:xfrm>
            <a:off x="5026177" y="1684068"/>
            <a:ext cx="4611601"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33" name="Text Placeholder 2"/>
          <p:cNvSpPr>
            <a:spLocks noGrp="1"/>
          </p:cNvSpPr>
          <p:nvPr>
            <p:ph type="body" idx="52" hasCustomPrompt="1"/>
          </p:nvPr>
        </p:nvSpPr>
        <p:spPr>
          <a:xfrm>
            <a:off x="5026177" y="3311676"/>
            <a:ext cx="4611601"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34" name="Text Placeholder 2"/>
          <p:cNvSpPr>
            <a:spLocks noGrp="1"/>
          </p:cNvSpPr>
          <p:nvPr>
            <p:ph type="body" idx="53" hasCustomPrompt="1"/>
          </p:nvPr>
        </p:nvSpPr>
        <p:spPr>
          <a:xfrm>
            <a:off x="5026177" y="4943500"/>
            <a:ext cx="4611601"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7">
    <p:spTree>
      <p:nvGrpSpPr>
        <p:cNvPr id="1" name=""/>
        <p:cNvGrpSpPr/>
        <p:nvPr/>
      </p:nvGrpSpPr>
      <p:grpSpPr>
        <a:xfrm>
          <a:off x="0" y="0"/>
          <a:ext cx="0" cy="0"/>
          <a:chOff x="0" y="0"/>
          <a:chExt cx="0" cy="0"/>
        </a:xfrm>
      </p:grpSpPr>
      <p:sp>
        <p:nvSpPr>
          <p:cNvPr id="14" name="Content Placeholder 3"/>
          <p:cNvSpPr>
            <a:spLocks noGrp="1"/>
          </p:cNvSpPr>
          <p:nvPr>
            <p:ph sz="half" idx="36" hasCustomPrompt="1"/>
          </p:nvPr>
        </p:nvSpPr>
        <p:spPr>
          <a:xfrm>
            <a:off x="266400" y="1900800"/>
            <a:ext cx="3024000"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0" name="Content Placeholder 3"/>
          <p:cNvSpPr>
            <a:spLocks noGrp="1"/>
          </p:cNvSpPr>
          <p:nvPr>
            <p:ph sz="half" idx="37" hasCustomPrompt="1"/>
          </p:nvPr>
        </p:nvSpPr>
        <p:spPr>
          <a:xfrm>
            <a:off x="6606002" y="1900800"/>
            <a:ext cx="3024000"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3" name="Content Placeholder 3"/>
          <p:cNvSpPr>
            <a:spLocks noGrp="1"/>
          </p:cNvSpPr>
          <p:nvPr>
            <p:ph sz="half" idx="38" hasCustomPrompt="1"/>
          </p:nvPr>
        </p:nvSpPr>
        <p:spPr>
          <a:xfrm>
            <a:off x="3439802" y="1900800"/>
            <a:ext cx="3024000"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2" name="Slide Header Placeholder"/>
          <p:cNvSpPr>
            <a:spLocks noGrp="1"/>
          </p:cNvSpPr>
          <p:nvPr>
            <p:ph type="title" hasCustomPrompt="1"/>
          </p:nvPr>
        </p:nvSpPr>
        <p:spPr>
          <a:xfrm>
            <a:off x="266400" y="57600"/>
            <a:ext cx="7200000" cy="748800"/>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smtClean="0"/>
              <a:t>Main text</a:t>
            </a:r>
            <a:endParaRPr lang="en-GB" dirty="0"/>
          </a:p>
        </p:txBody>
      </p:sp>
      <p:sp>
        <p:nvSpPr>
          <p:cNvPr id="24" name="Subheader Placeholder"/>
          <p:cNvSpPr>
            <a:spLocks noGrp="1"/>
          </p:cNvSpPr>
          <p:nvPr>
            <p:ph type="body" sz="quarter" idx="14" hasCustomPrompt="1"/>
          </p:nvPr>
        </p:nvSpPr>
        <p:spPr>
          <a:xfrm>
            <a:off x="266402" y="6525344"/>
            <a:ext cx="8568000"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smtClean="0"/>
              <a:t>Source / Disclaimer / Annotations: </a:t>
            </a:r>
          </a:p>
        </p:txBody>
      </p:sp>
      <p:sp>
        <p:nvSpPr>
          <p:cNvPr id="12" name="Text Placeholder 11"/>
          <p:cNvSpPr>
            <a:spLocks noGrp="1"/>
          </p:cNvSpPr>
          <p:nvPr>
            <p:ph type="body" sz="quarter" idx="15" hasCustomPrompt="1"/>
          </p:nvPr>
        </p:nvSpPr>
        <p:spPr>
          <a:xfrm>
            <a:off x="266402" y="1202400"/>
            <a:ext cx="9370800" cy="428400"/>
          </a:xfrm>
          <a:prstGeom prst="rect">
            <a:avLst/>
          </a:prstGeom>
        </p:spPr>
        <p:txBody>
          <a:bodyPr lIns="0" tIns="0" rIns="0" bIns="0"/>
          <a:lstStyle>
            <a:lvl1pPr>
              <a:spcBef>
                <a:spcPts val="0"/>
              </a:spcBef>
              <a:spcAft>
                <a:spcPts val="0"/>
              </a:spcAft>
              <a:defRPr sz="1400" b="1" baseline="0">
                <a:latin typeface="+mj-lt"/>
                <a:ea typeface="MS PGothic" pitchFamily="34" charset="-128"/>
              </a:defRPr>
            </a:lvl1pPr>
          </a:lstStyle>
          <a:p>
            <a:pPr lvl="0"/>
            <a:r>
              <a:rPr lang="en-US" dirty="0" smtClean="0"/>
              <a:t>Subheading text (optional)</a:t>
            </a:r>
            <a:br>
              <a:rPr lang="en-US" dirty="0" smtClean="0"/>
            </a:br>
            <a:r>
              <a:rPr lang="en-US" dirty="0" smtClean="0"/>
              <a:t>Subheading text (optional)</a:t>
            </a:r>
          </a:p>
        </p:txBody>
      </p:sp>
      <p:sp>
        <p:nvSpPr>
          <p:cNvPr id="13" name="Slide Number Placeholder"/>
          <p:cNvSpPr>
            <a:spLocks noGrp="1"/>
          </p:cNvSpPr>
          <p:nvPr>
            <p:ph type="ftr" sz="quarter" idx="3"/>
          </p:nvPr>
        </p:nvSpPr>
        <p:spPr>
          <a:xfrm>
            <a:off x="8834400" y="6525344"/>
            <a:ext cx="795760" cy="230400"/>
          </a:xfrm>
          <a:prstGeom prst="rect">
            <a:avLst/>
          </a:prstGeom>
        </p:spPr>
        <p:txBody>
          <a:bodyPr lIns="0" tIns="0" rIns="18000" bIns="18000" anchor="ctr"/>
          <a:lstStyle>
            <a:lvl1pPr algn="ctr">
              <a:defRPr sz="1000">
                <a:solidFill>
                  <a:schemeClr val="accent2"/>
                </a:solidFill>
              </a:defRPr>
            </a:lvl1pPr>
          </a:lstStyle>
          <a:p>
            <a:pPr algn="r"/>
            <a:endParaRPr lang="en-GB" dirty="0"/>
          </a:p>
        </p:txBody>
      </p:sp>
      <p:sp>
        <p:nvSpPr>
          <p:cNvPr id="15" name="Text Placeholder 2"/>
          <p:cNvSpPr>
            <a:spLocks noGrp="1"/>
          </p:cNvSpPr>
          <p:nvPr>
            <p:ph type="body" idx="1" hasCustomPrompt="1"/>
          </p:nvPr>
        </p:nvSpPr>
        <p:spPr>
          <a:xfrm>
            <a:off x="266400" y="1684068"/>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16" name="Text Placeholder 2"/>
          <p:cNvSpPr>
            <a:spLocks noGrp="1"/>
          </p:cNvSpPr>
          <p:nvPr>
            <p:ph type="body" idx="39" hasCustomPrompt="1"/>
          </p:nvPr>
        </p:nvSpPr>
        <p:spPr>
          <a:xfrm>
            <a:off x="3440858" y="1684068"/>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19" name="Text Placeholder 2"/>
          <p:cNvSpPr>
            <a:spLocks noGrp="1"/>
          </p:cNvSpPr>
          <p:nvPr>
            <p:ph type="body" idx="40" hasCustomPrompt="1"/>
          </p:nvPr>
        </p:nvSpPr>
        <p:spPr>
          <a:xfrm>
            <a:off x="6605442" y="1684068"/>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8">
    <p:spTree>
      <p:nvGrpSpPr>
        <p:cNvPr id="1" name=""/>
        <p:cNvGrpSpPr/>
        <p:nvPr/>
      </p:nvGrpSpPr>
      <p:grpSpPr>
        <a:xfrm>
          <a:off x="0" y="0"/>
          <a:ext cx="0" cy="0"/>
          <a:chOff x="0" y="0"/>
          <a:chExt cx="0" cy="0"/>
        </a:xfrm>
      </p:grpSpPr>
      <p:sp>
        <p:nvSpPr>
          <p:cNvPr id="24" name="Slide Header Placeholder"/>
          <p:cNvSpPr>
            <a:spLocks noGrp="1"/>
          </p:cNvSpPr>
          <p:nvPr>
            <p:ph type="title" hasCustomPrompt="1"/>
          </p:nvPr>
        </p:nvSpPr>
        <p:spPr>
          <a:xfrm>
            <a:off x="266399" y="58138"/>
            <a:ext cx="7200000" cy="748112"/>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smtClean="0"/>
              <a:t>Main text</a:t>
            </a:r>
            <a:endParaRPr lang="en-GB" dirty="0"/>
          </a:p>
        </p:txBody>
      </p:sp>
      <p:sp>
        <p:nvSpPr>
          <p:cNvPr id="25" name="Subheader Placeholder"/>
          <p:cNvSpPr>
            <a:spLocks noGrp="1"/>
          </p:cNvSpPr>
          <p:nvPr>
            <p:ph type="body" sz="quarter" idx="14" hasCustomPrompt="1"/>
          </p:nvPr>
        </p:nvSpPr>
        <p:spPr>
          <a:xfrm>
            <a:off x="266402" y="6525344"/>
            <a:ext cx="8568000"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smtClean="0"/>
              <a:t>Source / Disclaimer / Annotations: </a:t>
            </a:r>
          </a:p>
        </p:txBody>
      </p:sp>
      <p:sp>
        <p:nvSpPr>
          <p:cNvPr id="29" name="Content Placeholder 3"/>
          <p:cNvSpPr>
            <a:spLocks noGrp="1"/>
          </p:cNvSpPr>
          <p:nvPr>
            <p:ph sz="half" idx="36" hasCustomPrompt="1"/>
          </p:nvPr>
        </p:nvSpPr>
        <p:spPr>
          <a:xfrm>
            <a:off x="266400" y="1900799"/>
            <a:ext cx="302400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0" name="Content Placeholder 3"/>
          <p:cNvSpPr>
            <a:spLocks noGrp="1"/>
          </p:cNvSpPr>
          <p:nvPr>
            <p:ph sz="half" idx="37" hasCustomPrompt="1"/>
          </p:nvPr>
        </p:nvSpPr>
        <p:spPr>
          <a:xfrm>
            <a:off x="6606002" y="1900799"/>
            <a:ext cx="302400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7" name="Content Placeholder 3"/>
          <p:cNvSpPr>
            <a:spLocks noGrp="1"/>
          </p:cNvSpPr>
          <p:nvPr>
            <p:ph sz="half" idx="38" hasCustomPrompt="1"/>
          </p:nvPr>
        </p:nvSpPr>
        <p:spPr>
          <a:xfrm>
            <a:off x="3439802" y="1900799"/>
            <a:ext cx="302400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1" name="Content Placeholder 3"/>
          <p:cNvSpPr>
            <a:spLocks noGrp="1"/>
          </p:cNvSpPr>
          <p:nvPr>
            <p:ph sz="half" idx="39" hasCustomPrompt="1"/>
          </p:nvPr>
        </p:nvSpPr>
        <p:spPr>
          <a:xfrm>
            <a:off x="266400" y="4324854"/>
            <a:ext cx="3024000"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2" name="Content Placeholder 3"/>
          <p:cNvSpPr>
            <a:spLocks noGrp="1"/>
          </p:cNvSpPr>
          <p:nvPr>
            <p:ph sz="half" idx="40" hasCustomPrompt="1"/>
          </p:nvPr>
        </p:nvSpPr>
        <p:spPr>
          <a:xfrm>
            <a:off x="6606002" y="4324854"/>
            <a:ext cx="3024000"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3" name="Content Placeholder 3"/>
          <p:cNvSpPr>
            <a:spLocks noGrp="1"/>
          </p:cNvSpPr>
          <p:nvPr>
            <p:ph sz="half" idx="41" hasCustomPrompt="1"/>
          </p:nvPr>
        </p:nvSpPr>
        <p:spPr>
          <a:xfrm>
            <a:off x="3439802" y="4324854"/>
            <a:ext cx="3024000"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8" name="Text Placeholder 11"/>
          <p:cNvSpPr>
            <a:spLocks noGrp="1"/>
          </p:cNvSpPr>
          <p:nvPr>
            <p:ph type="body" sz="quarter" idx="15" hasCustomPrompt="1"/>
          </p:nvPr>
        </p:nvSpPr>
        <p:spPr>
          <a:xfrm>
            <a:off x="266402" y="1202400"/>
            <a:ext cx="9370800" cy="428400"/>
          </a:xfrm>
          <a:prstGeom prst="rect">
            <a:avLst/>
          </a:prstGeom>
        </p:spPr>
        <p:txBody>
          <a:bodyPr lIns="0" tIns="0" rIns="0" bIns="0"/>
          <a:lstStyle>
            <a:lvl1pPr>
              <a:spcBef>
                <a:spcPts val="0"/>
              </a:spcBef>
              <a:spcAft>
                <a:spcPts val="0"/>
              </a:spcAft>
              <a:defRPr sz="1400" b="1" baseline="0">
                <a:latin typeface="+mj-lt"/>
                <a:ea typeface="MS PGothic" pitchFamily="34" charset="-128"/>
              </a:defRPr>
            </a:lvl1pPr>
          </a:lstStyle>
          <a:p>
            <a:pPr lvl="0"/>
            <a:r>
              <a:rPr lang="en-US" dirty="0" smtClean="0"/>
              <a:t>Subheading text (optional)</a:t>
            </a:r>
            <a:br>
              <a:rPr lang="en-US" dirty="0" smtClean="0"/>
            </a:br>
            <a:r>
              <a:rPr lang="en-US" dirty="0" smtClean="0"/>
              <a:t>Subheading text (optional)</a:t>
            </a:r>
          </a:p>
        </p:txBody>
      </p:sp>
      <p:sp>
        <p:nvSpPr>
          <p:cNvPr id="21" name="Slide Number Placeholder"/>
          <p:cNvSpPr>
            <a:spLocks noGrp="1"/>
          </p:cNvSpPr>
          <p:nvPr>
            <p:ph type="ftr" sz="quarter" idx="3"/>
          </p:nvPr>
        </p:nvSpPr>
        <p:spPr>
          <a:xfrm>
            <a:off x="8834400" y="6525344"/>
            <a:ext cx="795760" cy="230400"/>
          </a:xfrm>
          <a:prstGeom prst="rect">
            <a:avLst/>
          </a:prstGeom>
        </p:spPr>
        <p:txBody>
          <a:bodyPr lIns="0" tIns="0" rIns="18000" bIns="18000" anchor="ctr"/>
          <a:lstStyle>
            <a:lvl1pPr algn="ctr">
              <a:defRPr sz="1000">
                <a:solidFill>
                  <a:schemeClr val="accent2"/>
                </a:solidFill>
              </a:defRPr>
            </a:lvl1pPr>
          </a:lstStyle>
          <a:p>
            <a:pPr algn="r"/>
            <a:endParaRPr lang="en-GB" dirty="0"/>
          </a:p>
        </p:txBody>
      </p:sp>
      <p:sp>
        <p:nvSpPr>
          <p:cNvPr id="36" name="Text Placeholder 2"/>
          <p:cNvSpPr>
            <a:spLocks noGrp="1"/>
          </p:cNvSpPr>
          <p:nvPr>
            <p:ph type="body" idx="1" hasCustomPrompt="1"/>
          </p:nvPr>
        </p:nvSpPr>
        <p:spPr>
          <a:xfrm>
            <a:off x="266400" y="1684068"/>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38" name="Text Placeholder 2"/>
          <p:cNvSpPr>
            <a:spLocks noGrp="1"/>
          </p:cNvSpPr>
          <p:nvPr>
            <p:ph type="body" idx="42" hasCustomPrompt="1"/>
          </p:nvPr>
        </p:nvSpPr>
        <p:spPr>
          <a:xfrm>
            <a:off x="3440858" y="1684068"/>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39" name="Text Placeholder 2"/>
          <p:cNvSpPr>
            <a:spLocks noGrp="1"/>
          </p:cNvSpPr>
          <p:nvPr>
            <p:ph type="body" idx="43" hasCustomPrompt="1"/>
          </p:nvPr>
        </p:nvSpPr>
        <p:spPr>
          <a:xfrm>
            <a:off x="6605442" y="1684068"/>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40" name="Text Placeholder 2"/>
          <p:cNvSpPr>
            <a:spLocks noGrp="1"/>
          </p:cNvSpPr>
          <p:nvPr>
            <p:ph type="body" idx="44" hasCustomPrompt="1"/>
          </p:nvPr>
        </p:nvSpPr>
        <p:spPr>
          <a:xfrm>
            <a:off x="266400" y="4116348"/>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44" name="Text Placeholder 2"/>
          <p:cNvSpPr>
            <a:spLocks noGrp="1"/>
          </p:cNvSpPr>
          <p:nvPr>
            <p:ph type="body" idx="45" hasCustomPrompt="1"/>
          </p:nvPr>
        </p:nvSpPr>
        <p:spPr>
          <a:xfrm>
            <a:off x="3440858" y="4116348"/>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45" name="Text Placeholder 2"/>
          <p:cNvSpPr>
            <a:spLocks noGrp="1"/>
          </p:cNvSpPr>
          <p:nvPr>
            <p:ph type="body" idx="46" hasCustomPrompt="1"/>
          </p:nvPr>
        </p:nvSpPr>
        <p:spPr>
          <a:xfrm>
            <a:off x="6605442" y="4116348"/>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9">
    <p:spTree>
      <p:nvGrpSpPr>
        <p:cNvPr id="1" name=""/>
        <p:cNvGrpSpPr/>
        <p:nvPr/>
      </p:nvGrpSpPr>
      <p:grpSpPr>
        <a:xfrm>
          <a:off x="0" y="0"/>
          <a:ext cx="0" cy="0"/>
          <a:chOff x="0" y="0"/>
          <a:chExt cx="0" cy="0"/>
        </a:xfrm>
      </p:grpSpPr>
      <p:sp>
        <p:nvSpPr>
          <p:cNvPr id="24" name="Slide Header Placeholder"/>
          <p:cNvSpPr>
            <a:spLocks noGrp="1"/>
          </p:cNvSpPr>
          <p:nvPr>
            <p:ph type="title" hasCustomPrompt="1"/>
          </p:nvPr>
        </p:nvSpPr>
        <p:spPr>
          <a:xfrm>
            <a:off x="266399" y="58138"/>
            <a:ext cx="7200000" cy="748112"/>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smtClean="0"/>
              <a:t>Main text</a:t>
            </a:r>
            <a:endParaRPr lang="en-GB" dirty="0"/>
          </a:p>
        </p:txBody>
      </p:sp>
      <p:sp>
        <p:nvSpPr>
          <p:cNvPr id="26" name="Subheader Placeholder"/>
          <p:cNvSpPr>
            <a:spLocks noGrp="1"/>
          </p:cNvSpPr>
          <p:nvPr>
            <p:ph type="body" sz="quarter" idx="14" hasCustomPrompt="1"/>
          </p:nvPr>
        </p:nvSpPr>
        <p:spPr>
          <a:xfrm>
            <a:off x="266402" y="6525344"/>
            <a:ext cx="8568000"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smtClean="0"/>
              <a:t>Source / Disclaimer / Annotations: </a:t>
            </a:r>
          </a:p>
        </p:txBody>
      </p:sp>
      <p:sp>
        <p:nvSpPr>
          <p:cNvPr id="14" name="Content Placeholder 3"/>
          <p:cNvSpPr>
            <a:spLocks noGrp="1"/>
          </p:cNvSpPr>
          <p:nvPr>
            <p:ph sz="half" idx="2" hasCustomPrompt="1"/>
          </p:nvPr>
        </p:nvSpPr>
        <p:spPr>
          <a:xfrm>
            <a:off x="266399" y="1900800"/>
            <a:ext cx="4611601"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5" name="Content Placeholder 3"/>
          <p:cNvSpPr>
            <a:spLocks noGrp="1"/>
          </p:cNvSpPr>
          <p:nvPr>
            <p:ph sz="half" idx="19" hasCustomPrompt="1"/>
          </p:nvPr>
        </p:nvSpPr>
        <p:spPr>
          <a:xfrm>
            <a:off x="5018401" y="1900800"/>
            <a:ext cx="4611601"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2" name="Content Placeholder 3"/>
          <p:cNvSpPr>
            <a:spLocks noGrp="1"/>
          </p:cNvSpPr>
          <p:nvPr>
            <p:ph sz="half" idx="20" hasCustomPrompt="1"/>
          </p:nvPr>
        </p:nvSpPr>
        <p:spPr>
          <a:xfrm>
            <a:off x="266399" y="4322070"/>
            <a:ext cx="4611601"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1" name="Content Placeholder 3"/>
          <p:cNvSpPr>
            <a:spLocks noGrp="1"/>
          </p:cNvSpPr>
          <p:nvPr>
            <p:ph sz="half" idx="21" hasCustomPrompt="1"/>
          </p:nvPr>
        </p:nvSpPr>
        <p:spPr>
          <a:xfrm>
            <a:off x="5018401" y="4322070"/>
            <a:ext cx="4611601"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6" name="Text Placeholder 11"/>
          <p:cNvSpPr>
            <a:spLocks noGrp="1"/>
          </p:cNvSpPr>
          <p:nvPr>
            <p:ph type="body" sz="quarter" idx="15" hasCustomPrompt="1"/>
          </p:nvPr>
        </p:nvSpPr>
        <p:spPr>
          <a:xfrm>
            <a:off x="266402" y="1202400"/>
            <a:ext cx="9370800" cy="428400"/>
          </a:xfrm>
          <a:prstGeom prst="rect">
            <a:avLst/>
          </a:prstGeom>
        </p:spPr>
        <p:txBody>
          <a:bodyPr lIns="0" tIns="0" rIns="0" bIns="0"/>
          <a:lstStyle>
            <a:lvl1pPr algn="l" defTabSz="957263" rtl="0" eaLnBrk="1" fontAlgn="base" hangingPunct="1">
              <a:spcBef>
                <a:spcPts val="0"/>
              </a:spcBef>
              <a:spcAft>
                <a:spcPts val="0"/>
              </a:spcAft>
              <a:buClr>
                <a:srgbClr val="CC3300"/>
              </a:buClr>
              <a:defRPr lang="en-US" sz="1400" b="1" baseline="0" dirty="0" smtClean="0">
                <a:solidFill>
                  <a:schemeClr val="tx1"/>
                </a:solidFill>
                <a:latin typeface="+mj-lt"/>
                <a:ea typeface="MS PGothic" pitchFamily="34" charset="-128"/>
                <a:cs typeface="Arial Unicode MS" pitchFamily="34" charset="-128"/>
              </a:defRPr>
            </a:lvl1pPr>
          </a:lstStyle>
          <a:p>
            <a:pPr lvl="0" algn="l" defTabSz="957263" rtl="0" eaLnBrk="1" fontAlgn="base" hangingPunct="1">
              <a:spcBef>
                <a:spcPts val="0"/>
              </a:spcBef>
              <a:spcAft>
                <a:spcPts val="0"/>
              </a:spcAft>
              <a:buClr>
                <a:srgbClr val="CC3300"/>
              </a:buClr>
            </a:pPr>
            <a:r>
              <a:rPr lang="en-US" dirty="0" smtClean="0"/>
              <a:t>Subheading text (optional)</a:t>
            </a:r>
            <a:br>
              <a:rPr lang="en-US" dirty="0" smtClean="0"/>
            </a:br>
            <a:r>
              <a:rPr lang="en-US" dirty="0" smtClean="0"/>
              <a:t>Subheading text (optional)</a:t>
            </a:r>
          </a:p>
        </p:txBody>
      </p:sp>
      <p:sp>
        <p:nvSpPr>
          <p:cNvPr id="17" name="Slide Number Placeholder"/>
          <p:cNvSpPr>
            <a:spLocks noGrp="1"/>
          </p:cNvSpPr>
          <p:nvPr>
            <p:ph type="ftr" sz="quarter" idx="3"/>
          </p:nvPr>
        </p:nvSpPr>
        <p:spPr>
          <a:xfrm>
            <a:off x="8834400" y="6525344"/>
            <a:ext cx="795760" cy="230400"/>
          </a:xfrm>
          <a:prstGeom prst="rect">
            <a:avLst/>
          </a:prstGeom>
        </p:spPr>
        <p:txBody>
          <a:bodyPr lIns="0" tIns="0" rIns="18000" bIns="18000" anchor="ctr"/>
          <a:lstStyle>
            <a:lvl1pPr algn="ctr">
              <a:defRPr sz="1000">
                <a:solidFill>
                  <a:schemeClr val="accent2"/>
                </a:solidFill>
              </a:defRPr>
            </a:lvl1pPr>
          </a:lstStyle>
          <a:p>
            <a:pPr algn="r"/>
            <a:endParaRPr lang="en-GB" dirty="0"/>
          </a:p>
        </p:txBody>
      </p:sp>
      <p:sp>
        <p:nvSpPr>
          <p:cNvPr id="29" name="Text Placeholder 2"/>
          <p:cNvSpPr>
            <a:spLocks noGrp="1"/>
          </p:cNvSpPr>
          <p:nvPr>
            <p:ph type="body" idx="1" hasCustomPrompt="1"/>
          </p:nvPr>
        </p:nvSpPr>
        <p:spPr>
          <a:xfrm>
            <a:off x="266399" y="1684068"/>
            <a:ext cx="4611601"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30" name="Text Placeholder 2"/>
          <p:cNvSpPr>
            <a:spLocks noGrp="1"/>
          </p:cNvSpPr>
          <p:nvPr>
            <p:ph type="body" idx="22" hasCustomPrompt="1"/>
          </p:nvPr>
        </p:nvSpPr>
        <p:spPr>
          <a:xfrm>
            <a:off x="5017089" y="1684068"/>
            <a:ext cx="4611601"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32" name="Text Placeholder 2"/>
          <p:cNvSpPr>
            <a:spLocks noGrp="1"/>
          </p:cNvSpPr>
          <p:nvPr>
            <p:ph type="body" idx="23" hasCustomPrompt="1"/>
          </p:nvPr>
        </p:nvSpPr>
        <p:spPr>
          <a:xfrm>
            <a:off x="266399" y="4111214"/>
            <a:ext cx="4611601"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33" name="Text Placeholder 2"/>
          <p:cNvSpPr>
            <a:spLocks noGrp="1"/>
          </p:cNvSpPr>
          <p:nvPr>
            <p:ph type="body" idx="24" hasCustomPrompt="1"/>
          </p:nvPr>
        </p:nvSpPr>
        <p:spPr>
          <a:xfrm>
            <a:off x="5017089" y="4111214"/>
            <a:ext cx="4611601"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10">
    <p:spTree>
      <p:nvGrpSpPr>
        <p:cNvPr id="1" name=""/>
        <p:cNvGrpSpPr/>
        <p:nvPr/>
      </p:nvGrpSpPr>
      <p:grpSpPr>
        <a:xfrm>
          <a:off x="0" y="0"/>
          <a:ext cx="0" cy="0"/>
          <a:chOff x="0" y="0"/>
          <a:chExt cx="0" cy="0"/>
        </a:xfrm>
      </p:grpSpPr>
      <p:sp>
        <p:nvSpPr>
          <p:cNvPr id="16" name="Slide Header Placeholder"/>
          <p:cNvSpPr>
            <a:spLocks noGrp="1"/>
          </p:cNvSpPr>
          <p:nvPr>
            <p:ph type="title" hasCustomPrompt="1"/>
          </p:nvPr>
        </p:nvSpPr>
        <p:spPr>
          <a:xfrm>
            <a:off x="266399" y="58138"/>
            <a:ext cx="7200000" cy="748112"/>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smtClean="0"/>
              <a:t>Main text</a:t>
            </a:r>
            <a:endParaRPr lang="en-GB" dirty="0"/>
          </a:p>
        </p:txBody>
      </p:sp>
      <p:sp>
        <p:nvSpPr>
          <p:cNvPr id="19" name="Subheader Placeholder"/>
          <p:cNvSpPr>
            <a:spLocks noGrp="1"/>
          </p:cNvSpPr>
          <p:nvPr>
            <p:ph type="body" sz="quarter" idx="14" hasCustomPrompt="1"/>
          </p:nvPr>
        </p:nvSpPr>
        <p:spPr>
          <a:xfrm>
            <a:off x="266402" y="6525344"/>
            <a:ext cx="8568000"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smtClean="0"/>
              <a:t>Source / Disclaimer / Annotations: </a:t>
            </a:r>
          </a:p>
        </p:txBody>
      </p:sp>
      <p:sp>
        <p:nvSpPr>
          <p:cNvPr id="23" name="Content Placeholder 3"/>
          <p:cNvSpPr>
            <a:spLocks noGrp="1"/>
          </p:cNvSpPr>
          <p:nvPr>
            <p:ph sz="half" idx="36" hasCustomPrompt="1"/>
          </p:nvPr>
        </p:nvSpPr>
        <p:spPr>
          <a:xfrm>
            <a:off x="266400" y="1900800"/>
            <a:ext cx="6198768"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4" name="Content Placeholder 3"/>
          <p:cNvSpPr>
            <a:spLocks noGrp="1"/>
          </p:cNvSpPr>
          <p:nvPr>
            <p:ph sz="half" idx="37" hasCustomPrompt="1"/>
          </p:nvPr>
        </p:nvSpPr>
        <p:spPr>
          <a:xfrm>
            <a:off x="6609602" y="1900800"/>
            <a:ext cx="3024000"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0" name="Text Placeholder 11"/>
          <p:cNvSpPr>
            <a:spLocks noGrp="1"/>
          </p:cNvSpPr>
          <p:nvPr>
            <p:ph type="body" sz="quarter" idx="15" hasCustomPrompt="1"/>
          </p:nvPr>
        </p:nvSpPr>
        <p:spPr>
          <a:xfrm>
            <a:off x="266402" y="1202400"/>
            <a:ext cx="9370800" cy="428400"/>
          </a:xfrm>
          <a:prstGeom prst="rect">
            <a:avLst/>
          </a:prstGeom>
        </p:spPr>
        <p:txBody>
          <a:bodyPr lIns="0" tIns="0" rIns="0" bIns="0"/>
          <a:lstStyle>
            <a:lvl1pPr algn="l" defTabSz="957263" rtl="0" eaLnBrk="1" fontAlgn="base" hangingPunct="1">
              <a:spcBef>
                <a:spcPts val="0"/>
              </a:spcBef>
              <a:spcAft>
                <a:spcPts val="0"/>
              </a:spcAft>
              <a:buClr>
                <a:srgbClr val="CC3300"/>
              </a:buClr>
              <a:defRPr lang="en-US" sz="1400" b="1" baseline="0" dirty="0" smtClean="0">
                <a:solidFill>
                  <a:schemeClr val="tx1"/>
                </a:solidFill>
                <a:latin typeface="+mj-lt"/>
                <a:ea typeface="MS PGothic" pitchFamily="34" charset="-128"/>
                <a:cs typeface="Arial Unicode MS" pitchFamily="34" charset="-128"/>
              </a:defRPr>
            </a:lvl1pPr>
          </a:lstStyle>
          <a:p>
            <a:pPr lvl="0" algn="l" defTabSz="957263" rtl="0" eaLnBrk="1" fontAlgn="base" hangingPunct="1">
              <a:spcBef>
                <a:spcPts val="0"/>
              </a:spcBef>
              <a:spcAft>
                <a:spcPts val="0"/>
              </a:spcAft>
              <a:buClr>
                <a:srgbClr val="CC3300"/>
              </a:buClr>
            </a:pPr>
            <a:r>
              <a:rPr lang="en-US" dirty="0" smtClean="0"/>
              <a:t>Subheading text (optional)</a:t>
            </a:r>
            <a:br>
              <a:rPr lang="en-US" dirty="0" smtClean="0"/>
            </a:br>
            <a:r>
              <a:rPr lang="en-US" dirty="0" smtClean="0"/>
              <a:t>Subheading text (optional)</a:t>
            </a:r>
          </a:p>
        </p:txBody>
      </p:sp>
      <p:sp>
        <p:nvSpPr>
          <p:cNvPr id="13" name="Slide Number Placeholder"/>
          <p:cNvSpPr>
            <a:spLocks noGrp="1"/>
          </p:cNvSpPr>
          <p:nvPr>
            <p:ph type="ftr" sz="quarter" idx="3"/>
          </p:nvPr>
        </p:nvSpPr>
        <p:spPr>
          <a:xfrm>
            <a:off x="8834400" y="6525344"/>
            <a:ext cx="795760" cy="230400"/>
          </a:xfrm>
          <a:prstGeom prst="rect">
            <a:avLst/>
          </a:prstGeom>
        </p:spPr>
        <p:txBody>
          <a:bodyPr lIns="0" tIns="0" rIns="18000" bIns="18000" anchor="ctr"/>
          <a:lstStyle>
            <a:lvl1pPr algn="ctr">
              <a:defRPr sz="1000">
                <a:solidFill>
                  <a:schemeClr val="accent2"/>
                </a:solidFill>
              </a:defRPr>
            </a:lvl1pPr>
          </a:lstStyle>
          <a:p>
            <a:pPr algn="r"/>
            <a:endParaRPr lang="en-GB" dirty="0"/>
          </a:p>
        </p:txBody>
      </p:sp>
      <p:sp>
        <p:nvSpPr>
          <p:cNvPr id="14" name="Text Placeholder 2"/>
          <p:cNvSpPr>
            <a:spLocks noGrp="1"/>
          </p:cNvSpPr>
          <p:nvPr>
            <p:ph type="body" idx="1" hasCustomPrompt="1"/>
          </p:nvPr>
        </p:nvSpPr>
        <p:spPr>
          <a:xfrm>
            <a:off x="266400" y="1684068"/>
            <a:ext cx="61992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15" name="Text Placeholder 2"/>
          <p:cNvSpPr>
            <a:spLocks noGrp="1"/>
          </p:cNvSpPr>
          <p:nvPr>
            <p:ph type="body" idx="38" hasCustomPrompt="1"/>
          </p:nvPr>
        </p:nvSpPr>
        <p:spPr>
          <a:xfrm>
            <a:off x="6609186" y="1684068"/>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11">
    <p:spTree>
      <p:nvGrpSpPr>
        <p:cNvPr id="1" name=""/>
        <p:cNvGrpSpPr/>
        <p:nvPr/>
      </p:nvGrpSpPr>
      <p:grpSpPr>
        <a:xfrm>
          <a:off x="0" y="0"/>
          <a:ext cx="0" cy="0"/>
          <a:chOff x="0" y="0"/>
          <a:chExt cx="0" cy="0"/>
        </a:xfrm>
      </p:grpSpPr>
      <p:sp>
        <p:nvSpPr>
          <p:cNvPr id="19" name="Slide Header Placeholder"/>
          <p:cNvSpPr>
            <a:spLocks noGrp="1"/>
          </p:cNvSpPr>
          <p:nvPr>
            <p:ph type="title" hasCustomPrompt="1"/>
          </p:nvPr>
        </p:nvSpPr>
        <p:spPr>
          <a:xfrm>
            <a:off x="266399" y="58138"/>
            <a:ext cx="7200000" cy="748112"/>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smtClean="0"/>
              <a:t>Main text</a:t>
            </a:r>
            <a:endParaRPr lang="en-GB" dirty="0"/>
          </a:p>
        </p:txBody>
      </p:sp>
      <p:sp>
        <p:nvSpPr>
          <p:cNvPr id="21" name="Subheader Placeholder"/>
          <p:cNvSpPr>
            <a:spLocks noGrp="1"/>
          </p:cNvSpPr>
          <p:nvPr>
            <p:ph type="body" sz="quarter" idx="14" hasCustomPrompt="1"/>
          </p:nvPr>
        </p:nvSpPr>
        <p:spPr>
          <a:xfrm>
            <a:off x="266402" y="6525344"/>
            <a:ext cx="8568000"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smtClean="0"/>
              <a:t>Source / Disclaimer / Annotations: </a:t>
            </a:r>
          </a:p>
        </p:txBody>
      </p:sp>
      <p:sp>
        <p:nvSpPr>
          <p:cNvPr id="10" name="Content Placeholder 3"/>
          <p:cNvSpPr>
            <a:spLocks noGrp="1"/>
          </p:cNvSpPr>
          <p:nvPr>
            <p:ph sz="half" idx="36" hasCustomPrompt="1"/>
          </p:nvPr>
        </p:nvSpPr>
        <p:spPr>
          <a:xfrm>
            <a:off x="3441600" y="1900800"/>
            <a:ext cx="6198768"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2" name="Content Placeholder 3"/>
          <p:cNvSpPr>
            <a:spLocks noGrp="1"/>
          </p:cNvSpPr>
          <p:nvPr>
            <p:ph sz="half" idx="37" hasCustomPrompt="1"/>
          </p:nvPr>
        </p:nvSpPr>
        <p:spPr>
          <a:xfrm>
            <a:off x="266400" y="1900800"/>
            <a:ext cx="3024000"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1" name="Text Placeholder 11"/>
          <p:cNvSpPr>
            <a:spLocks noGrp="1"/>
          </p:cNvSpPr>
          <p:nvPr>
            <p:ph type="body" sz="quarter" idx="15" hasCustomPrompt="1"/>
          </p:nvPr>
        </p:nvSpPr>
        <p:spPr>
          <a:xfrm>
            <a:off x="266402" y="1202400"/>
            <a:ext cx="9370800" cy="428400"/>
          </a:xfrm>
          <a:prstGeom prst="rect">
            <a:avLst/>
          </a:prstGeom>
        </p:spPr>
        <p:txBody>
          <a:bodyPr lIns="0" tIns="0" rIns="0" bIns="0"/>
          <a:lstStyle>
            <a:lvl1pPr algn="l" defTabSz="957263" rtl="0" eaLnBrk="1" fontAlgn="base" hangingPunct="1">
              <a:spcBef>
                <a:spcPts val="0"/>
              </a:spcBef>
              <a:spcAft>
                <a:spcPts val="0"/>
              </a:spcAft>
              <a:buClr>
                <a:srgbClr val="CC3300"/>
              </a:buClr>
              <a:defRPr lang="en-US" sz="1400" b="1" baseline="0" dirty="0" smtClean="0">
                <a:solidFill>
                  <a:schemeClr val="tx1"/>
                </a:solidFill>
                <a:latin typeface="+mj-lt"/>
                <a:ea typeface="MS PGothic" pitchFamily="34" charset="-128"/>
                <a:cs typeface="Arial Unicode MS" pitchFamily="34" charset="-128"/>
              </a:defRPr>
            </a:lvl1pPr>
          </a:lstStyle>
          <a:p>
            <a:pPr lvl="0" algn="l" defTabSz="957263" rtl="0" eaLnBrk="1" fontAlgn="base" hangingPunct="1">
              <a:spcBef>
                <a:spcPts val="0"/>
              </a:spcBef>
              <a:spcAft>
                <a:spcPts val="0"/>
              </a:spcAft>
              <a:buClr>
                <a:srgbClr val="CC3300"/>
              </a:buClr>
            </a:pPr>
            <a:r>
              <a:rPr lang="en-US" dirty="0" smtClean="0"/>
              <a:t>Subheading text (optional)</a:t>
            </a:r>
            <a:br>
              <a:rPr lang="en-US" dirty="0" smtClean="0"/>
            </a:br>
            <a:r>
              <a:rPr lang="en-US" dirty="0" smtClean="0"/>
              <a:t>Subheading text (optional)</a:t>
            </a:r>
          </a:p>
        </p:txBody>
      </p:sp>
      <p:sp>
        <p:nvSpPr>
          <p:cNvPr id="15" name="Slide Number Placeholder"/>
          <p:cNvSpPr>
            <a:spLocks noGrp="1"/>
          </p:cNvSpPr>
          <p:nvPr>
            <p:ph type="ftr" sz="quarter" idx="3"/>
          </p:nvPr>
        </p:nvSpPr>
        <p:spPr>
          <a:xfrm>
            <a:off x="8834400" y="6525344"/>
            <a:ext cx="795760" cy="230400"/>
          </a:xfrm>
          <a:prstGeom prst="rect">
            <a:avLst/>
          </a:prstGeom>
        </p:spPr>
        <p:txBody>
          <a:bodyPr lIns="0" tIns="0" rIns="18000" bIns="18000" anchor="ctr"/>
          <a:lstStyle>
            <a:lvl1pPr algn="ctr">
              <a:defRPr sz="1000">
                <a:solidFill>
                  <a:schemeClr val="accent2"/>
                </a:solidFill>
              </a:defRPr>
            </a:lvl1pPr>
          </a:lstStyle>
          <a:p>
            <a:pPr algn="r"/>
            <a:endParaRPr lang="en-GB" dirty="0"/>
          </a:p>
        </p:txBody>
      </p:sp>
      <p:sp>
        <p:nvSpPr>
          <p:cNvPr id="14" name="Text Placeholder 2"/>
          <p:cNvSpPr>
            <a:spLocks noGrp="1"/>
          </p:cNvSpPr>
          <p:nvPr>
            <p:ph type="body" idx="1" hasCustomPrompt="1"/>
          </p:nvPr>
        </p:nvSpPr>
        <p:spPr>
          <a:xfrm>
            <a:off x="266400" y="1684068"/>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17" name="Text Placeholder 2"/>
          <p:cNvSpPr>
            <a:spLocks noGrp="1"/>
          </p:cNvSpPr>
          <p:nvPr>
            <p:ph type="body" idx="38" hasCustomPrompt="1"/>
          </p:nvPr>
        </p:nvSpPr>
        <p:spPr>
          <a:xfrm>
            <a:off x="3440832" y="1684068"/>
            <a:ext cx="61992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12">
    <p:spTree>
      <p:nvGrpSpPr>
        <p:cNvPr id="1" name=""/>
        <p:cNvGrpSpPr/>
        <p:nvPr/>
      </p:nvGrpSpPr>
      <p:grpSpPr>
        <a:xfrm>
          <a:off x="0" y="0"/>
          <a:ext cx="0" cy="0"/>
          <a:chOff x="0" y="0"/>
          <a:chExt cx="0" cy="0"/>
        </a:xfrm>
      </p:grpSpPr>
      <p:sp>
        <p:nvSpPr>
          <p:cNvPr id="22" name="Slide Header Placeholder"/>
          <p:cNvSpPr>
            <a:spLocks noGrp="1"/>
          </p:cNvSpPr>
          <p:nvPr>
            <p:ph type="title" hasCustomPrompt="1"/>
          </p:nvPr>
        </p:nvSpPr>
        <p:spPr>
          <a:xfrm>
            <a:off x="266399" y="58138"/>
            <a:ext cx="7200000" cy="748112"/>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smtClean="0"/>
              <a:t>Main text</a:t>
            </a:r>
            <a:endParaRPr lang="en-GB" dirty="0"/>
          </a:p>
        </p:txBody>
      </p:sp>
      <p:sp>
        <p:nvSpPr>
          <p:cNvPr id="27" name="Subheader Placeholder"/>
          <p:cNvSpPr>
            <a:spLocks noGrp="1"/>
          </p:cNvSpPr>
          <p:nvPr>
            <p:ph type="body" sz="quarter" idx="14" hasCustomPrompt="1"/>
          </p:nvPr>
        </p:nvSpPr>
        <p:spPr>
          <a:xfrm>
            <a:off x="266402" y="6525344"/>
            <a:ext cx="8568000"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smtClean="0"/>
              <a:t>Source / Disclaimer / Annotations: </a:t>
            </a:r>
          </a:p>
        </p:txBody>
      </p:sp>
      <p:sp>
        <p:nvSpPr>
          <p:cNvPr id="14" name="Content Placeholder 3"/>
          <p:cNvSpPr>
            <a:spLocks noGrp="1"/>
          </p:cNvSpPr>
          <p:nvPr>
            <p:ph sz="half" idx="36" hasCustomPrompt="1"/>
          </p:nvPr>
        </p:nvSpPr>
        <p:spPr>
          <a:xfrm>
            <a:off x="3441600" y="1900799"/>
            <a:ext cx="619876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6" name="Content Placeholder 3"/>
          <p:cNvSpPr>
            <a:spLocks noGrp="1"/>
          </p:cNvSpPr>
          <p:nvPr>
            <p:ph sz="half" idx="37" hasCustomPrompt="1"/>
          </p:nvPr>
        </p:nvSpPr>
        <p:spPr>
          <a:xfrm>
            <a:off x="266400" y="1900799"/>
            <a:ext cx="302400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3" name="Content Placeholder 3"/>
          <p:cNvSpPr>
            <a:spLocks noGrp="1"/>
          </p:cNvSpPr>
          <p:nvPr>
            <p:ph sz="half" idx="38" hasCustomPrompt="1"/>
          </p:nvPr>
        </p:nvSpPr>
        <p:spPr>
          <a:xfrm>
            <a:off x="3441600" y="4310016"/>
            <a:ext cx="6198768"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9" name="Content Placeholder 3"/>
          <p:cNvSpPr>
            <a:spLocks noGrp="1"/>
          </p:cNvSpPr>
          <p:nvPr>
            <p:ph sz="half" idx="39" hasCustomPrompt="1"/>
          </p:nvPr>
        </p:nvSpPr>
        <p:spPr>
          <a:xfrm>
            <a:off x="266400" y="4310016"/>
            <a:ext cx="3024000"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5" name="Text Placeholder 11"/>
          <p:cNvSpPr>
            <a:spLocks noGrp="1"/>
          </p:cNvSpPr>
          <p:nvPr>
            <p:ph type="body" sz="quarter" idx="15" hasCustomPrompt="1"/>
          </p:nvPr>
        </p:nvSpPr>
        <p:spPr>
          <a:xfrm>
            <a:off x="266402" y="1202400"/>
            <a:ext cx="9370800" cy="428400"/>
          </a:xfrm>
          <a:prstGeom prst="rect">
            <a:avLst/>
          </a:prstGeom>
        </p:spPr>
        <p:txBody>
          <a:bodyPr lIns="0" tIns="0" rIns="0" bIns="0"/>
          <a:lstStyle>
            <a:lvl1pPr algn="l" defTabSz="957263" rtl="0" eaLnBrk="1" fontAlgn="base" hangingPunct="1">
              <a:spcBef>
                <a:spcPts val="0"/>
              </a:spcBef>
              <a:spcAft>
                <a:spcPts val="0"/>
              </a:spcAft>
              <a:buClr>
                <a:srgbClr val="CC3300"/>
              </a:buClr>
              <a:defRPr lang="en-US" sz="1400" b="1" baseline="0" dirty="0" smtClean="0">
                <a:solidFill>
                  <a:schemeClr val="tx1"/>
                </a:solidFill>
                <a:latin typeface="+mj-lt"/>
                <a:ea typeface="MS PGothic" pitchFamily="34" charset="-128"/>
                <a:cs typeface="Arial Unicode MS" pitchFamily="34" charset="-128"/>
              </a:defRPr>
            </a:lvl1pPr>
          </a:lstStyle>
          <a:p>
            <a:pPr lvl="0" algn="l" defTabSz="957263" rtl="0" eaLnBrk="1" fontAlgn="base" hangingPunct="1">
              <a:spcBef>
                <a:spcPts val="0"/>
              </a:spcBef>
              <a:spcAft>
                <a:spcPts val="0"/>
              </a:spcAft>
              <a:buClr>
                <a:srgbClr val="CC3300"/>
              </a:buClr>
            </a:pPr>
            <a:r>
              <a:rPr lang="en-US" dirty="0" smtClean="0"/>
              <a:t>Subheading text (optional)</a:t>
            </a:r>
            <a:br>
              <a:rPr lang="en-US" dirty="0" smtClean="0"/>
            </a:br>
            <a:r>
              <a:rPr lang="en-US" dirty="0" smtClean="0"/>
              <a:t>Subheading text (optional)</a:t>
            </a:r>
          </a:p>
        </p:txBody>
      </p:sp>
      <p:sp>
        <p:nvSpPr>
          <p:cNvPr id="17" name="Slide Number Placeholder"/>
          <p:cNvSpPr>
            <a:spLocks noGrp="1"/>
          </p:cNvSpPr>
          <p:nvPr>
            <p:ph type="ftr" sz="quarter" idx="3"/>
          </p:nvPr>
        </p:nvSpPr>
        <p:spPr>
          <a:xfrm>
            <a:off x="8834400" y="6525344"/>
            <a:ext cx="795760" cy="230400"/>
          </a:xfrm>
          <a:prstGeom prst="rect">
            <a:avLst/>
          </a:prstGeom>
        </p:spPr>
        <p:txBody>
          <a:bodyPr lIns="0" tIns="0" rIns="18000" bIns="18000" anchor="ctr"/>
          <a:lstStyle>
            <a:lvl1pPr algn="ctr">
              <a:defRPr sz="1000">
                <a:solidFill>
                  <a:schemeClr val="accent2"/>
                </a:solidFill>
              </a:defRPr>
            </a:lvl1pPr>
          </a:lstStyle>
          <a:p>
            <a:pPr algn="r"/>
            <a:endParaRPr lang="en-GB" dirty="0"/>
          </a:p>
        </p:txBody>
      </p:sp>
      <p:sp>
        <p:nvSpPr>
          <p:cNvPr id="30" name="Text Placeholder 2"/>
          <p:cNvSpPr>
            <a:spLocks noGrp="1"/>
          </p:cNvSpPr>
          <p:nvPr>
            <p:ph type="body" idx="1" hasCustomPrompt="1"/>
          </p:nvPr>
        </p:nvSpPr>
        <p:spPr>
          <a:xfrm>
            <a:off x="266400" y="1684068"/>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31" name="Text Placeholder 2"/>
          <p:cNvSpPr>
            <a:spLocks noGrp="1"/>
          </p:cNvSpPr>
          <p:nvPr>
            <p:ph type="body" idx="40" hasCustomPrompt="1"/>
          </p:nvPr>
        </p:nvSpPr>
        <p:spPr>
          <a:xfrm>
            <a:off x="3440832" y="1684068"/>
            <a:ext cx="61992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32" name="Text Placeholder 2"/>
          <p:cNvSpPr>
            <a:spLocks noGrp="1"/>
          </p:cNvSpPr>
          <p:nvPr>
            <p:ph type="body" idx="41" hasCustomPrompt="1"/>
          </p:nvPr>
        </p:nvSpPr>
        <p:spPr>
          <a:xfrm>
            <a:off x="266400" y="4117492"/>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33" name="Text Placeholder 2"/>
          <p:cNvSpPr>
            <a:spLocks noGrp="1"/>
          </p:cNvSpPr>
          <p:nvPr>
            <p:ph type="body" idx="42" hasCustomPrompt="1"/>
          </p:nvPr>
        </p:nvSpPr>
        <p:spPr>
          <a:xfrm>
            <a:off x="3440832" y="4117492"/>
            <a:ext cx="61992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13">
    <p:spTree>
      <p:nvGrpSpPr>
        <p:cNvPr id="1" name=""/>
        <p:cNvGrpSpPr/>
        <p:nvPr/>
      </p:nvGrpSpPr>
      <p:grpSpPr>
        <a:xfrm>
          <a:off x="0" y="0"/>
          <a:ext cx="0" cy="0"/>
          <a:chOff x="0" y="0"/>
          <a:chExt cx="0" cy="0"/>
        </a:xfrm>
      </p:grpSpPr>
      <p:sp>
        <p:nvSpPr>
          <p:cNvPr id="25" name="Slide Header Placeholder"/>
          <p:cNvSpPr>
            <a:spLocks noGrp="1"/>
          </p:cNvSpPr>
          <p:nvPr>
            <p:ph type="title" hasCustomPrompt="1"/>
          </p:nvPr>
        </p:nvSpPr>
        <p:spPr>
          <a:xfrm>
            <a:off x="266399" y="58138"/>
            <a:ext cx="7200000" cy="748112"/>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smtClean="0"/>
              <a:t>Main text</a:t>
            </a:r>
            <a:endParaRPr lang="en-GB" dirty="0"/>
          </a:p>
        </p:txBody>
      </p:sp>
      <p:sp>
        <p:nvSpPr>
          <p:cNvPr id="26" name="Subheader Placeholder"/>
          <p:cNvSpPr>
            <a:spLocks noGrp="1"/>
          </p:cNvSpPr>
          <p:nvPr>
            <p:ph type="body" sz="quarter" idx="14" hasCustomPrompt="1"/>
          </p:nvPr>
        </p:nvSpPr>
        <p:spPr>
          <a:xfrm>
            <a:off x="266402" y="6525344"/>
            <a:ext cx="8568000"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smtClean="0"/>
              <a:t>Source / Disclaimer / Annotations: </a:t>
            </a:r>
          </a:p>
        </p:txBody>
      </p:sp>
      <p:sp>
        <p:nvSpPr>
          <p:cNvPr id="14" name="Content Placeholder 3"/>
          <p:cNvSpPr>
            <a:spLocks noGrp="1"/>
          </p:cNvSpPr>
          <p:nvPr>
            <p:ph sz="half" idx="36" hasCustomPrompt="1"/>
          </p:nvPr>
        </p:nvSpPr>
        <p:spPr>
          <a:xfrm>
            <a:off x="273600" y="1900799"/>
            <a:ext cx="6198768"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5" name="Content Placeholder 3"/>
          <p:cNvSpPr>
            <a:spLocks noGrp="1"/>
          </p:cNvSpPr>
          <p:nvPr>
            <p:ph sz="half" idx="37" hasCustomPrompt="1"/>
          </p:nvPr>
        </p:nvSpPr>
        <p:spPr>
          <a:xfrm>
            <a:off x="6609602" y="1900799"/>
            <a:ext cx="302400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2" name="Content Placeholder 3"/>
          <p:cNvSpPr>
            <a:spLocks noGrp="1"/>
          </p:cNvSpPr>
          <p:nvPr>
            <p:ph sz="half" idx="38" hasCustomPrompt="1"/>
          </p:nvPr>
        </p:nvSpPr>
        <p:spPr>
          <a:xfrm>
            <a:off x="273600" y="4338891"/>
            <a:ext cx="6198768"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9" name="Content Placeholder 3"/>
          <p:cNvSpPr>
            <a:spLocks noGrp="1"/>
          </p:cNvSpPr>
          <p:nvPr>
            <p:ph sz="half" idx="39" hasCustomPrompt="1"/>
          </p:nvPr>
        </p:nvSpPr>
        <p:spPr>
          <a:xfrm>
            <a:off x="6609602" y="4338891"/>
            <a:ext cx="3024000"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6" name="Text Placeholder 11"/>
          <p:cNvSpPr>
            <a:spLocks noGrp="1"/>
          </p:cNvSpPr>
          <p:nvPr>
            <p:ph type="body" sz="quarter" idx="15" hasCustomPrompt="1"/>
          </p:nvPr>
        </p:nvSpPr>
        <p:spPr>
          <a:xfrm>
            <a:off x="266402" y="1202400"/>
            <a:ext cx="9370800" cy="428400"/>
          </a:xfrm>
          <a:prstGeom prst="rect">
            <a:avLst/>
          </a:prstGeom>
        </p:spPr>
        <p:txBody>
          <a:bodyPr lIns="0" tIns="0" rIns="0" bIns="0"/>
          <a:lstStyle>
            <a:lvl1pPr algn="l" defTabSz="957263" rtl="0" eaLnBrk="1" fontAlgn="base" hangingPunct="1">
              <a:spcBef>
                <a:spcPts val="0"/>
              </a:spcBef>
              <a:spcAft>
                <a:spcPts val="0"/>
              </a:spcAft>
              <a:buClr>
                <a:srgbClr val="CC3300"/>
              </a:buClr>
              <a:defRPr lang="en-US" sz="1400" b="1" baseline="0" dirty="0" smtClean="0">
                <a:solidFill>
                  <a:schemeClr val="tx1"/>
                </a:solidFill>
                <a:latin typeface="+mj-lt"/>
                <a:ea typeface="MS PGothic" pitchFamily="34" charset="-128"/>
                <a:cs typeface="Arial Unicode MS" pitchFamily="34" charset="-128"/>
              </a:defRPr>
            </a:lvl1pPr>
          </a:lstStyle>
          <a:p>
            <a:pPr lvl="0" algn="l" defTabSz="957263" rtl="0" eaLnBrk="1" fontAlgn="base" hangingPunct="1">
              <a:spcBef>
                <a:spcPts val="0"/>
              </a:spcBef>
              <a:spcAft>
                <a:spcPts val="0"/>
              </a:spcAft>
              <a:buClr>
                <a:srgbClr val="CC3300"/>
              </a:buClr>
            </a:pPr>
            <a:r>
              <a:rPr lang="en-US" dirty="0" smtClean="0"/>
              <a:t>Subheading text (optional)</a:t>
            </a:r>
            <a:br>
              <a:rPr lang="en-US" dirty="0" smtClean="0"/>
            </a:br>
            <a:r>
              <a:rPr lang="en-US" dirty="0" smtClean="0"/>
              <a:t>Subheading text (optional)</a:t>
            </a:r>
          </a:p>
        </p:txBody>
      </p:sp>
      <p:sp>
        <p:nvSpPr>
          <p:cNvPr id="17" name="Slide Number Placeholder"/>
          <p:cNvSpPr>
            <a:spLocks noGrp="1"/>
          </p:cNvSpPr>
          <p:nvPr>
            <p:ph type="ftr" sz="quarter" idx="3"/>
          </p:nvPr>
        </p:nvSpPr>
        <p:spPr>
          <a:xfrm>
            <a:off x="8834400" y="6525344"/>
            <a:ext cx="795760" cy="230400"/>
          </a:xfrm>
          <a:prstGeom prst="rect">
            <a:avLst/>
          </a:prstGeom>
        </p:spPr>
        <p:txBody>
          <a:bodyPr lIns="0" tIns="0" rIns="18000" bIns="18000" anchor="ctr"/>
          <a:lstStyle>
            <a:lvl1pPr algn="ctr">
              <a:defRPr sz="1000">
                <a:solidFill>
                  <a:schemeClr val="accent2"/>
                </a:solidFill>
              </a:defRPr>
            </a:lvl1pPr>
          </a:lstStyle>
          <a:p>
            <a:pPr algn="r"/>
            <a:endParaRPr lang="en-GB" dirty="0"/>
          </a:p>
        </p:txBody>
      </p:sp>
      <p:sp>
        <p:nvSpPr>
          <p:cNvPr id="31" name="Text Placeholder 2"/>
          <p:cNvSpPr>
            <a:spLocks noGrp="1"/>
          </p:cNvSpPr>
          <p:nvPr>
            <p:ph type="body" idx="40" hasCustomPrompt="1"/>
          </p:nvPr>
        </p:nvSpPr>
        <p:spPr>
          <a:xfrm>
            <a:off x="272480" y="1684068"/>
            <a:ext cx="61992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32" name="Text Placeholder 2"/>
          <p:cNvSpPr>
            <a:spLocks noGrp="1"/>
          </p:cNvSpPr>
          <p:nvPr>
            <p:ph type="body" idx="1" hasCustomPrompt="1"/>
          </p:nvPr>
        </p:nvSpPr>
        <p:spPr>
          <a:xfrm>
            <a:off x="6609186" y="1684068"/>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12" name="Text Placeholder 2"/>
          <p:cNvSpPr>
            <a:spLocks noGrp="1"/>
          </p:cNvSpPr>
          <p:nvPr>
            <p:ph type="body" idx="41" hasCustomPrompt="1"/>
          </p:nvPr>
        </p:nvSpPr>
        <p:spPr>
          <a:xfrm>
            <a:off x="272480" y="4112498"/>
            <a:ext cx="61992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13" name="Text Placeholder 2"/>
          <p:cNvSpPr>
            <a:spLocks noGrp="1"/>
          </p:cNvSpPr>
          <p:nvPr>
            <p:ph type="body" idx="42" hasCustomPrompt="1"/>
          </p:nvPr>
        </p:nvSpPr>
        <p:spPr>
          <a:xfrm>
            <a:off x="6609186" y="4112498"/>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14">
    <p:spTree>
      <p:nvGrpSpPr>
        <p:cNvPr id="1" name=""/>
        <p:cNvGrpSpPr/>
        <p:nvPr/>
      </p:nvGrpSpPr>
      <p:grpSpPr>
        <a:xfrm>
          <a:off x="0" y="0"/>
          <a:ext cx="0" cy="0"/>
          <a:chOff x="0" y="0"/>
          <a:chExt cx="0" cy="0"/>
        </a:xfrm>
      </p:grpSpPr>
      <p:sp>
        <p:nvSpPr>
          <p:cNvPr id="20" name="Content Placeholder 3"/>
          <p:cNvSpPr>
            <a:spLocks noGrp="1"/>
          </p:cNvSpPr>
          <p:nvPr>
            <p:ph sz="half" idx="49" hasCustomPrompt="1"/>
          </p:nvPr>
        </p:nvSpPr>
        <p:spPr>
          <a:xfrm>
            <a:off x="266401" y="1900799"/>
            <a:ext cx="2232000" cy="458572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2" name="Content Placeholder 3"/>
          <p:cNvSpPr>
            <a:spLocks noGrp="1"/>
          </p:cNvSpPr>
          <p:nvPr>
            <p:ph sz="half" idx="50" hasCustomPrompt="1"/>
          </p:nvPr>
        </p:nvSpPr>
        <p:spPr>
          <a:xfrm>
            <a:off x="2642400" y="1900799"/>
            <a:ext cx="2232000" cy="458572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5" name="Content Placeholder 3"/>
          <p:cNvSpPr>
            <a:spLocks noGrp="1"/>
          </p:cNvSpPr>
          <p:nvPr>
            <p:ph sz="half" idx="51" hasCustomPrompt="1"/>
          </p:nvPr>
        </p:nvSpPr>
        <p:spPr>
          <a:xfrm>
            <a:off x="5025600" y="1900799"/>
            <a:ext cx="2232000" cy="458572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6" name="Content Placeholder 3"/>
          <p:cNvSpPr>
            <a:spLocks noGrp="1"/>
          </p:cNvSpPr>
          <p:nvPr>
            <p:ph sz="half" idx="52" hasCustomPrompt="1"/>
          </p:nvPr>
        </p:nvSpPr>
        <p:spPr>
          <a:xfrm>
            <a:off x="7401600" y="1900799"/>
            <a:ext cx="2232000" cy="458572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4" name="Slide Header Placeholder"/>
          <p:cNvSpPr>
            <a:spLocks noGrp="1"/>
          </p:cNvSpPr>
          <p:nvPr>
            <p:ph type="title" hasCustomPrompt="1"/>
          </p:nvPr>
        </p:nvSpPr>
        <p:spPr>
          <a:xfrm>
            <a:off x="266399" y="58138"/>
            <a:ext cx="7200000" cy="748112"/>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smtClean="0"/>
              <a:t>Main text</a:t>
            </a:r>
            <a:endParaRPr lang="en-GB" dirty="0"/>
          </a:p>
        </p:txBody>
      </p:sp>
      <p:sp>
        <p:nvSpPr>
          <p:cNvPr id="27" name="Subheader Placeholder"/>
          <p:cNvSpPr>
            <a:spLocks noGrp="1"/>
          </p:cNvSpPr>
          <p:nvPr>
            <p:ph type="body" sz="quarter" idx="14" hasCustomPrompt="1"/>
          </p:nvPr>
        </p:nvSpPr>
        <p:spPr>
          <a:xfrm>
            <a:off x="266402" y="6525344"/>
            <a:ext cx="8568000"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smtClean="0"/>
              <a:t>Source / Disclaimer / Annotations: </a:t>
            </a:r>
          </a:p>
        </p:txBody>
      </p:sp>
      <p:sp>
        <p:nvSpPr>
          <p:cNvPr id="14" name="Text Placeholder 11"/>
          <p:cNvSpPr>
            <a:spLocks noGrp="1"/>
          </p:cNvSpPr>
          <p:nvPr>
            <p:ph type="body" sz="quarter" idx="15" hasCustomPrompt="1"/>
          </p:nvPr>
        </p:nvSpPr>
        <p:spPr>
          <a:xfrm>
            <a:off x="266402" y="1202400"/>
            <a:ext cx="9370800" cy="428400"/>
          </a:xfrm>
          <a:prstGeom prst="rect">
            <a:avLst/>
          </a:prstGeom>
        </p:spPr>
        <p:txBody>
          <a:bodyPr lIns="0" tIns="0" rIns="0" bIns="0"/>
          <a:lstStyle>
            <a:lvl1pPr algn="l" defTabSz="957263" rtl="0" eaLnBrk="1" fontAlgn="base" hangingPunct="1">
              <a:spcBef>
                <a:spcPts val="0"/>
              </a:spcBef>
              <a:spcAft>
                <a:spcPts val="0"/>
              </a:spcAft>
              <a:buClr>
                <a:srgbClr val="CC3300"/>
              </a:buClr>
              <a:defRPr lang="en-US" sz="1400" b="1" baseline="0" dirty="0" smtClean="0">
                <a:solidFill>
                  <a:schemeClr val="tx1"/>
                </a:solidFill>
                <a:latin typeface="+mj-lt"/>
                <a:ea typeface="MS PGothic" pitchFamily="34" charset="-128"/>
                <a:cs typeface="Arial Unicode MS" pitchFamily="34" charset="-128"/>
              </a:defRPr>
            </a:lvl1pPr>
          </a:lstStyle>
          <a:p>
            <a:pPr lvl="0" algn="l" defTabSz="957263" rtl="0" eaLnBrk="1" fontAlgn="base" hangingPunct="1">
              <a:spcBef>
                <a:spcPts val="0"/>
              </a:spcBef>
              <a:spcAft>
                <a:spcPts val="0"/>
              </a:spcAft>
              <a:buClr>
                <a:srgbClr val="CC3300"/>
              </a:buClr>
            </a:pPr>
            <a:r>
              <a:rPr lang="en-US" dirty="0" smtClean="0"/>
              <a:t>Subheading text (optional)</a:t>
            </a:r>
            <a:br>
              <a:rPr lang="en-US" dirty="0" smtClean="0"/>
            </a:br>
            <a:r>
              <a:rPr lang="en-US" dirty="0" smtClean="0"/>
              <a:t>Subheading text (optional)</a:t>
            </a:r>
          </a:p>
        </p:txBody>
      </p:sp>
      <p:sp>
        <p:nvSpPr>
          <p:cNvPr id="15" name="Slide Number Placeholder"/>
          <p:cNvSpPr>
            <a:spLocks noGrp="1"/>
          </p:cNvSpPr>
          <p:nvPr>
            <p:ph type="ftr" sz="quarter" idx="3"/>
          </p:nvPr>
        </p:nvSpPr>
        <p:spPr>
          <a:xfrm>
            <a:off x="8834400" y="6525344"/>
            <a:ext cx="795760" cy="230400"/>
          </a:xfrm>
          <a:prstGeom prst="rect">
            <a:avLst/>
          </a:prstGeom>
        </p:spPr>
        <p:txBody>
          <a:bodyPr lIns="0" tIns="0" rIns="18000" bIns="18000" anchor="ctr"/>
          <a:lstStyle>
            <a:lvl1pPr algn="ctr">
              <a:defRPr sz="1000">
                <a:solidFill>
                  <a:schemeClr val="accent2"/>
                </a:solidFill>
              </a:defRPr>
            </a:lvl1pPr>
          </a:lstStyle>
          <a:p>
            <a:pPr algn="r"/>
            <a:endParaRPr lang="en-GB" dirty="0"/>
          </a:p>
        </p:txBody>
      </p:sp>
      <p:sp>
        <p:nvSpPr>
          <p:cNvPr id="28" name="Text Placeholder 2"/>
          <p:cNvSpPr>
            <a:spLocks noGrp="1"/>
          </p:cNvSpPr>
          <p:nvPr>
            <p:ph type="body" idx="1" hasCustomPrompt="1"/>
          </p:nvPr>
        </p:nvSpPr>
        <p:spPr>
          <a:xfrm>
            <a:off x="266401" y="1684068"/>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29" name="Text Placeholder 2"/>
          <p:cNvSpPr>
            <a:spLocks noGrp="1"/>
          </p:cNvSpPr>
          <p:nvPr>
            <p:ph type="body" idx="53" hasCustomPrompt="1"/>
          </p:nvPr>
        </p:nvSpPr>
        <p:spPr>
          <a:xfrm>
            <a:off x="2641512" y="1684068"/>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30" name="Text Placeholder 2"/>
          <p:cNvSpPr>
            <a:spLocks noGrp="1"/>
          </p:cNvSpPr>
          <p:nvPr>
            <p:ph type="body" idx="54" hasCustomPrompt="1"/>
          </p:nvPr>
        </p:nvSpPr>
        <p:spPr>
          <a:xfrm>
            <a:off x="5025600" y="1684068"/>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31" name="Text Placeholder 2"/>
          <p:cNvSpPr>
            <a:spLocks noGrp="1"/>
          </p:cNvSpPr>
          <p:nvPr>
            <p:ph type="body" idx="55" hasCustomPrompt="1"/>
          </p:nvPr>
        </p:nvSpPr>
        <p:spPr>
          <a:xfrm>
            <a:off x="7401600" y="1684068"/>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Nomura Standard Alternative Cover">
    <p:spTree>
      <p:nvGrpSpPr>
        <p:cNvPr id="1" name=""/>
        <p:cNvGrpSpPr/>
        <p:nvPr/>
      </p:nvGrpSpPr>
      <p:grpSpPr>
        <a:xfrm>
          <a:off x="0" y="0"/>
          <a:ext cx="0" cy="0"/>
          <a:chOff x="0" y="0"/>
          <a:chExt cx="0" cy="0"/>
        </a:xfrm>
      </p:grpSpPr>
      <p:sp>
        <p:nvSpPr>
          <p:cNvPr id="18" name="Text Placeholder 17"/>
          <p:cNvSpPr>
            <a:spLocks noGrp="1"/>
          </p:cNvSpPr>
          <p:nvPr>
            <p:ph type="body" sz="quarter" idx="10" hasCustomPrompt="1"/>
          </p:nvPr>
        </p:nvSpPr>
        <p:spPr>
          <a:xfrm>
            <a:off x="273050" y="1121200"/>
            <a:ext cx="7200000" cy="507600"/>
          </a:xfrm>
          <a:prstGeom prst="rect">
            <a:avLst/>
          </a:prstGeom>
        </p:spPr>
        <p:txBody>
          <a:bodyPr lIns="0" tIns="72000" rIns="0" bIns="0" anchor="b" anchorCtr="0"/>
          <a:lstStyle>
            <a:lvl1pPr>
              <a:lnSpc>
                <a:spcPct val="120000"/>
              </a:lnSpc>
              <a:spcBef>
                <a:spcPts val="0"/>
              </a:spcBef>
              <a:spcAft>
                <a:spcPts val="0"/>
              </a:spcAft>
              <a:defRPr sz="1800" b="1" baseline="0">
                <a:ea typeface="MS PGothic" pitchFamily="34" charset="-128"/>
              </a:defRPr>
            </a:lvl1pPr>
          </a:lstStyle>
          <a:p>
            <a:pPr lvl="0"/>
            <a:r>
              <a:rPr lang="en-US" dirty="0" smtClean="0"/>
              <a:t>Enter your subtitle here</a:t>
            </a:r>
            <a:endParaRPr lang="en-GB" dirty="0"/>
          </a:p>
        </p:txBody>
      </p:sp>
      <p:grpSp>
        <p:nvGrpSpPr>
          <p:cNvPr id="2" name="Group 52"/>
          <p:cNvGrpSpPr>
            <a:grpSpLocks/>
          </p:cNvGrpSpPr>
          <p:nvPr userDrawn="1"/>
        </p:nvGrpSpPr>
        <p:grpSpPr bwMode="auto">
          <a:xfrm>
            <a:off x="0" y="1872952"/>
            <a:ext cx="9906000" cy="115888"/>
            <a:chOff x="0" y="1474"/>
            <a:chExt cx="5760" cy="73"/>
          </a:xfrm>
        </p:grpSpPr>
        <p:sp>
          <p:nvSpPr>
            <p:cNvPr id="28" name="Rectangle 53"/>
            <p:cNvSpPr>
              <a:spLocks noChangeArrowheads="1"/>
            </p:cNvSpPr>
            <p:nvPr userDrawn="1"/>
          </p:nvSpPr>
          <p:spPr bwMode="auto">
            <a:xfrm>
              <a:off x="0" y="1474"/>
              <a:ext cx="4704" cy="73"/>
            </a:xfrm>
            <a:prstGeom prst="rect">
              <a:avLst/>
            </a:prstGeom>
            <a:solidFill>
              <a:srgbClr val="CA2420"/>
            </a:solidFill>
            <a:ln w="12700">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Text" lastClr="000000"/>
                </a:solidFill>
                <a:effectLst/>
                <a:uLnTx/>
                <a:uFillTx/>
              </a:endParaRPr>
            </a:p>
          </p:txBody>
        </p:sp>
        <p:sp>
          <p:nvSpPr>
            <p:cNvPr id="29" name="Rectangle 54"/>
            <p:cNvSpPr>
              <a:spLocks noChangeArrowheads="1"/>
            </p:cNvSpPr>
            <p:nvPr userDrawn="1"/>
          </p:nvSpPr>
          <p:spPr bwMode="auto">
            <a:xfrm>
              <a:off x="4704" y="1474"/>
              <a:ext cx="1056" cy="73"/>
            </a:xfrm>
            <a:prstGeom prst="rect">
              <a:avLst/>
            </a:prstGeom>
            <a:solidFill>
              <a:srgbClr val="737373"/>
            </a:solidFill>
            <a:ln w="12700">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Text" lastClr="000000"/>
                </a:solidFill>
                <a:effectLst/>
                <a:uLnTx/>
                <a:uFillTx/>
              </a:endParaRPr>
            </a:p>
          </p:txBody>
        </p:sp>
      </p:grpSp>
      <p:sp>
        <p:nvSpPr>
          <p:cNvPr id="16" name="Title 15"/>
          <p:cNvSpPr>
            <a:spLocks noGrp="1"/>
          </p:cNvSpPr>
          <p:nvPr>
            <p:ph type="title" hasCustomPrompt="1"/>
          </p:nvPr>
        </p:nvSpPr>
        <p:spPr>
          <a:xfrm>
            <a:off x="273050" y="260648"/>
            <a:ext cx="7200000" cy="858952"/>
          </a:xfrm>
          <a:prstGeom prst="rect">
            <a:avLst/>
          </a:prstGeom>
        </p:spPr>
        <p:txBody>
          <a:bodyPr lIns="0" tIns="0" rIns="0" bIns="0" anchor="b" anchorCtr="0"/>
          <a:lstStyle>
            <a:lvl1pPr>
              <a:lnSpc>
                <a:spcPct val="120000"/>
              </a:lnSpc>
              <a:defRPr sz="2400" baseline="0">
                <a:ea typeface="MS PGothic" pitchFamily="34" charset="-128"/>
              </a:defRPr>
            </a:lvl1pPr>
          </a:lstStyle>
          <a:p>
            <a:r>
              <a:rPr lang="en-US" dirty="0" smtClean="0"/>
              <a:t>Enter your title here</a:t>
            </a:r>
            <a:endParaRPr lang="en-GB" dirty="0"/>
          </a:p>
        </p:txBody>
      </p:sp>
      <p:sp>
        <p:nvSpPr>
          <p:cNvPr id="33" name="Rectangle 31"/>
          <p:cNvSpPr>
            <a:spLocks noChangeArrowheads="1"/>
          </p:cNvSpPr>
          <p:nvPr userDrawn="1"/>
        </p:nvSpPr>
        <p:spPr bwMode="auto">
          <a:xfrm>
            <a:off x="-6451" y="1988839"/>
            <a:ext cx="9907200" cy="2610000"/>
          </a:xfrm>
          <a:prstGeom prst="rect">
            <a:avLst/>
          </a:prstGeom>
          <a:solidFill>
            <a:schemeClr val="accent2">
              <a:lumMod val="40000"/>
              <a:lumOff val="60000"/>
            </a:schemeClr>
          </a:solidFill>
          <a:ln w="9525">
            <a:noFill/>
            <a:miter lim="800000"/>
            <a:headEnd/>
            <a:tailEnd/>
          </a:ln>
        </p:spPr>
        <p:txBody>
          <a:bodyPr wrap="none" anchor="ctr"/>
          <a:lstStyle/>
          <a:p>
            <a:pPr algn="ctr"/>
            <a:endParaRPr lang="ja-JP" altLang="ja-JP" sz="2400"/>
          </a:p>
        </p:txBody>
      </p:sp>
      <p:sp>
        <p:nvSpPr>
          <p:cNvPr id="15" name="Text Placeholder 17"/>
          <p:cNvSpPr>
            <a:spLocks noGrp="1"/>
          </p:cNvSpPr>
          <p:nvPr>
            <p:ph type="body" sz="quarter" idx="13" hasCustomPrompt="1"/>
          </p:nvPr>
        </p:nvSpPr>
        <p:spPr>
          <a:xfrm>
            <a:off x="272482" y="6453340"/>
            <a:ext cx="3960440" cy="239907"/>
          </a:xfrm>
          <a:prstGeom prst="rect">
            <a:avLst/>
          </a:prstGeom>
        </p:spPr>
        <p:txBody>
          <a:bodyPr lIns="0" tIns="0" rIns="0" bIns="0" anchor="t" anchorCtr="0"/>
          <a:lstStyle>
            <a:lvl1pPr algn="l">
              <a:lnSpc>
                <a:spcPct val="120000"/>
              </a:lnSpc>
              <a:spcBef>
                <a:spcPts val="0"/>
              </a:spcBef>
              <a:spcAft>
                <a:spcPts val="0"/>
              </a:spcAft>
              <a:defRPr sz="1400" b="0" baseline="0">
                <a:ea typeface="MS PGothic" pitchFamily="34" charset="-128"/>
              </a:defRPr>
            </a:lvl1pPr>
          </a:lstStyle>
          <a:p>
            <a:pPr lvl="0"/>
            <a:r>
              <a:rPr lang="en-US" dirty="0" smtClean="0"/>
              <a:t>Enter date here</a:t>
            </a:r>
            <a:endParaRPr lang="en-GB" dirty="0"/>
          </a:p>
        </p:txBody>
      </p:sp>
      <p:sp>
        <p:nvSpPr>
          <p:cNvPr id="20" name="Text Placeholder 18"/>
          <p:cNvSpPr>
            <a:spLocks noGrp="1"/>
          </p:cNvSpPr>
          <p:nvPr>
            <p:ph type="body" sz="quarter" idx="14" hasCustomPrompt="1"/>
          </p:nvPr>
        </p:nvSpPr>
        <p:spPr>
          <a:xfrm>
            <a:off x="7164466" y="4869164"/>
            <a:ext cx="2448272" cy="1223417"/>
          </a:xfrm>
          <a:prstGeom prst="rect">
            <a:avLst/>
          </a:prstGeom>
        </p:spPr>
        <p:txBody>
          <a:bodyPr anchor="ctr" anchorCtr="0"/>
          <a:lstStyle>
            <a:lvl1pPr algn="r">
              <a:defRPr baseline="0"/>
            </a:lvl1pPr>
          </a:lstStyle>
          <a:p>
            <a:pPr lvl="0"/>
            <a:r>
              <a:rPr lang="en-GB" dirty="0" smtClean="0"/>
              <a:t>Client logo here</a:t>
            </a:r>
            <a:endParaRPr lang="en-GB" dirty="0"/>
          </a:p>
        </p:txBody>
      </p:sp>
      <p:sp>
        <p:nvSpPr>
          <p:cNvPr id="21" name="Text Box 11"/>
          <p:cNvSpPr txBox="1">
            <a:spLocks noChangeArrowheads="1"/>
          </p:cNvSpPr>
          <p:nvPr userDrawn="1"/>
        </p:nvSpPr>
        <p:spPr bwMode="ltGray">
          <a:xfrm>
            <a:off x="7374947" y="6314841"/>
            <a:ext cx="2237792"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a:ea typeface="ＭＳ Ｐゴシック" pitchFamily="50" charset="-128"/>
                <a:cs typeface="Arial" charset="0"/>
              </a:rPr>
              <a:t>STRICTLY PRIVATE AND CONFIDENTIAL</a:t>
            </a:r>
          </a:p>
        </p:txBody>
      </p:sp>
      <p:sp>
        <p:nvSpPr>
          <p:cNvPr id="22" name="Text Placeholder 31"/>
          <p:cNvSpPr>
            <a:spLocks noGrp="1"/>
          </p:cNvSpPr>
          <p:nvPr>
            <p:ph type="body" sz="quarter" idx="16" hasCustomPrompt="1"/>
          </p:nvPr>
        </p:nvSpPr>
        <p:spPr>
          <a:xfrm>
            <a:off x="272482" y="4869160"/>
            <a:ext cx="3960440" cy="79208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smtClean="0"/>
              <a:t>Business Division</a:t>
            </a:r>
            <a:br>
              <a:rPr lang="en-US" dirty="0" smtClean="0"/>
            </a:br>
            <a:r>
              <a:rPr lang="en-US" dirty="0" smtClean="0"/>
              <a:t>Business Subdivision</a:t>
            </a:r>
            <a:br>
              <a:rPr lang="en-US" dirty="0" smtClean="0"/>
            </a:br>
            <a:r>
              <a:rPr lang="en-US" dirty="0" smtClean="0"/>
              <a:t>Region Label</a:t>
            </a:r>
            <a:endParaRPr lang="en-GB" dirty="0"/>
          </a:p>
        </p:txBody>
      </p:sp>
      <p:sp>
        <p:nvSpPr>
          <p:cNvPr id="23" name="Text Placeholder 31"/>
          <p:cNvSpPr>
            <a:spLocks noGrp="1"/>
          </p:cNvSpPr>
          <p:nvPr>
            <p:ph type="body" sz="quarter" idx="17" hasCustomPrompt="1"/>
          </p:nvPr>
        </p:nvSpPr>
        <p:spPr>
          <a:xfrm>
            <a:off x="272482" y="5821288"/>
            <a:ext cx="3960440" cy="472008"/>
          </a:xfrm>
          <a:prstGeom prst="rect">
            <a:avLst/>
          </a:prstGeom>
        </p:spPr>
        <p:txBody>
          <a:bodyPr lIns="0" tIns="0" rIns="0" bIns="0"/>
          <a:lstStyle>
            <a:lvl1pPr>
              <a:lnSpc>
                <a:spcPct val="120000"/>
              </a:lnSpc>
              <a:spcBef>
                <a:spcPts val="0"/>
              </a:spcBef>
              <a:spcAft>
                <a:spcPts val="0"/>
              </a:spcAft>
              <a:defRPr sz="1400" baseline="0">
                <a:ea typeface="MS PGothic" pitchFamily="34" charset="-128"/>
              </a:defRPr>
            </a:lvl1pPr>
            <a:lvl2pPr>
              <a:defRPr sz="1400"/>
            </a:lvl2pPr>
            <a:lvl3pPr>
              <a:defRPr sz="1400"/>
            </a:lvl3pPr>
            <a:lvl4pPr>
              <a:defRPr sz="1400"/>
            </a:lvl4pPr>
            <a:lvl5pPr>
              <a:defRPr sz="1400"/>
            </a:lvl5pPr>
          </a:lstStyle>
          <a:p>
            <a:pPr lvl="0"/>
            <a:r>
              <a:rPr lang="en-US" dirty="0" smtClean="0"/>
              <a:t>Author / Presenter name</a:t>
            </a:r>
            <a:br>
              <a:rPr lang="en-US" dirty="0" smtClean="0"/>
            </a:br>
            <a:r>
              <a:rPr lang="en-US" dirty="0" smtClean="0"/>
              <a:t>Author / Presenter name</a:t>
            </a:r>
            <a:endParaRPr lang="en-GB" dirty="0"/>
          </a:p>
        </p:txBody>
      </p:sp>
      <p:sp>
        <p:nvSpPr>
          <p:cNvPr id="24" name="Text Box 11"/>
          <p:cNvSpPr txBox="1">
            <a:spLocks noChangeArrowheads="1"/>
          </p:cNvSpPr>
          <p:nvPr userDrawn="1"/>
        </p:nvSpPr>
        <p:spPr bwMode="ltGray">
          <a:xfrm>
            <a:off x="9085351" y="6577303"/>
            <a:ext cx="527387" cy="138499"/>
          </a:xfrm>
          <a:prstGeom prst="rect">
            <a:avLst/>
          </a:prstGeom>
          <a:noFill/>
          <a:ln w="9525" algn="ctr">
            <a:noFill/>
            <a:miter lim="800000"/>
            <a:headEnd/>
            <a:tailEnd/>
          </a:ln>
          <a:effectLst/>
        </p:spPr>
        <p:txBody>
          <a:bodyPr wrap="none" lIns="0" tIns="0" rIns="0" bIns="0" anchor="b">
            <a:spAutoFit/>
          </a:bodyPr>
          <a:lstStyle/>
          <a:p>
            <a:pPr algn="r">
              <a:defRPr/>
            </a:pPr>
            <a:r>
              <a:rPr kumimoji="0" lang="en-GB" altLang="ja-JP" sz="900" baseline="0" dirty="0" smtClean="0">
                <a:ea typeface="ＭＳ Ｐゴシック" pitchFamily="50" charset="-128"/>
                <a:cs typeface="Arial" charset="0"/>
              </a:rPr>
              <a:t>© Nomura</a:t>
            </a:r>
            <a:endParaRPr kumimoji="0" lang="en-GB" altLang="ja-JP" sz="900" baseline="0" dirty="0">
              <a:ea typeface="ＭＳ Ｐゴシック" pitchFamily="50" charset="-128"/>
              <a:cs typeface="Arial" charset="0"/>
            </a:endParaRPr>
          </a:p>
        </p:txBody>
      </p:sp>
      <p:grpSp>
        <p:nvGrpSpPr>
          <p:cNvPr id="17" name="Group 16"/>
          <p:cNvGrpSpPr/>
          <p:nvPr userDrawn="1"/>
        </p:nvGrpSpPr>
        <p:grpSpPr>
          <a:xfrm>
            <a:off x="8088725" y="1506694"/>
            <a:ext cx="1547813" cy="260350"/>
            <a:chOff x="7761288" y="765175"/>
            <a:chExt cx="1547812" cy="260350"/>
          </a:xfrm>
        </p:grpSpPr>
        <p:sp>
          <p:nvSpPr>
            <p:cNvPr id="19" name="AutoShape 3"/>
            <p:cNvSpPr>
              <a:spLocks noChangeAspect="1" noChangeArrowheads="1" noTextEdit="1"/>
            </p:cNvSpPr>
            <p:nvPr userDrawn="1"/>
          </p:nvSpPr>
          <p:spPr bwMode="auto">
            <a:xfrm>
              <a:off x="7761288" y="765175"/>
              <a:ext cx="1547812" cy="25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5"/>
            <p:cNvSpPr>
              <a:spLocks noEditPoints="1"/>
            </p:cNvSpPr>
            <p:nvPr userDrawn="1"/>
          </p:nvSpPr>
          <p:spPr bwMode="auto">
            <a:xfrm>
              <a:off x="8002588" y="768350"/>
              <a:ext cx="246062" cy="254000"/>
            </a:xfrm>
            <a:custGeom>
              <a:avLst/>
              <a:gdLst/>
              <a:ahLst/>
              <a:cxnLst>
                <a:cxn ang="0">
                  <a:pos x="0" y="39"/>
                </a:cxn>
                <a:cxn ang="0">
                  <a:pos x="39" y="0"/>
                </a:cxn>
                <a:cxn ang="0">
                  <a:pos x="78" y="39"/>
                </a:cxn>
                <a:cxn ang="0">
                  <a:pos x="39" y="78"/>
                </a:cxn>
                <a:cxn ang="0">
                  <a:pos x="0" y="39"/>
                </a:cxn>
                <a:cxn ang="0">
                  <a:pos x="39" y="68"/>
                </a:cxn>
                <a:cxn ang="0">
                  <a:pos x="58" y="39"/>
                </a:cxn>
                <a:cxn ang="0">
                  <a:pos x="39" y="10"/>
                </a:cxn>
                <a:cxn ang="0">
                  <a:pos x="20" y="39"/>
                </a:cxn>
                <a:cxn ang="0">
                  <a:pos x="39" y="68"/>
                </a:cxn>
              </a:cxnLst>
              <a:rect l="0" t="0" r="r" b="b"/>
              <a:pathLst>
                <a:path w="78" h="78">
                  <a:moveTo>
                    <a:pt x="0" y="39"/>
                  </a:moveTo>
                  <a:cubicBezTo>
                    <a:pt x="0" y="13"/>
                    <a:pt x="17" y="0"/>
                    <a:pt x="39" y="0"/>
                  </a:cubicBezTo>
                  <a:cubicBezTo>
                    <a:pt x="60" y="0"/>
                    <a:pt x="78" y="13"/>
                    <a:pt x="78" y="39"/>
                  </a:cubicBezTo>
                  <a:cubicBezTo>
                    <a:pt x="78" y="65"/>
                    <a:pt x="60" y="78"/>
                    <a:pt x="39" y="78"/>
                  </a:cubicBezTo>
                  <a:cubicBezTo>
                    <a:pt x="17" y="78"/>
                    <a:pt x="0" y="65"/>
                    <a:pt x="0" y="39"/>
                  </a:cubicBezTo>
                  <a:close/>
                  <a:moveTo>
                    <a:pt x="39" y="68"/>
                  </a:moveTo>
                  <a:cubicBezTo>
                    <a:pt x="49" y="68"/>
                    <a:pt x="58" y="58"/>
                    <a:pt x="58" y="39"/>
                  </a:cubicBezTo>
                  <a:cubicBezTo>
                    <a:pt x="58" y="20"/>
                    <a:pt x="49" y="10"/>
                    <a:pt x="39" y="10"/>
                  </a:cubicBezTo>
                  <a:cubicBezTo>
                    <a:pt x="28" y="10"/>
                    <a:pt x="20" y="20"/>
                    <a:pt x="20" y="39"/>
                  </a:cubicBezTo>
                  <a:cubicBezTo>
                    <a:pt x="20" y="58"/>
                    <a:pt x="28" y="68"/>
                    <a:pt x="39" y="68"/>
                  </a:cubicBezTo>
                  <a:close/>
                </a:path>
              </a:pathLst>
            </a:custGeom>
            <a:solidFill>
              <a:srgbClr val="22222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6"/>
            <p:cNvSpPr>
              <a:spLocks/>
            </p:cNvSpPr>
            <p:nvPr userDrawn="1"/>
          </p:nvSpPr>
          <p:spPr bwMode="auto">
            <a:xfrm>
              <a:off x="7761288" y="777875"/>
              <a:ext cx="212725" cy="234950"/>
            </a:xfrm>
            <a:custGeom>
              <a:avLst/>
              <a:gdLst/>
              <a:ahLst/>
              <a:cxnLst>
                <a:cxn ang="0">
                  <a:pos x="0" y="0"/>
                </a:cxn>
                <a:cxn ang="0">
                  <a:pos x="0" y="148"/>
                </a:cxn>
                <a:cxn ang="0">
                  <a:pos x="28" y="148"/>
                </a:cxn>
                <a:cxn ang="0">
                  <a:pos x="28" y="49"/>
                </a:cxn>
                <a:cxn ang="0">
                  <a:pos x="110" y="148"/>
                </a:cxn>
                <a:cxn ang="0">
                  <a:pos x="134" y="148"/>
                </a:cxn>
                <a:cxn ang="0">
                  <a:pos x="134" y="0"/>
                </a:cxn>
                <a:cxn ang="0">
                  <a:pos x="108" y="0"/>
                </a:cxn>
                <a:cxn ang="0">
                  <a:pos x="108" y="82"/>
                </a:cxn>
                <a:cxn ang="0">
                  <a:pos x="38" y="0"/>
                </a:cxn>
                <a:cxn ang="0">
                  <a:pos x="0" y="0"/>
                </a:cxn>
                <a:cxn ang="0">
                  <a:pos x="0" y="0"/>
                </a:cxn>
              </a:cxnLst>
              <a:rect l="0" t="0" r="r" b="b"/>
              <a:pathLst>
                <a:path w="134" h="148">
                  <a:moveTo>
                    <a:pt x="0" y="0"/>
                  </a:moveTo>
                  <a:lnTo>
                    <a:pt x="0" y="148"/>
                  </a:lnTo>
                  <a:lnTo>
                    <a:pt x="28" y="148"/>
                  </a:lnTo>
                  <a:lnTo>
                    <a:pt x="28" y="49"/>
                  </a:lnTo>
                  <a:lnTo>
                    <a:pt x="110" y="148"/>
                  </a:lnTo>
                  <a:lnTo>
                    <a:pt x="134" y="148"/>
                  </a:lnTo>
                  <a:lnTo>
                    <a:pt x="134" y="0"/>
                  </a:lnTo>
                  <a:lnTo>
                    <a:pt x="108" y="0"/>
                  </a:lnTo>
                  <a:lnTo>
                    <a:pt x="108" y="82"/>
                  </a:lnTo>
                  <a:lnTo>
                    <a:pt x="38" y="0"/>
                  </a:lnTo>
                  <a:lnTo>
                    <a:pt x="0" y="0"/>
                  </a:lnTo>
                  <a:lnTo>
                    <a:pt x="0" y="0"/>
                  </a:lnTo>
                  <a:close/>
                </a:path>
              </a:pathLst>
            </a:custGeom>
            <a:solidFill>
              <a:srgbClr val="22222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7"/>
            <p:cNvSpPr>
              <a:spLocks noEditPoints="1"/>
            </p:cNvSpPr>
            <p:nvPr userDrawn="1"/>
          </p:nvSpPr>
          <p:spPr bwMode="auto">
            <a:xfrm>
              <a:off x="9043988" y="777875"/>
              <a:ext cx="261937" cy="234950"/>
            </a:xfrm>
            <a:custGeom>
              <a:avLst/>
              <a:gdLst/>
              <a:ahLst/>
              <a:cxnLst>
                <a:cxn ang="0">
                  <a:pos x="63" y="0"/>
                </a:cxn>
                <a:cxn ang="0">
                  <a:pos x="0" y="148"/>
                </a:cxn>
                <a:cxn ang="0">
                  <a:pos x="27" y="148"/>
                </a:cxn>
                <a:cxn ang="0">
                  <a:pos x="45" y="107"/>
                </a:cxn>
                <a:cxn ang="0">
                  <a:pos x="103" y="107"/>
                </a:cxn>
                <a:cxn ang="0">
                  <a:pos x="119" y="148"/>
                </a:cxn>
                <a:cxn ang="0">
                  <a:pos x="165" y="148"/>
                </a:cxn>
                <a:cxn ang="0">
                  <a:pos x="101" y="0"/>
                </a:cxn>
                <a:cxn ang="0">
                  <a:pos x="63" y="0"/>
                </a:cxn>
                <a:cxn ang="0">
                  <a:pos x="63" y="0"/>
                </a:cxn>
                <a:cxn ang="0">
                  <a:pos x="53" y="86"/>
                </a:cxn>
                <a:cxn ang="0">
                  <a:pos x="73" y="39"/>
                </a:cxn>
                <a:cxn ang="0">
                  <a:pos x="93" y="86"/>
                </a:cxn>
                <a:cxn ang="0">
                  <a:pos x="53" y="86"/>
                </a:cxn>
                <a:cxn ang="0">
                  <a:pos x="53" y="86"/>
                </a:cxn>
              </a:cxnLst>
              <a:rect l="0" t="0" r="r" b="b"/>
              <a:pathLst>
                <a:path w="165" h="148">
                  <a:moveTo>
                    <a:pt x="63" y="0"/>
                  </a:moveTo>
                  <a:lnTo>
                    <a:pt x="0" y="148"/>
                  </a:lnTo>
                  <a:lnTo>
                    <a:pt x="27" y="148"/>
                  </a:lnTo>
                  <a:lnTo>
                    <a:pt x="45" y="107"/>
                  </a:lnTo>
                  <a:lnTo>
                    <a:pt x="103" y="107"/>
                  </a:lnTo>
                  <a:lnTo>
                    <a:pt x="119" y="148"/>
                  </a:lnTo>
                  <a:lnTo>
                    <a:pt x="165" y="148"/>
                  </a:lnTo>
                  <a:lnTo>
                    <a:pt x="101" y="0"/>
                  </a:lnTo>
                  <a:lnTo>
                    <a:pt x="63" y="0"/>
                  </a:lnTo>
                  <a:lnTo>
                    <a:pt x="63" y="0"/>
                  </a:lnTo>
                  <a:close/>
                  <a:moveTo>
                    <a:pt x="53" y="86"/>
                  </a:moveTo>
                  <a:lnTo>
                    <a:pt x="73" y="39"/>
                  </a:lnTo>
                  <a:lnTo>
                    <a:pt x="93" y="86"/>
                  </a:lnTo>
                  <a:lnTo>
                    <a:pt x="53" y="86"/>
                  </a:lnTo>
                  <a:lnTo>
                    <a:pt x="53" y="86"/>
                  </a:lnTo>
                  <a:close/>
                </a:path>
              </a:pathLst>
            </a:custGeom>
            <a:solidFill>
              <a:srgbClr val="22222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0" name="Freeform 8"/>
            <p:cNvSpPr>
              <a:spLocks/>
            </p:cNvSpPr>
            <p:nvPr userDrawn="1"/>
          </p:nvSpPr>
          <p:spPr bwMode="auto">
            <a:xfrm>
              <a:off x="8580438" y="777875"/>
              <a:ext cx="206375" cy="247650"/>
            </a:xfrm>
            <a:custGeom>
              <a:avLst/>
              <a:gdLst/>
              <a:ahLst/>
              <a:cxnLst>
                <a:cxn ang="0">
                  <a:pos x="51" y="47"/>
                </a:cxn>
                <a:cxn ang="0">
                  <a:pos x="42" y="63"/>
                </a:cxn>
                <a:cxn ang="0">
                  <a:pos x="28" y="63"/>
                </a:cxn>
                <a:cxn ang="0">
                  <a:pos x="24" y="60"/>
                </a:cxn>
                <a:cxn ang="0">
                  <a:pos x="20" y="49"/>
                </a:cxn>
                <a:cxn ang="0">
                  <a:pos x="20" y="0"/>
                </a:cxn>
                <a:cxn ang="0">
                  <a:pos x="0" y="0"/>
                </a:cxn>
                <a:cxn ang="0">
                  <a:pos x="0" y="47"/>
                </a:cxn>
                <a:cxn ang="0">
                  <a:pos x="6" y="66"/>
                </a:cxn>
                <a:cxn ang="0">
                  <a:pos x="40" y="75"/>
                </a:cxn>
                <a:cxn ang="0">
                  <a:pos x="58" y="67"/>
                </a:cxn>
                <a:cxn ang="0">
                  <a:pos x="65" y="53"/>
                </a:cxn>
                <a:cxn ang="0">
                  <a:pos x="65" y="47"/>
                </a:cxn>
                <a:cxn ang="0">
                  <a:pos x="65" y="0"/>
                </a:cxn>
                <a:cxn ang="0">
                  <a:pos x="51" y="0"/>
                </a:cxn>
                <a:cxn ang="0">
                  <a:pos x="51" y="47"/>
                </a:cxn>
              </a:cxnLst>
              <a:rect l="0" t="0" r="r" b="b"/>
              <a:pathLst>
                <a:path w="65" h="76">
                  <a:moveTo>
                    <a:pt x="51" y="47"/>
                  </a:moveTo>
                  <a:cubicBezTo>
                    <a:pt x="50" y="54"/>
                    <a:pt x="50" y="60"/>
                    <a:pt x="42" y="63"/>
                  </a:cubicBezTo>
                  <a:cubicBezTo>
                    <a:pt x="38" y="64"/>
                    <a:pt x="32" y="64"/>
                    <a:pt x="28" y="63"/>
                  </a:cubicBezTo>
                  <a:cubicBezTo>
                    <a:pt x="26" y="62"/>
                    <a:pt x="25" y="61"/>
                    <a:pt x="24" y="60"/>
                  </a:cubicBezTo>
                  <a:cubicBezTo>
                    <a:pt x="21" y="58"/>
                    <a:pt x="20" y="53"/>
                    <a:pt x="20" y="49"/>
                  </a:cubicBezTo>
                  <a:cubicBezTo>
                    <a:pt x="20" y="0"/>
                    <a:pt x="20" y="0"/>
                    <a:pt x="20" y="0"/>
                  </a:cubicBezTo>
                  <a:cubicBezTo>
                    <a:pt x="0" y="0"/>
                    <a:pt x="0" y="0"/>
                    <a:pt x="0" y="0"/>
                  </a:cubicBezTo>
                  <a:cubicBezTo>
                    <a:pt x="0" y="47"/>
                    <a:pt x="0" y="47"/>
                    <a:pt x="0" y="47"/>
                  </a:cubicBezTo>
                  <a:cubicBezTo>
                    <a:pt x="0" y="54"/>
                    <a:pt x="1" y="60"/>
                    <a:pt x="6" y="66"/>
                  </a:cubicBezTo>
                  <a:cubicBezTo>
                    <a:pt x="14" y="75"/>
                    <a:pt x="28" y="76"/>
                    <a:pt x="40" y="75"/>
                  </a:cubicBezTo>
                  <a:cubicBezTo>
                    <a:pt x="47" y="74"/>
                    <a:pt x="53" y="72"/>
                    <a:pt x="58" y="67"/>
                  </a:cubicBezTo>
                  <a:cubicBezTo>
                    <a:pt x="62" y="63"/>
                    <a:pt x="64" y="58"/>
                    <a:pt x="65" y="53"/>
                  </a:cubicBezTo>
                  <a:cubicBezTo>
                    <a:pt x="65" y="51"/>
                    <a:pt x="65" y="50"/>
                    <a:pt x="65" y="47"/>
                  </a:cubicBezTo>
                  <a:cubicBezTo>
                    <a:pt x="65" y="0"/>
                    <a:pt x="65" y="0"/>
                    <a:pt x="65" y="0"/>
                  </a:cubicBezTo>
                  <a:cubicBezTo>
                    <a:pt x="51" y="0"/>
                    <a:pt x="51" y="0"/>
                    <a:pt x="51" y="0"/>
                  </a:cubicBezTo>
                  <a:cubicBezTo>
                    <a:pt x="51" y="47"/>
                    <a:pt x="51" y="47"/>
                    <a:pt x="51" y="47"/>
                  </a:cubicBezTo>
                  <a:close/>
                </a:path>
              </a:pathLst>
            </a:custGeom>
            <a:solidFill>
              <a:srgbClr val="22222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2" name="Freeform 9"/>
            <p:cNvSpPr>
              <a:spLocks/>
            </p:cNvSpPr>
            <p:nvPr userDrawn="1"/>
          </p:nvSpPr>
          <p:spPr bwMode="auto">
            <a:xfrm>
              <a:off x="8828088" y="777875"/>
              <a:ext cx="209550" cy="234950"/>
            </a:xfrm>
            <a:custGeom>
              <a:avLst/>
              <a:gdLst/>
              <a:ahLst/>
              <a:cxnLst>
                <a:cxn ang="0">
                  <a:pos x="21" y="10"/>
                </a:cxn>
                <a:cxn ang="0">
                  <a:pos x="42" y="17"/>
                </a:cxn>
                <a:cxn ang="0">
                  <a:pos x="40" y="32"/>
                </a:cxn>
                <a:cxn ang="0">
                  <a:pos x="24" y="36"/>
                </a:cxn>
                <a:cxn ang="0">
                  <a:pos x="45" y="72"/>
                </a:cxn>
                <a:cxn ang="0">
                  <a:pos x="66" y="72"/>
                </a:cxn>
                <a:cxn ang="0">
                  <a:pos x="47" y="40"/>
                </a:cxn>
                <a:cxn ang="0">
                  <a:pos x="63" y="19"/>
                </a:cxn>
                <a:cxn ang="0">
                  <a:pos x="39" y="0"/>
                </a:cxn>
                <a:cxn ang="0">
                  <a:pos x="0" y="0"/>
                </a:cxn>
                <a:cxn ang="0">
                  <a:pos x="0" y="72"/>
                </a:cxn>
                <a:cxn ang="0">
                  <a:pos x="21" y="72"/>
                </a:cxn>
                <a:cxn ang="0">
                  <a:pos x="21" y="10"/>
                </a:cxn>
              </a:cxnLst>
              <a:rect l="0" t="0" r="r" b="b"/>
              <a:pathLst>
                <a:path w="66" h="72">
                  <a:moveTo>
                    <a:pt x="21" y="10"/>
                  </a:moveTo>
                  <a:cubicBezTo>
                    <a:pt x="30" y="10"/>
                    <a:pt x="39" y="9"/>
                    <a:pt x="42" y="17"/>
                  </a:cubicBezTo>
                  <a:cubicBezTo>
                    <a:pt x="44" y="21"/>
                    <a:pt x="44" y="28"/>
                    <a:pt x="40" y="32"/>
                  </a:cubicBezTo>
                  <a:cubicBezTo>
                    <a:pt x="36" y="36"/>
                    <a:pt x="30" y="36"/>
                    <a:pt x="24" y="36"/>
                  </a:cubicBezTo>
                  <a:cubicBezTo>
                    <a:pt x="45" y="72"/>
                    <a:pt x="45" y="72"/>
                    <a:pt x="45" y="72"/>
                  </a:cubicBezTo>
                  <a:cubicBezTo>
                    <a:pt x="66" y="72"/>
                    <a:pt x="66" y="72"/>
                    <a:pt x="66" y="72"/>
                  </a:cubicBezTo>
                  <a:cubicBezTo>
                    <a:pt x="47" y="40"/>
                    <a:pt x="47" y="40"/>
                    <a:pt x="47" y="40"/>
                  </a:cubicBezTo>
                  <a:cubicBezTo>
                    <a:pt x="59" y="37"/>
                    <a:pt x="64" y="31"/>
                    <a:pt x="63" y="19"/>
                  </a:cubicBezTo>
                  <a:cubicBezTo>
                    <a:pt x="63" y="7"/>
                    <a:pt x="52" y="0"/>
                    <a:pt x="39" y="0"/>
                  </a:cubicBezTo>
                  <a:cubicBezTo>
                    <a:pt x="0" y="0"/>
                    <a:pt x="0" y="0"/>
                    <a:pt x="0" y="0"/>
                  </a:cubicBezTo>
                  <a:cubicBezTo>
                    <a:pt x="0" y="72"/>
                    <a:pt x="0" y="72"/>
                    <a:pt x="0" y="72"/>
                  </a:cubicBezTo>
                  <a:cubicBezTo>
                    <a:pt x="21" y="72"/>
                    <a:pt x="21" y="72"/>
                    <a:pt x="21" y="72"/>
                  </a:cubicBezTo>
                  <a:cubicBezTo>
                    <a:pt x="21" y="10"/>
                    <a:pt x="21" y="10"/>
                    <a:pt x="21" y="10"/>
                  </a:cubicBezTo>
                  <a:close/>
                </a:path>
              </a:pathLst>
            </a:custGeom>
            <a:solidFill>
              <a:srgbClr val="22222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0"/>
            <p:cNvSpPr>
              <a:spLocks/>
            </p:cNvSpPr>
            <p:nvPr userDrawn="1"/>
          </p:nvSpPr>
          <p:spPr bwMode="auto">
            <a:xfrm>
              <a:off x="8239125" y="777875"/>
              <a:ext cx="238125" cy="234950"/>
            </a:xfrm>
            <a:custGeom>
              <a:avLst/>
              <a:gdLst/>
              <a:ahLst/>
              <a:cxnLst>
                <a:cxn ang="0">
                  <a:pos x="150" y="148"/>
                </a:cxn>
                <a:cxn ang="0">
                  <a:pos x="90" y="0"/>
                </a:cxn>
                <a:cxn ang="0">
                  <a:pos x="58" y="0"/>
                </a:cxn>
                <a:cxn ang="0">
                  <a:pos x="0" y="148"/>
                </a:cxn>
                <a:cxn ang="0">
                  <a:pos x="28" y="148"/>
                </a:cxn>
                <a:cxn ang="0">
                  <a:pos x="66" y="47"/>
                </a:cxn>
                <a:cxn ang="0">
                  <a:pos x="108" y="148"/>
                </a:cxn>
                <a:cxn ang="0">
                  <a:pos x="150" y="148"/>
                </a:cxn>
                <a:cxn ang="0">
                  <a:pos x="150" y="148"/>
                </a:cxn>
              </a:cxnLst>
              <a:rect l="0" t="0" r="r" b="b"/>
              <a:pathLst>
                <a:path w="150" h="148">
                  <a:moveTo>
                    <a:pt x="150" y="148"/>
                  </a:moveTo>
                  <a:lnTo>
                    <a:pt x="90" y="0"/>
                  </a:lnTo>
                  <a:lnTo>
                    <a:pt x="58" y="0"/>
                  </a:lnTo>
                  <a:lnTo>
                    <a:pt x="0" y="148"/>
                  </a:lnTo>
                  <a:lnTo>
                    <a:pt x="28" y="148"/>
                  </a:lnTo>
                  <a:lnTo>
                    <a:pt x="66" y="47"/>
                  </a:lnTo>
                  <a:lnTo>
                    <a:pt x="108" y="148"/>
                  </a:lnTo>
                  <a:lnTo>
                    <a:pt x="150" y="148"/>
                  </a:lnTo>
                  <a:lnTo>
                    <a:pt x="150" y="148"/>
                  </a:lnTo>
                  <a:close/>
                </a:path>
              </a:pathLst>
            </a:custGeom>
            <a:solidFill>
              <a:srgbClr val="22222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5" name="Freeform 11"/>
            <p:cNvSpPr>
              <a:spLocks/>
            </p:cNvSpPr>
            <p:nvPr userDrawn="1"/>
          </p:nvSpPr>
          <p:spPr bwMode="auto">
            <a:xfrm>
              <a:off x="8410575" y="777875"/>
              <a:ext cx="163512" cy="234950"/>
            </a:xfrm>
            <a:custGeom>
              <a:avLst/>
              <a:gdLst/>
              <a:ahLst/>
              <a:cxnLst>
                <a:cxn ang="0">
                  <a:pos x="44" y="0"/>
                </a:cxn>
                <a:cxn ang="0">
                  <a:pos x="10" y="0"/>
                </a:cxn>
                <a:cxn ang="0">
                  <a:pos x="0" y="25"/>
                </a:cxn>
                <a:cxn ang="0">
                  <a:pos x="14" y="62"/>
                </a:cxn>
                <a:cxn ang="0">
                  <a:pos x="20" y="47"/>
                </a:cxn>
                <a:cxn ang="0">
                  <a:pos x="58" y="148"/>
                </a:cxn>
                <a:cxn ang="0">
                  <a:pos x="103" y="148"/>
                </a:cxn>
                <a:cxn ang="0">
                  <a:pos x="44" y="0"/>
                </a:cxn>
                <a:cxn ang="0">
                  <a:pos x="44" y="0"/>
                </a:cxn>
              </a:cxnLst>
              <a:rect l="0" t="0" r="r" b="b"/>
              <a:pathLst>
                <a:path w="103" h="148">
                  <a:moveTo>
                    <a:pt x="44" y="0"/>
                  </a:moveTo>
                  <a:lnTo>
                    <a:pt x="10" y="0"/>
                  </a:lnTo>
                  <a:lnTo>
                    <a:pt x="0" y="25"/>
                  </a:lnTo>
                  <a:lnTo>
                    <a:pt x="14" y="62"/>
                  </a:lnTo>
                  <a:lnTo>
                    <a:pt x="20" y="47"/>
                  </a:lnTo>
                  <a:lnTo>
                    <a:pt x="58" y="148"/>
                  </a:lnTo>
                  <a:lnTo>
                    <a:pt x="103" y="148"/>
                  </a:lnTo>
                  <a:lnTo>
                    <a:pt x="44" y="0"/>
                  </a:lnTo>
                  <a:lnTo>
                    <a:pt x="44" y="0"/>
                  </a:lnTo>
                  <a:close/>
                </a:path>
              </a:pathLst>
            </a:custGeom>
            <a:solidFill>
              <a:srgbClr val="22222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6" name="Freeform 12"/>
            <p:cNvSpPr>
              <a:spLocks/>
            </p:cNvSpPr>
            <p:nvPr userDrawn="1"/>
          </p:nvSpPr>
          <p:spPr bwMode="auto">
            <a:xfrm>
              <a:off x="8331200" y="931863"/>
              <a:ext cx="53975" cy="80963"/>
            </a:xfrm>
            <a:custGeom>
              <a:avLst/>
              <a:gdLst/>
              <a:ahLst/>
              <a:cxnLst>
                <a:cxn ang="0">
                  <a:pos x="20" y="0"/>
                </a:cxn>
                <a:cxn ang="0">
                  <a:pos x="0" y="51"/>
                </a:cxn>
                <a:cxn ang="0">
                  <a:pos x="26" y="51"/>
                </a:cxn>
                <a:cxn ang="0">
                  <a:pos x="34" y="32"/>
                </a:cxn>
                <a:cxn ang="0">
                  <a:pos x="20" y="0"/>
                </a:cxn>
                <a:cxn ang="0">
                  <a:pos x="20" y="0"/>
                </a:cxn>
              </a:cxnLst>
              <a:rect l="0" t="0" r="r" b="b"/>
              <a:pathLst>
                <a:path w="34" h="51">
                  <a:moveTo>
                    <a:pt x="20" y="0"/>
                  </a:moveTo>
                  <a:lnTo>
                    <a:pt x="0" y="51"/>
                  </a:lnTo>
                  <a:lnTo>
                    <a:pt x="26" y="51"/>
                  </a:lnTo>
                  <a:lnTo>
                    <a:pt x="34" y="32"/>
                  </a:lnTo>
                  <a:lnTo>
                    <a:pt x="20" y="0"/>
                  </a:lnTo>
                  <a:lnTo>
                    <a:pt x="20" y="0"/>
                  </a:lnTo>
                  <a:close/>
                </a:path>
              </a:pathLst>
            </a:custGeom>
            <a:solidFill>
              <a:srgbClr val="22222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15">
    <p:spTree>
      <p:nvGrpSpPr>
        <p:cNvPr id="1" name=""/>
        <p:cNvGrpSpPr/>
        <p:nvPr/>
      </p:nvGrpSpPr>
      <p:grpSpPr>
        <a:xfrm>
          <a:off x="0" y="0"/>
          <a:ext cx="0" cy="0"/>
          <a:chOff x="0" y="0"/>
          <a:chExt cx="0" cy="0"/>
        </a:xfrm>
      </p:grpSpPr>
      <p:sp>
        <p:nvSpPr>
          <p:cNvPr id="34" name="Slide Header Placeholder"/>
          <p:cNvSpPr>
            <a:spLocks noGrp="1"/>
          </p:cNvSpPr>
          <p:nvPr>
            <p:ph type="title" hasCustomPrompt="1"/>
          </p:nvPr>
        </p:nvSpPr>
        <p:spPr>
          <a:xfrm>
            <a:off x="266399" y="58138"/>
            <a:ext cx="7200000" cy="748112"/>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smtClean="0"/>
              <a:t>Main text</a:t>
            </a:r>
            <a:endParaRPr lang="en-GB" dirty="0"/>
          </a:p>
        </p:txBody>
      </p:sp>
      <p:sp>
        <p:nvSpPr>
          <p:cNvPr id="35" name="Subheader Placeholder"/>
          <p:cNvSpPr>
            <a:spLocks noGrp="1"/>
          </p:cNvSpPr>
          <p:nvPr>
            <p:ph type="body" sz="quarter" idx="14" hasCustomPrompt="1"/>
          </p:nvPr>
        </p:nvSpPr>
        <p:spPr>
          <a:xfrm>
            <a:off x="266402" y="6525344"/>
            <a:ext cx="8568000"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smtClean="0"/>
              <a:t>Source / Disclaimer / Annotations: </a:t>
            </a:r>
          </a:p>
        </p:txBody>
      </p:sp>
      <p:sp>
        <p:nvSpPr>
          <p:cNvPr id="22" name="Content Placeholder 3"/>
          <p:cNvSpPr>
            <a:spLocks noGrp="1"/>
          </p:cNvSpPr>
          <p:nvPr>
            <p:ph sz="half" idx="49" hasCustomPrompt="1"/>
          </p:nvPr>
        </p:nvSpPr>
        <p:spPr>
          <a:xfrm>
            <a:off x="266401" y="1900799"/>
            <a:ext cx="223200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3" name="Content Placeholder 3"/>
          <p:cNvSpPr>
            <a:spLocks noGrp="1"/>
          </p:cNvSpPr>
          <p:nvPr>
            <p:ph sz="half" idx="50" hasCustomPrompt="1"/>
          </p:nvPr>
        </p:nvSpPr>
        <p:spPr>
          <a:xfrm>
            <a:off x="2642400" y="1900799"/>
            <a:ext cx="223200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2" name="Content Placeholder 3"/>
          <p:cNvSpPr>
            <a:spLocks noGrp="1"/>
          </p:cNvSpPr>
          <p:nvPr>
            <p:ph sz="half" idx="51" hasCustomPrompt="1"/>
          </p:nvPr>
        </p:nvSpPr>
        <p:spPr>
          <a:xfrm>
            <a:off x="5025600" y="1900799"/>
            <a:ext cx="223200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7" name="Content Placeholder 3"/>
          <p:cNvSpPr>
            <a:spLocks noGrp="1"/>
          </p:cNvSpPr>
          <p:nvPr>
            <p:ph sz="half" idx="52" hasCustomPrompt="1"/>
          </p:nvPr>
        </p:nvSpPr>
        <p:spPr>
          <a:xfrm>
            <a:off x="7401600" y="1900799"/>
            <a:ext cx="223200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2" name="Content Placeholder 3"/>
          <p:cNvSpPr>
            <a:spLocks noGrp="1"/>
          </p:cNvSpPr>
          <p:nvPr>
            <p:ph sz="half" idx="53" hasCustomPrompt="1"/>
          </p:nvPr>
        </p:nvSpPr>
        <p:spPr>
          <a:xfrm>
            <a:off x="266401" y="4310016"/>
            <a:ext cx="223200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3" name="Content Placeholder 3"/>
          <p:cNvSpPr>
            <a:spLocks noGrp="1"/>
          </p:cNvSpPr>
          <p:nvPr>
            <p:ph sz="half" idx="54" hasCustomPrompt="1"/>
          </p:nvPr>
        </p:nvSpPr>
        <p:spPr>
          <a:xfrm>
            <a:off x="2642400" y="4310016"/>
            <a:ext cx="223200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4" name="Content Placeholder 3"/>
          <p:cNvSpPr>
            <a:spLocks noGrp="1"/>
          </p:cNvSpPr>
          <p:nvPr>
            <p:ph sz="half" idx="55" hasCustomPrompt="1"/>
          </p:nvPr>
        </p:nvSpPr>
        <p:spPr>
          <a:xfrm>
            <a:off x="5025600" y="4310016"/>
            <a:ext cx="223200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5" name="Content Placeholder 3"/>
          <p:cNvSpPr>
            <a:spLocks noGrp="1"/>
          </p:cNvSpPr>
          <p:nvPr>
            <p:ph sz="half" idx="56" hasCustomPrompt="1"/>
          </p:nvPr>
        </p:nvSpPr>
        <p:spPr>
          <a:xfrm>
            <a:off x="7401600" y="4310016"/>
            <a:ext cx="223200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4" name="Text Placeholder 11"/>
          <p:cNvSpPr>
            <a:spLocks noGrp="1"/>
          </p:cNvSpPr>
          <p:nvPr>
            <p:ph type="body" sz="quarter" idx="15" hasCustomPrompt="1"/>
          </p:nvPr>
        </p:nvSpPr>
        <p:spPr>
          <a:xfrm>
            <a:off x="266402" y="1202400"/>
            <a:ext cx="9370800" cy="428400"/>
          </a:xfrm>
          <a:prstGeom prst="rect">
            <a:avLst/>
          </a:prstGeom>
        </p:spPr>
        <p:txBody>
          <a:bodyPr lIns="0" tIns="0" rIns="0" bIns="0"/>
          <a:lstStyle>
            <a:lvl1pPr algn="l" defTabSz="957263" rtl="0" eaLnBrk="1" fontAlgn="base" hangingPunct="1">
              <a:spcBef>
                <a:spcPts val="0"/>
              </a:spcBef>
              <a:spcAft>
                <a:spcPts val="0"/>
              </a:spcAft>
              <a:buClr>
                <a:srgbClr val="CC3300"/>
              </a:buClr>
              <a:defRPr lang="en-US" sz="1400" b="1" baseline="0" dirty="0" smtClean="0">
                <a:solidFill>
                  <a:schemeClr val="tx1"/>
                </a:solidFill>
                <a:latin typeface="+mj-lt"/>
                <a:ea typeface="MS PGothic" pitchFamily="34" charset="-128"/>
                <a:cs typeface="Arial Unicode MS" pitchFamily="34" charset="-128"/>
              </a:defRPr>
            </a:lvl1pPr>
          </a:lstStyle>
          <a:p>
            <a:pPr lvl="0" algn="l" defTabSz="957263" rtl="0" eaLnBrk="1" fontAlgn="base" hangingPunct="1">
              <a:spcBef>
                <a:spcPts val="0"/>
              </a:spcBef>
              <a:spcAft>
                <a:spcPts val="0"/>
              </a:spcAft>
              <a:buClr>
                <a:srgbClr val="CC3300"/>
              </a:buClr>
            </a:pPr>
            <a:r>
              <a:rPr lang="en-US" dirty="0" smtClean="0"/>
              <a:t>Subheading text (optional)</a:t>
            </a:r>
            <a:br>
              <a:rPr lang="en-US" dirty="0" smtClean="0"/>
            </a:br>
            <a:r>
              <a:rPr lang="en-US" dirty="0" smtClean="0"/>
              <a:t>Subheading text (optional)</a:t>
            </a:r>
          </a:p>
        </p:txBody>
      </p:sp>
      <p:sp>
        <p:nvSpPr>
          <p:cNvPr id="38" name="Slide Number Placeholder"/>
          <p:cNvSpPr>
            <a:spLocks noGrp="1"/>
          </p:cNvSpPr>
          <p:nvPr>
            <p:ph type="ftr" sz="quarter" idx="3"/>
          </p:nvPr>
        </p:nvSpPr>
        <p:spPr>
          <a:xfrm>
            <a:off x="8834400" y="6525344"/>
            <a:ext cx="795760" cy="230400"/>
          </a:xfrm>
          <a:prstGeom prst="rect">
            <a:avLst/>
          </a:prstGeom>
        </p:spPr>
        <p:txBody>
          <a:bodyPr lIns="0" tIns="0" rIns="18000" bIns="18000" anchor="ctr"/>
          <a:lstStyle>
            <a:lvl1pPr algn="ctr">
              <a:defRPr sz="1000">
                <a:solidFill>
                  <a:schemeClr val="accent2"/>
                </a:solidFill>
              </a:defRPr>
            </a:lvl1pPr>
          </a:lstStyle>
          <a:p>
            <a:pPr algn="r"/>
            <a:endParaRPr lang="en-GB" dirty="0"/>
          </a:p>
        </p:txBody>
      </p:sp>
      <p:sp>
        <p:nvSpPr>
          <p:cNvPr id="50" name="Text Placeholder 2"/>
          <p:cNvSpPr>
            <a:spLocks noGrp="1"/>
          </p:cNvSpPr>
          <p:nvPr>
            <p:ph type="body" idx="1" hasCustomPrompt="1"/>
          </p:nvPr>
        </p:nvSpPr>
        <p:spPr>
          <a:xfrm>
            <a:off x="266401" y="1684068"/>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51" name="Text Placeholder 2"/>
          <p:cNvSpPr>
            <a:spLocks noGrp="1"/>
          </p:cNvSpPr>
          <p:nvPr>
            <p:ph type="body" idx="57" hasCustomPrompt="1"/>
          </p:nvPr>
        </p:nvSpPr>
        <p:spPr>
          <a:xfrm>
            <a:off x="2641512" y="1684068"/>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52" name="Text Placeholder 2"/>
          <p:cNvSpPr>
            <a:spLocks noGrp="1"/>
          </p:cNvSpPr>
          <p:nvPr>
            <p:ph type="body" idx="58" hasCustomPrompt="1"/>
          </p:nvPr>
        </p:nvSpPr>
        <p:spPr>
          <a:xfrm>
            <a:off x="5025600" y="1684068"/>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53" name="Text Placeholder 2"/>
          <p:cNvSpPr>
            <a:spLocks noGrp="1"/>
          </p:cNvSpPr>
          <p:nvPr>
            <p:ph type="body" idx="59" hasCustomPrompt="1"/>
          </p:nvPr>
        </p:nvSpPr>
        <p:spPr>
          <a:xfrm>
            <a:off x="7401600" y="1684068"/>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54" name="Text Placeholder 2"/>
          <p:cNvSpPr>
            <a:spLocks noGrp="1"/>
          </p:cNvSpPr>
          <p:nvPr>
            <p:ph type="body" idx="60" hasCustomPrompt="1"/>
          </p:nvPr>
        </p:nvSpPr>
        <p:spPr>
          <a:xfrm>
            <a:off x="266401" y="4104156"/>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55" name="Text Placeholder 2"/>
          <p:cNvSpPr>
            <a:spLocks noGrp="1"/>
          </p:cNvSpPr>
          <p:nvPr>
            <p:ph type="body" idx="61" hasCustomPrompt="1"/>
          </p:nvPr>
        </p:nvSpPr>
        <p:spPr>
          <a:xfrm>
            <a:off x="2641512" y="4104156"/>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56" name="Text Placeholder 2"/>
          <p:cNvSpPr>
            <a:spLocks noGrp="1"/>
          </p:cNvSpPr>
          <p:nvPr>
            <p:ph type="body" idx="62" hasCustomPrompt="1"/>
          </p:nvPr>
        </p:nvSpPr>
        <p:spPr>
          <a:xfrm>
            <a:off x="5025600" y="4104156"/>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57" name="Text Placeholder 2"/>
          <p:cNvSpPr>
            <a:spLocks noGrp="1"/>
          </p:cNvSpPr>
          <p:nvPr>
            <p:ph type="body" idx="63" hasCustomPrompt="1"/>
          </p:nvPr>
        </p:nvSpPr>
        <p:spPr>
          <a:xfrm>
            <a:off x="7401600" y="4104156"/>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16">
    <p:spTree>
      <p:nvGrpSpPr>
        <p:cNvPr id="1" name=""/>
        <p:cNvGrpSpPr/>
        <p:nvPr/>
      </p:nvGrpSpPr>
      <p:grpSpPr>
        <a:xfrm>
          <a:off x="0" y="0"/>
          <a:ext cx="0" cy="0"/>
          <a:chOff x="0" y="0"/>
          <a:chExt cx="0" cy="0"/>
        </a:xfrm>
      </p:grpSpPr>
      <p:sp>
        <p:nvSpPr>
          <p:cNvPr id="15" name="Slide Header Placeholder"/>
          <p:cNvSpPr>
            <a:spLocks noGrp="1"/>
          </p:cNvSpPr>
          <p:nvPr>
            <p:ph type="title" hasCustomPrompt="1"/>
          </p:nvPr>
        </p:nvSpPr>
        <p:spPr>
          <a:xfrm>
            <a:off x="266399" y="58138"/>
            <a:ext cx="7200000" cy="748112"/>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smtClean="0"/>
              <a:t>Main text</a:t>
            </a:r>
            <a:endParaRPr lang="en-GB" dirty="0"/>
          </a:p>
        </p:txBody>
      </p:sp>
      <p:sp>
        <p:nvSpPr>
          <p:cNvPr id="16" name="Subheader Placeholder"/>
          <p:cNvSpPr>
            <a:spLocks noGrp="1"/>
          </p:cNvSpPr>
          <p:nvPr>
            <p:ph type="body" sz="quarter" idx="14" hasCustomPrompt="1"/>
          </p:nvPr>
        </p:nvSpPr>
        <p:spPr>
          <a:xfrm>
            <a:off x="266402" y="6525344"/>
            <a:ext cx="8568000"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smtClean="0"/>
              <a:t>Source / Disclaimer / Annotations: </a:t>
            </a:r>
          </a:p>
        </p:txBody>
      </p:sp>
      <p:sp>
        <p:nvSpPr>
          <p:cNvPr id="18" name="Content Placeholder 3"/>
          <p:cNvSpPr>
            <a:spLocks noGrp="1"/>
          </p:cNvSpPr>
          <p:nvPr>
            <p:ph sz="half" idx="19" hasCustomPrompt="1"/>
          </p:nvPr>
        </p:nvSpPr>
        <p:spPr>
          <a:xfrm>
            <a:off x="5025599" y="1900800"/>
            <a:ext cx="4611601"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0" name="Content Placeholder 3"/>
          <p:cNvSpPr>
            <a:spLocks noGrp="1"/>
          </p:cNvSpPr>
          <p:nvPr>
            <p:ph sz="half" idx="21" hasCustomPrompt="1"/>
          </p:nvPr>
        </p:nvSpPr>
        <p:spPr>
          <a:xfrm>
            <a:off x="5025599" y="4302820"/>
            <a:ext cx="4611601"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2" name="Content Placeholder 3"/>
          <p:cNvSpPr>
            <a:spLocks noGrp="1"/>
          </p:cNvSpPr>
          <p:nvPr>
            <p:ph sz="half" idx="2" hasCustomPrompt="1"/>
          </p:nvPr>
        </p:nvSpPr>
        <p:spPr>
          <a:xfrm>
            <a:off x="266399" y="1900800"/>
            <a:ext cx="4611601"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2" name="Text Placeholder 11"/>
          <p:cNvSpPr>
            <a:spLocks noGrp="1"/>
          </p:cNvSpPr>
          <p:nvPr>
            <p:ph type="body" sz="quarter" idx="15" hasCustomPrompt="1"/>
          </p:nvPr>
        </p:nvSpPr>
        <p:spPr>
          <a:xfrm>
            <a:off x="266402" y="1202400"/>
            <a:ext cx="9370800" cy="428400"/>
          </a:xfrm>
          <a:prstGeom prst="rect">
            <a:avLst/>
          </a:prstGeom>
        </p:spPr>
        <p:txBody>
          <a:bodyPr lIns="0" tIns="0" rIns="0" bIns="0"/>
          <a:lstStyle>
            <a:lvl1pPr algn="l" defTabSz="957263" rtl="0" eaLnBrk="1" fontAlgn="base" hangingPunct="1">
              <a:spcBef>
                <a:spcPts val="0"/>
              </a:spcBef>
              <a:spcAft>
                <a:spcPts val="0"/>
              </a:spcAft>
              <a:buClr>
                <a:srgbClr val="CC3300"/>
              </a:buClr>
              <a:defRPr lang="en-US" sz="1400" b="1" baseline="0" dirty="0" smtClean="0">
                <a:solidFill>
                  <a:schemeClr val="tx1"/>
                </a:solidFill>
                <a:latin typeface="+mj-lt"/>
                <a:ea typeface="MS PGothic" pitchFamily="34" charset="-128"/>
                <a:cs typeface="Arial Unicode MS" pitchFamily="34" charset="-128"/>
              </a:defRPr>
            </a:lvl1pPr>
          </a:lstStyle>
          <a:p>
            <a:pPr lvl="0" algn="l" defTabSz="957263" rtl="0" eaLnBrk="1" fontAlgn="base" hangingPunct="1">
              <a:spcBef>
                <a:spcPts val="0"/>
              </a:spcBef>
              <a:spcAft>
                <a:spcPts val="0"/>
              </a:spcAft>
              <a:buClr>
                <a:srgbClr val="CC3300"/>
              </a:buClr>
            </a:pPr>
            <a:r>
              <a:rPr lang="en-US" dirty="0" smtClean="0"/>
              <a:t>Subheading text (optional)</a:t>
            </a:r>
            <a:br>
              <a:rPr lang="en-US" dirty="0" smtClean="0"/>
            </a:br>
            <a:r>
              <a:rPr lang="en-US" dirty="0" smtClean="0"/>
              <a:t>Subheading text (optional)</a:t>
            </a:r>
          </a:p>
        </p:txBody>
      </p:sp>
      <p:sp>
        <p:nvSpPr>
          <p:cNvPr id="19" name="Slide Number Placeholder"/>
          <p:cNvSpPr>
            <a:spLocks noGrp="1"/>
          </p:cNvSpPr>
          <p:nvPr>
            <p:ph type="ftr" sz="quarter" idx="3"/>
          </p:nvPr>
        </p:nvSpPr>
        <p:spPr>
          <a:xfrm>
            <a:off x="8834400" y="6525344"/>
            <a:ext cx="795760" cy="230400"/>
          </a:xfrm>
          <a:prstGeom prst="rect">
            <a:avLst/>
          </a:prstGeom>
        </p:spPr>
        <p:txBody>
          <a:bodyPr lIns="0" tIns="0" rIns="18000" bIns="18000" anchor="ctr"/>
          <a:lstStyle>
            <a:lvl1pPr algn="ctr">
              <a:defRPr sz="1000">
                <a:solidFill>
                  <a:schemeClr val="accent2"/>
                </a:solidFill>
              </a:defRPr>
            </a:lvl1pPr>
          </a:lstStyle>
          <a:p>
            <a:pPr algn="r"/>
            <a:endParaRPr lang="en-GB" dirty="0"/>
          </a:p>
        </p:txBody>
      </p:sp>
      <p:sp>
        <p:nvSpPr>
          <p:cNvPr id="25" name="Text Placeholder 2"/>
          <p:cNvSpPr>
            <a:spLocks noGrp="1"/>
          </p:cNvSpPr>
          <p:nvPr>
            <p:ph type="body" idx="1" hasCustomPrompt="1"/>
          </p:nvPr>
        </p:nvSpPr>
        <p:spPr>
          <a:xfrm>
            <a:off x="266399" y="1684068"/>
            <a:ext cx="4611601"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26" name="Text Placeholder 2"/>
          <p:cNvSpPr>
            <a:spLocks noGrp="1"/>
          </p:cNvSpPr>
          <p:nvPr>
            <p:ph type="body" idx="22" hasCustomPrompt="1"/>
          </p:nvPr>
        </p:nvSpPr>
        <p:spPr>
          <a:xfrm>
            <a:off x="5025599" y="1684068"/>
            <a:ext cx="4611601"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27" name="Text Placeholder 2"/>
          <p:cNvSpPr>
            <a:spLocks noGrp="1"/>
          </p:cNvSpPr>
          <p:nvPr>
            <p:ph type="body" idx="23" hasCustomPrompt="1"/>
          </p:nvPr>
        </p:nvSpPr>
        <p:spPr>
          <a:xfrm>
            <a:off x="5025599" y="4091964"/>
            <a:ext cx="4611601"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17">
    <p:spTree>
      <p:nvGrpSpPr>
        <p:cNvPr id="1" name=""/>
        <p:cNvGrpSpPr/>
        <p:nvPr/>
      </p:nvGrpSpPr>
      <p:grpSpPr>
        <a:xfrm>
          <a:off x="0" y="0"/>
          <a:ext cx="0" cy="0"/>
          <a:chOff x="0" y="0"/>
          <a:chExt cx="0" cy="0"/>
        </a:xfrm>
      </p:grpSpPr>
      <p:sp>
        <p:nvSpPr>
          <p:cNvPr id="21" name="Slide Header Placeholder"/>
          <p:cNvSpPr>
            <a:spLocks noGrp="1"/>
          </p:cNvSpPr>
          <p:nvPr>
            <p:ph type="title" hasCustomPrompt="1"/>
          </p:nvPr>
        </p:nvSpPr>
        <p:spPr>
          <a:xfrm>
            <a:off x="266399" y="58138"/>
            <a:ext cx="7200000" cy="748112"/>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smtClean="0"/>
              <a:t>Main text</a:t>
            </a:r>
            <a:endParaRPr lang="en-GB" dirty="0"/>
          </a:p>
        </p:txBody>
      </p:sp>
      <p:sp>
        <p:nvSpPr>
          <p:cNvPr id="24" name="Subheader Placeholder"/>
          <p:cNvSpPr>
            <a:spLocks noGrp="1"/>
          </p:cNvSpPr>
          <p:nvPr>
            <p:ph type="body" sz="quarter" idx="14" hasCustomPrompt="1"/>
          </p:nvPr>
        </p:nvSpPr>
        <p:spPr>
          <a:xfrm>
            <a:off x="266402" y="6525344"/>
            <a:ext cx="8568000"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smtClean="0"/>
              <a:t>Source / Disclaimer / Annotations: </a:t>
            </a:r>
          </a:p>
        </p:txBody>
      </p:sp>
      <p:sp>
        <p:nvSpPr>
          <p:cNvPr id="12" name="Content Placeholder 3"/>
          <p:cNvSpPr>
            <a:spLocks noGrp="1"/>
          </p:cNvSpPr>
          <p:nvPr>
            <p:ph sz="half" idx="2" hasCustomPrompt="1"/>
          </p:nvPr>
        </p:nvSpPr>
        <p:spPr>
          <a:xfrm>
            <a:off x="266399" y="1900800"/>
            <a:ext cx="4611601"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2" name="Content Placeholder 3"/>
          <p:cNvSpPr>
            <a:spLocks noGrp="1"/>
          </p:cNvSpPr>
          <p:nvPr>
            <p:ph sz="half" idx="20" hasCustomPrompt="1"/>
          </p:nvPr>
        </p:nvSpPr>
        <p:spPr>
          <a:xfrm>
            <a:off x="266399" y="4302820"/>
            <a:ext cx="4611601"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6" name="Content Placeholder 3"/>
          <p:cNvSpPr>
            <a:spLocks noGrp="1"/>
          </p:cNvSpPr>
          <p:nvPr>
            <p:ph sz="half" idx="19" hasCustomPrompt="1"/>
          </p:nvPr>
        </p:nvSpPr>
        <p:spPr>
          <a:xfrm>
            <a:off x="5025599" y="1900800"/>
            <a:ext cx="4611601"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3" name="Text Placeholder 11"/>
          <p:cNvSpPr>
            <a:spLocks noGrp="1"/>
          </p:cNvSpPr>
          <p:nvPr>
            <p:ph type="body" sz="quarter" idx="15" hasCustomPrompt="1"/>
          </p:nvPr>
        </p:nvSpPr>
        <p:spPr>
          <a:xfrm>
            <a:off x="266402" y="1202400"/>
            <a:ext cx="9370800" cy="428400"/>
          </a:xfrm>
          <a:prstGeom prst="rect">
            <a:avLst/>
          </a:prstGeom>
        </p:spPr>
        <p:txBody>
          <a:bodyPr lIns="0" tIns="0" rIns="0" bIns="0"/>
          <a:lstStyle>
            <a:lvl1pPr algn="l" defTabSz="957263" rtl="0" eaLnBrk="1" fontAlgn="base" hangingPunct="1">
              <a:spcBef>
                <a:spcPts val="0"/>
              </a:spcBef>
              <a:spcAft>
                <a:spcPts val="0"/>
              </a:spcAft>
              <a:buClr>
                <a:srgbClr val="CC3300"/>
              </a:buClr>
              <a:defRPr lang="en-US" sz="1400" b="1" baseline="0" dirty="0" smtClean="0">
                <a:solidFill>
                  <a:schemeClr val="tx1"/>
                </a:solidFill>
                <a:latin typeface="+mj-lt"/>
                <a:ea typeface="MS PGothic" pitchFamily="34" charset="-128"/>
                <a:cs typeface="Arial Unicode MS" pitchFamily="34" charset="-128"/>
              </a:defRPr>
            </a:lvl1pPr>
          </a:lstStyle>
          <a:p>
            <a:pPr lvl="0" algn="l" defTabSz="957263" rtl="0" eaLnBrk="1" fontAlgn="base" hangingPunct="1">
              <a:spcBef>
                <a:spcPts val="0"/>
              </a:spcBef>
              <a:spcAft>
                <a:spcPts val="0"/>
              </a:spcAft>
              <a:buClr>
                <a:srgbClr val="CC3300"/>
              </a:buClr>
            </a:pPr>
            <a:r>
              <a:rPr lang="en-US" dirty="0" smtClean="0"/>
              <a:t>Subheading text (optional)</a:t>
            </a:r>
            <a:br>
              <a:rPr lang="en-US" dirty="0" smtClean="0"/>
            </a:br>
            <a:r>
              <a:rPr lang="en-US" dirty="0" smtClean="0"/>
              <a:t>Subheading text (optional)</a:t>
            </a:r>
          </a:p>
        </p:txBody>
      </p:sp>
      <p:sp>
        <p:nvSpPr>
          <p:cNvPr id="17" name="Slide Number Placeholder"/>
          <p:cNvSpPr>
            <a:spLocks noGrp="1"/>
          </p:cNvSpPr>
          <p:nvPr>
            <p:ph type="ftr" sz="quarter" idx="3"/>
          </p:nvPr>
        </p:nvSpPr>
        <p:spPr>
          <a:xfrm>
            <a:off x="8834400" y="6525344"/>
            <a:ext cx="795760" cy="230400"/>
          </a:xfrm>
          <a:prstGeom prst="rect">
            <a:avLst/>
          </a:prstGeom>
        </p:spPr>
        <p:txBody>
          <a:bodyPr lIns="0" tIns="0" rIns="18000" bIns="18000" anchor="ctr"/>
          <a:lstStyle>
            <a:lvl1pPr algn="ctr">
              <a:defRPr sz="1000">
                <a:solidFill>
                  <a:schemeClr val="accent2"/>
                </a:solidFill>
              </a:defRPr>
            </a:lvl1pPr>
          </a:lstStyle>
          <a:p>
            <a:pPr algn="r"/>
            <a:endParaRPr lang="en-GB" dirty="0"/>
          </a:p>
        </p:txBody>
      </p:sp>
      <p:sp>
        <p:nvSpPr>
          <p:cNvPr id="23" name="Text Placeholder 2"/>
          <p:cNvSpPr>
            <a:spLocks noGrp="1"/>
          </p:cNvSpPr>
          <p:nvPr>
            <p:ph type="body" idx="1" hasCustomPrompt="1"/>
          </p:nvPr>
        </p:nvSpPr>
        <p:spPr>
          <a:xfrm>
            <a:off x="266399" y="1684068"/>
            <a:ext cx="4611601"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25" name="Text Placeholder 2"/>
          <p:cNvSpPr>
            <a:spLocks noGrp="1"/>
          </p:cNvSpPr>
          <p:nvPr>
            <p:ph type="body" idx="22" hasCustomPrompt="1"/>
          </p:nvPr>
        </p:nvSpPr>
        <p:spPr>
          <a:xfrm>
            <a:off x="5017089" y="1684068"/>
            <a:ext cx="4611601"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27" name="Text Placeholder 2"/>
          <p:cNvSpPr>
            <a:spLocks noGrp="1"/>
          </p:cNvSpPr>
          <p:nvPr>
            <p:ph type="body" idx="23" hasCustomPrompt="1"/>
          </p:nvPr>
        </p:nvSpPr>
        <p:spPr>
          <a:xfrm>
            <a:off x="266399" y="4093108"/>
            <a:ext cx="4611601"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18">
    <p:spTree>
      <p:nvGrpSpPr>
        <p:cNvPr id="1" name=""/>
        <p:cNvGrpSpPr/>
        <p:nvPr/>
      </p:nvGrpSpPr>
      <p:grpSpPr>
        <a:xfrm>
          <a:off x="0" y="0"/>
          <a:ext cx="0" cy="0"/>
          <a:chOff x="0" y="0"/>
          <a:chExt cx="0" cy="0"/>
        </a:xfrm>
      </p:grpSpPr>
      <p:sp>
        <p:nvSpPr>
          <p:cNvPr id="15" name="Slide Header Placeholder"/>
          <p:cNvSpPr>
            <a:spLocks noGrp="1"/>
          </p:cNvSpPr>
          <p:nvPr>
            <p:ph type="title" hasCustomPrompt="1"/>
          </p:nvPr>
        </p:nvSpPr>
        <p:spPr>
          <a:xfrm>
            <a:off x="266399" y="58138"/>
            <a:ext cx="7200000" cy="748112"/>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smtClean="0"/>
              <a:t>Main text</a:t>
            </a:r>
            <a:endParaRPr lang="en-GB" dirty="0"/>
          </a:p>
        </p:txBody>
      </p:sp>
      <p:sp>
        <p:nvSpPr>
          <p:cNvPr id="16" name="Subheader Placeholder"/>
          <p:cNvSpPr>
            <a:spLocks noGrp="1"/>
          </p:cNvSpPr>
          <p:nvPr>
            <p:ph type="body" sz="quarter" idx="14" hasCustomPrompt="1"/>
          </p:nvPr>
        </p:nvSpPr>
        <p:spPr>
          <a:xfrm>
            <a:off x="266402" y="6525344"/>
            <a:ext cx="8568000" cy="231856"/>
          </a:xfrm>
          <a:prstGeom prst="rect">
            <a:avLst/>
          </a:prstGeom>
        </p:spPr>
        <p:txBody>
          <a:bodyPr lIns="0" tIns="0" rIns="0" bIns="0" anchor="b" anchorCtr="0"/>
          <a:lstStyle>
            <a:lvl1pPr marL="228600" indent="-228600">
              <a:lnSpc>
                <a:spcPct val="120000"/>
              </a:lnSpc>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lvl="0"/>
            <a:r>
              <a:rPr lang="en-GB" dirty="0" smtClean="0"/>
              <a:t>Source / Disclaimer / Annotations: </a:t>
            </a:r>
          </a:p>
        </p:txBody>
      </p:sp>
      <p:sp>
        <p:nvSpPr>
          <p:cNvPr id="12" name="Content Placeholder 3"/>
          <p:cNvSpPr>
            <a:spLocks noGrp="1"/>
          </p:cNvSpPr>
          <p:nvPr>
            <p:ph sz="half" idx="20" hasCustomPrompt="1"/>
          </p:nvPr>
        </p:nvSpPr>
        <p:spPr>
          <a:xfrm>
            <a:off x="266399" y="4302820"/>
            <a:ext cx="4611601"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3" name="Content Placeholder 3"/>
          <p:cNvSpPr>
            <a:spLocks noGrp="1"/>
          </p:cNvSpPr>
          <p:nvPr>
            <p:ph sz="half" idx="21" hasCustomPrompt="1"/>
          </p:nvPr>
        </p:nvSpPr>
        <p:spPr>
          <a:xfrm>
            <a:off x="5018401" y="4302820"/>
            <a:ext cx="4611601"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3" name="Content Placeholder 3"/>
          <p:cNvSpPr>
            <a:spLocks noGrp="1"/>
          </p:cNvSpPr>
          <p:nvPr>
            <p:ph sz="half" idx="26" hasCustomPrompt="1"/>
          </p:nvPr>
        </p:nvSpPr>
        <p:spPr>
          <a:xfrm>
            <a:off x="266402" y="1900800"/>
            <a:ext cx="937080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9" name="Text Placeholder 11"/>
          <p:cNvSpPr>
            <a:spLocks noGrp="1"/>
          </p:cNvSpPr>
          <p:nvPr>
            <p:ph type="body" sz="quarter" idx="15" hasCustomPrompt="1"/>
          </p:nvPr>
        </p:nvSpPr>
        <p:spPr>
          <a:xfrm>
            <a:off x="266402" y="1202400"/>
            <a:ext cx="9370800" cy="428400"/>
          </a:xfrm>
          <a:prstGeom prst="rect">
            <a:avLst/>
          </a:prstGeom>
        </p:spPr>
        <p:txBody>
          <a:bodyPr lIns="0" tIns="0" rIns="0" bIns="0"/>
          <a:lstStyle>
            <a:lvl1pPr algn="l" defTabSz="957263" rtl="0" eaLnBrk="1" fontAlgn="base" hangingPunct="1">
              <a:spcBef>
                <a:spcPts val="0"/>
              </a:spcBef>
              <a:spcAft>
                <a:spcPts val="0"/>
              </a:spcAft>
              <a:buClr>
                <a:srgbClr val="CC3300"/>
              </a:buClr>
              <a:defRPr lang="en-US" sz="1400" b="1" baseline="0" dirty="0" smtClean="0">
                <a:solidFill>
                  <a:schemeClr val="tx1"/>
                </a:solidFill>
                <a:latin typeface="+mj-lt"/>
                <a:ea typeface="MS PGothic" pitchFamily="34" charset="-128"/>
                <a:cs typeface="Arial Unicode MS" pitchFamily="34" charset="-128"/>
              </a:defRPr>
            </a:lvl1pPr>
          </a:lstStyle>
          <a:p>
            <a:pPr lvl="0" algn="l" defTabSz="957263" rtl="0" eaLnBrk="1" fontAlgn="base" hangingPunct="1">
              <a:spcBef>
                <a:spcPts val="0"/>
              </a:spcBef>
              <a:spcAft>
                <a:spcPts val="0"/>
              </a:spcAft>
              <a:buClr>
                <a:srgbClr val="CC3300"/>
              </a:buClr>
            </a:pPr>
            <a:r>
              <a:rPr lang="en-US" dirty="0" smtClean="0"/>
              <a:t>Subheading text (optional)</a:t>
            </a:r>
            <a:br>
              <a:rPr lang="en-US" dirty="0" smtClean="0"/>
            </a:br>
            <a:r>
              <a:rPr lang="en-US" dirty="0" smtClean="0"/>
              <a:t>Subheading text (optional)</a:t>
            </a:r>
          </a:p>
        </p:txBody>
      </p:sp>
      <p:sp>
        <p:nvSpPr>
          <p:cNvPr id="18" name="Slide Number Placeholder"/>
          <p:cNvSpPr>
            <a:spLocks noGrp="1"/>
          </p:cNvSpPr>
          <p:nvPr>
            <p:ph type="ftr" sz="quarter" idx="3"/>
          </p:nvPr>
        </p:nvSpPr>
        <p:spPr>
          <a:xfrm>
            <a:off x="8834400" y="6525344"/>
            <a:ext cx="795760" cy="230400"/>
          </a:xfrm>
          <a:prstGeom prst="rect">
            <a:avLst/>
          </a:prstGeom>
        </p:spPr>
        <p:txBody>
          <a:bodyPr lIns="0" tIns="0" rIns="18000" bIns="18000" anchor="ctr"/>
          <a:lstStyle>
            <a:lvl1pPr algn="ctr">
              <a:defRPr sz="1000">
                <a:solidFill>
                  <a:schemeClr val="accent2"/>
                </a:solidFill>
              </a:defRPr>
            </a:lvl1pPr>
          </a:lstStyle>
          <a:p>
            <a:pPr algn="r"/>
            <a:endParaRPr lang="en-GB" dirty="0"/>
          </a:p>
        </p:txBody>
      </p:sp>
      <p:sp>
        <p:nvSpPr>
          <p:cNvPr id="25" name="Text Placeholder 2"/>
          <p:cNvSpPr>
            <a:spLocks noGrp="1"/>
          </p:cNvSpPr>
          <p:nvPr>
            <p:ph type="body" idx="1" hasCustomPrompt="1"/>
          </p:nvPr>
        </p:nvSpPr>
        <p:spPr>
          <a:xfrm>
            <a:off x="266402" y="1684068"/>
            <a:ext cx="93708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26" name="Text Placeholder 2"/>
          <p:cNvSpPr>
            <a:spLocks noGrp="1"/>
          </p:cNvSpPr>
          <p:nvPr>
            <p:ph type="body" idx="27" hasCustomPrompt="1"/>
          </p:nvPr>
        </p:nvSpPr>
        <p:spPr>
          <a:xfrm>
            <a:off x="266399" y="4091964"/>
            <a:ext cx="4611601"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27" name="Text Placeholder 2"/>
          <p:cNvSpPr>
            <a:spLocks noGrp="1"/>
          </p:cNvSpPr>
          <p:nvPr>
            <p:ph type="body" idx="28" hasCustomPrompt="1"/>
          </p:nvPr>
        </p:nvSpPr>
        <p:spPr>
          <a:xfrm>
            <a:off x="5017089" y="4091964"/>
            <a:ext cx="4611601"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19">
    <p:spTree>
      <p:nvGrpSpPr>
        <p:cNvPr id="1" name=""/>
        <p:cNvGrpSpPr/>
        <p:nvPr/>
      </p:nvGrpSpPr>
      <p:grpSpPr>
        <a:xfrm>
          <a:off x="0" y="0"/>
          <a:ext cx="0" cy="0"/>
          <a:chOff x="0" y="0"/>
          <a:chExt cx="0" cy="0"/>
        </a:xfrm>
      </p:grpSpPr>
      <p:sp>
        <p:nvSpPr>
          <p:cNvPr id="21" name="Slide Header Placeholder"/>
          <p:cNvSpPr>
            <a:spLocks noGrp="1"/>
          </p:cNvSpPr>
          <p:nvPr>
            <p:ph type="title" hasCustomPrompt="1"/>
          </p:nvPr>
        </p:nvSpPr>
        <p:spPr>
          <a:xfrm>
            <a:off x="266399" y="58138"/>
            <a:ext cx="7200000" cy="748112"/>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smtClean="0"/>
              <a:t>Main text</a:t>
            </a:r>
            <a:endParaRPr lang="en-GB" dirty="0"/>
          </a:p>
        </p:txBody>
      </p:sp>
      <p:sp>
        <p:nvSpPr>
          <p:cNvPr id="24" name="Subheader Placeholder"/>
          <p:cNvSpPr>
            <a:spLocks noGrp="1"/>
          </p:cNvSpPr>
          <p:nvPr>
            <p:ph type="body" sz="quarter" idx="14" hasCustomPrompt="1"/>
          </p:nvPr>
        </p:nvSpPr>
        <p:spPr>
          <a:xfrm>
            <a:off x="266402" y="6525344"/>
            <a:ext cx="8568000"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smtClean="0"/>
              <a:t>Source / Disclaimer / Annotations: </a:t>
            </a:r>
          </a:p>
        </p:txBody>
      </p:sp>
      <p:sp>
        <p:nvSpPr>
          <p:cNvPr id="12" name="Content Placeholder 3"/>
          <p:cNvSpPr>
            <a:spLocks noGrp="1"/>
          </p:cNvSpPr>
          <p:nvPr>
            <p:ph sz="half" idx="2" hasCustomPrompt="1"/>
          </p:nvPr>
        </p:nvSpPr>
        <p:spPr>
          <a:xfrm>
            <a:off x="266399" y="1900800"/>
            <a:ext cx="4611601"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9" name="Content Placeholder 3"/>
          <p:cNvSpPr>
            <a:spLocks noGrp="1"/>
          </p:cNvSpPr>
          <p:nvPr>
            <p:ph sz="half" idx="19" hasCustomPrompt="1"/>
          </p:nvPr>
        </p:nvSpPr>
        <p:spPr>
          <a:xfrm>
            <a:off x="5025599" y="1900800"/>
            <a:ext cx="4611601"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6" name="Content Placeholder 3"/>
          <p:cNvSpPr>
            <a:spLocks noGrp="1"/>
          </p:cNvSpPr>
          <p:nvPr>
            <p:ph sz="half" idx="27" hasCustomPrompt="1"/>
          </p:nvPr>
        </p:nvSpPr>
        <p:spPr>
          <a:xfrm>
            <a:off x="266402" y="4317478"/>
            <a:ext cx="9370800" cy="21783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3" name="Text Placeholder 11"/>
          <p:cNvSpPr>
            <a:spLocks noGrp="1"/>
          </p:cNvSpPr>
          <p:nvPr>
            <p:ph type="body" sz="quarter" idx="15" hasCustomPrompt="1"/>
          </p:nvPr>
        </p:nvSpPr>
        <p:spPr>
          <a:xfrm>
            <a:off x="266402" y="1202400"/>
            <a:ext cx="9370800" cy="428400"/>
          </a:xfrm>
          <a:prstGeom prst="rect">
            <a:avLst/>
          </a:prstGeom>
        </p:spPr>
        <p:txBody>
          <a:bodyPr lIns="0" tIns="0" rIns="0" bIns="0"/>
          <a:lstStyle>
            <a:lvl1pPr algn="l" defTabSz="957263" rtl="0" eaLnBrk="1" fontAlgn="base" hangingPunct="1">
              <a:spcBef>
                <a:spcPts val="0"/>
              </a:spcBef>
              <a:spcAft>
                <a:spcPts val="0"/>
              </a:spcAft>
              <a:buClr>
                <a:srgbClr val="CC3300"/>
              </a:buClr>
              <a:defRPr lang="en-US" sz="1400" b="1" baseline="0" dirty="0" smtClean="0">
                <a:solidFill>
                  <a:schemeClr val="tx1"/>
                </a:solidFill>
                <a:latin typeface="+mj-lt"/>
                <a:ea typeface="MS PGothic" pitchFamily="34" charset="-128"/>
                <a:cs typeface="Arial Unicode MS" pitchFamily="34" charset="-128"/>
              </a:defRPr>
            </a:lvl1pPr>
          </a:lstStyle>
          <a:p>
            <a:pPr lvl="0" algn="l" defTabSz="957263" rtl="0" eaLnBrk="1" fontAlgn="base" hangingPunct="1">
              <a:spcBef>
                <a:spcPts val="0"/>
              </a:spcBef>
              <a:spcAft>
                <a:spcPts val="0"/>
              </a:spcAft>
              <a:buClr>
                <a:srgbClr val="CC3300"/>
              </a:buClr>
            </a:pPr>
            <a:r>
              <a:rPr lang="en-US" dirty="0" smtClean="0"/>
              <a:t>Subheading text (optional)</a:t>
            </a:r>
            <a:br>
              <a:rPr lang="en-US" dirty="0" smtClean="0"/>
            </a:br>
            <a:r>
              <a:rPr lang="en-US" dirty="0" smtClean="0"/>
              <a:t>Subheading text (optional)</a:t>
            </a:r>
          </a:p>
        </p:txBody>
      </p:sp>
      <p:sp>
        <p:nvSpPr>
          <p:cNvPr id="14" name="Slide Number Placeholder"/>
          <p:cNvSpPr>
            <a:spLocks noGrp="1"/>
          </p:cNvSpPr>
          <p:nvPr>
            <p:ph type="ftr" sz="quarter" idx="3"/>
          </p:nvPr>
        </p:nvSpPr>
        <p:spPr>
          <a:xfrm>
            <a:off x="8834400" y="6525344"/>
            <a:ext cx="795760" cy="230400"/>
          </a:xfrm>
          <a:prstGeom prst="rect">
            <a:avLst/>
          </a:prstGeom>
        </p:spPr>
        <p:txBody>
          <a:bodyPr lIns="0" tIns="0" rIns="18000" bIns="18000" anchor="ctr"/>
          <a:lstStyle>
            <a:lvl1pPr algn="ctr">
              <a:defRPr sz="1000">
                <a:solidFill>
                  <a:schemeClr val="accent2"/>
                </a:solidFill>
              </a:defRPr>
            </a:lvl1pPr>
          </a:lstStyle>
          <a:p>
            <a:pPr algn="r"/>
            <a:endParaRPr lang="en-GB" dirty="0"/>
          </a:p>
        </p:txBody>
      </p:sp>
      <p:sp>
        <p:nvSpPr>
          <p:cNvPr id="25" name="Text Placeholder 2"/>
          <p:cNvSpPr>
            <a:spLocks noGrp="1"/>
          </p:cNvSpPr>
          <p:nvPr>
            <p:ph type="body" idx="1" hasCustomPrompt="1"/>
          </p:nvPr>
        </p:nvSpPr>
        <p:spPr>
          <a:xfrm>
            <a:off x="266399" y="1684068"/>
            <a:ext cx="4611601"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27" name="Text Placeholder 2"/>
          <p:cNvSpPr>
            <a:spLocks noGrp="1"/>
          </p:cNvSpPr>
          <p:nvPr>
            <p:ph type="body" idx="28" hasCustomPrompt="1"/>
          </p:nvPr>
        </p:nvSpPr>
        <p:spPr>
          <a:xfrm>
            <a:off x="266402" y="4104156"/>
            <a:ext cx="93708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28" name="Text Placeholder 2"/>
          <p:cNvSpPr>
            <a:spLocks noGrp="1"/>
          </p:cNvSpPr>
          <p:nvPr>
            <p:ph type="body" idx="29" hasCustomPrompt="1"/>
          </p:nvPr>
        </p:nvSpPr>
        <p:spPr>
          <a:xfrm>
            <a:off x="5024311" y="1684068"/>
            <a:ext cx="4611601"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20">
    <p:spTree>
      <p:nvGrpSpPr>
        <p:cNvPr id="1" name=""/>
        <p:cNvGrpSpPr/>
        <p:nvPr/>
      </p:nvGrpSpPr>
      <p:grpSpPr>
        <a:xfrm>
          <a:off x="0" y="0"/>
          <a:ext cx="0" cy="0"/>
          <a:chOff x="0" y="0"/>
          <a:chExt cx="0" cy="0"/>
        </a:xfrm>
      </p:grpSpPr>
      <p:sp>
        <p:nvSpPr>
          <p:cNvPr id="17" name="Slide Header Placeholder"/>
          <p:cNvSpPr>
            <a:spLocks noGrp="1"/>
          </p:cNvSpPr>
          <p:nvPr>
            <p:ph type="title" hasCustomPrompt="1"/>
          </p:nvPr>
        </p:nvSpPr>
        <p:spPr>
          <a:xfrm>
            <a:off x="266399" y="58138"/>
            <a:ext cx="7200000" cy="748112"/>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smtClean="0"/>
              <a:t>Main text</a:t>
            </a:r>
            <a:endParaRPr lang="en-GB" dirty="0"/>
          </a:p>
        </p:txBody>
      </p:sp>
      <p:sp>
        <p:nvSpPr>
          <p:cNvPr id="18" name="Subheader Placeholder"/>
          <p:cNvSpPr>
            <a:spLocks noGrp="1"/>
          </p:cNvSpPr>
          <p:nvPr>
            <p:ph type="body" sz="quarter" idx="14" hasCustomPrompt="1"/>
          </p:nvPr>
        </p:nvSpPr>
        <p:spPr>
          <a:xfrm>
            <a:off x="266402" y="6525344"/>
            <a:ext cx="8568000"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smtClean="0"/>
              <a:t>Source / Disclaimer / Annotations: </a:t>
            </a:r>
          </a:p>
        </p:txBody>
      </p:sp>
      <p:sp>
        <p:nvSpPr>
          <p:cNvPr id="14" name="Content Placeholder 3"/>
          <p:cNvSpPr>
            <a:spLocks noGrp="1"/>
          </p:cNvSpPr>
          <p:nvPr>
            <p:ph sz="half" idx="26" hasCustomPrompt="1"/>
          </p:nvPr>
        </p:nvSpPr>
        <p:spPr>
          <a:xfrm>
            <a:off x="266402" y="1900800"/>
            <a:ext cx="937080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2" name="Content Placeholder 3"/>
          <p:cNvSpPr>
            <a:spLocks noGrp="1"/>
          </p:cNvSpPr>
          <p:nvPr>
            <p:ph sz="half" idx="39" hasCustomPrompt="1"/>
          </p:nvPr>
        </p:nvSpPr>
        <p:spPr>
          <a:xfrm>
            <a:off x="266400" y="4313837"/>
            <a:ext cx="3024000"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3" name="Content Placeholder 3"/>
          <p:cNvSpPr>
            <a:spLocks noGrp="1"/>
          </p:cNvSpPr>
          <p:nvPr>
            <p:ph sz="half" idx="40" hasCustomPrompt="1"/>
          </p:nvPr>
        </p:nvSpPr>
        <p:spPr>
          <a:xfrm>
            <a:off x="6609602" y="4313837"/>
            <a:ext cx="3024000"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0" name="Content Placeholder 3"/>
          <p:cNvSpPr>
            <a:spLocks noGrp="1"/>
          </p:cNvSpPr>
          <p:nvPr>
            <p:ph sz="half" idx="41" hasCustomPrompt="1"/>
          </p:nvPr>
        </p:nvSpPr>
        <p:spPr>
          <a:xfrm>
            <a:off x="3439802" y="4313837"/>
            <a:ext cx="3024000"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9" name="Text Placeholder 11"/>
          <p:cNvSpPr>
            <a:spLocks noGrp="1"/>
          </p:cNvSpPr>
          <p:nvPr>
            <p:ph type="body" sz="quarter" idx="15" hasCustomPrompt="1"/>
          </p:nvPr>
        </p:nvSpPr>
        <p:spPr>
          <a:xfrm>
            <a:off x="266402" y="1202400"/>
            <a:ext cx="9370800" cy="428400"/>
          </a:xfrm>
          <a:prstGeom prst="rect">
            <a:avLst/>
          </a:prstGeom>
        </p:spPr>
        <p:txBody>
          <a:bodyPr lIns="0" tIns="0" rIns="0" bIns="0"/>
          <a:lstStyle>
            <a:lvl1pPr algn="l" defTabSz="957263" rtl="0" eaLnBrk="1" fontAlgn="base" hangingPunct="1">
              <a:spcBef>
                <a:spcPts val="0"/>
              </a:spcBef>
              <a:spcAft>
                <a:spcPts val="0"/>
              </a:spcAft>
              <a:buClr>
                <a:srgbClr val="CC3300"/>
              </a:buClr>
              <a:defRPr lang="en-US" sz="1400" b="1" baseline="0" dirty="0" smtClean="0">
                <a:solidFill>
                  <a:schemeClr val="tx1"/>
                </a:solidFill>
                <a:latin typeface="+mj-lt"/>
                <a:ea typeface="MS PGothic" pitchFamily="34" charset="-128"/>
                <a:cs typeface="Arial Unicode MS" pitchFamily="34" charset="-128"/>
              </a:defRPr>
            </a:lvl1pPr>
          </a:lstStyle>
          <a:p>
            <a:pPr lvl="0" algn="l" defTabSz="957263" rtl="0" eaLnBrk="1" fontAlgn="base" hangingPunct="1">
              <a:spcBef>
                <a:spcPts val="0"/>
              </a:spcBef>
              <a:spcAft>
                <a:spcPts val="0"/>
              </a:spcAft>
              <a:buClr>
                <a:srgbClr val="CC3300"/>
              </a:buClr>
            </a:pPr>
            <a:r>
              <a:rPr lang="en-US" dirty="0" smtClean="0"/>
              <a:t>Subheading text (optional)</a:t>
            </a:r>
            <a:br>
              <a:rPr lang="en-US" dirty="0" smtClean="0"/>
            </a:br>
            <a:r>
              <a:rPr lang="en-US" dirty="0" smtClean="0"/>
              <a:t>Subheading text (optional)</a:t>
            </a:r>
          </a:p>
        </p:txBody>
      </p:sp>
      <p:sp>
        <p:nvSpPr>
          <p:cNvPr id="15" name="Slide Number Placeholder"/>
          <p:cNvSpPr>
            <a:spLocks noGrp="1"/>
          </p:cNvSpPr>
          <p:nvPr>
            <p:ph type="ftr" sz="quarter" idx="3"/>
          </p:nvPr>
        </p:nvSpPr>
        <p:spPr>
          <a:xfrm>
            <a:off x="8834400" y="6525344"/>
            <a:ext cx="795760" cy="230400"/>
          </a:xfrm>
          <a:prstGeom prst="rect">
            <a:avLst/>
          </a:prstGeom>
        </p:spPr>
        <p:txBody>
          <a:bodyPr lIns="0" tIns="0" rIns="18000" bIns="18000" anchor="ctr"/>
          <a:lstStyle>
            <a:lvl1pPr algn="ctr">
              <a:defRPr sz="1000">
                <a:solidFill>
                  <a:schemeClr val="accent2"/>
                </a:solidFill>
              </a:defRPr>
            </a:lvl1pPr>
          </a:lstStyle>
          <a:p>
            <a:pPr algn="r"/>
            <a:endParaRPr lang="en-GB" dirty="0"/>
          </a:p>
        </p:txBody>
      </p:sp>
      <p:sp>
        <p:nvSpPr>
          <p:cNvPr id="29" name="Text Placeholder 2"/>
          <p:cNvSpPr>
            <a:spLocks noGrp="1"/>
          </p:cNvSpPr>
          <p:nvPr>
            <p:ph type="body" idx="1" hasCustomPrompt="1"/>
          </p:nvPr>
        </p:nvSpPr>
        <p:spPr>
          <a:xfrm>
            <a:off x="266402" y="1684068"/>
            <a:ext cx="93708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31" name="Text Placeholder 2"/>
          <p:cNvSpPr>
            <a:spLocks noGrp="1"/>
          </p:cNvSpPr>
          <p:nvPr>
            <p:ph type="body" idx="42" hasCustomPrompt="1"/>
          </p:nvPr>
        </p:nvSpPr>
        <p:spPr>
          <a:xfrm>
            <a:off x="266400" y="4104156"/>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32" name="Text Placeholder 2"/>
          <p:cNvSpPr>
            <a:spLocks noGrp="1"/>
          </p:cNvSpPr>
          <p:nvPr>
            <p:ph type="body" idx="43" hasCustomPrompt="1"/>
          </p:nvPr>
        </p:nvSpPr>
        <p:spPr>
          <a:xfrm>
            <a:off x="3441600" y="4104156"/>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33" name="Text Placeholder 2"/>
          <p:cNvSpPr>
            <a:spLocks noGrp="1"/>
          </p:cNvSpPr>
          <p:nvPr>
            <p:ph type="body" idx="44" hasCustomPrompt="1"/>
          </p:nvPr>
        </p:nvSpPr>
        <p:spPr>
          <a:xfrm>
            <a:off x="6610050" y="4104156"/>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21">
    <p:spTree>
      <p:nvGrpSpPr>
        <p:cNvPr id="1" name=""/>
        <p:cNvGrpSpPr/>
        <p:nvPr/>
      </p:nvGrpSpPr>
      <p:grpSpPr>
        <a:xfrm>
          <a:off x="0" y="0"/>
          <a:ext cx="0" cy="0"/>
          <a:chOff x="0" y="0"/>
          <a:chExt cx="0" cy="0"/>
        </a:xfrm>
      </p:grpSpPr>
      <p:sp>
        <p:nvSpPr>
          <p:cNvPr id="25" name="Slide Header Placeholder"/>
          <p:cNvSpPr>
            <a:spLocks noGrp="1"/>
          </p:cNvSpPr>
          <p:nvPr>
            <p:ph type="title" hasCustomPrompt="1"/>
          </p:nvPr>
        </p:nvSpPr>
        <p:spPr>
          <a:xfrm>
            <a:off x="266399" y="58138"/>
            <a:ext cx="7200000" cy="748112"/>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smtClean="0"/>
              <a:t>Main text</a:t>
            </a:r>
            <a:endParaRPr lang="en-GB" dirty="0"/>
          </a:p>
        </p:txBody>
      </p:sp>
      <p:sp>
        <p:nvSpPr>
          <p:cNvPr id="26" name="Subheader Placeholder"/>
          <p:cNvSpPr>
            <a:spLocks noGrp="1"/>
          </p:cNvSpPr>
          <p:nvPr>
            <p:ph type="body" sz="quarter" idx="14" hasCustomPrompt="1"/>
          </p:nvPr>
        </p:nvSpPr>
        <p:spPr>
          <a:xfrm>
            <a:off x="266402" y="6525344"/>
            <a:ext cx="8568000"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smtClean="0"/>
              <a:t>Source / Disclaimer / Annotations: </a:t>
            </a:r>
          </a:p>
        </p:txBody>
      </p:sp>
      <p:sp>
        <p:nvSpPr>
          <p:cNvPr id="21" name="Content Placeholder 3"/>
          <p:cNvSpPr>
            <a:spLocks noGrp="1"/>
          </p:cNvSpPr>
          <p:nvPr>
            <p:ph sz="half" idx="26" hasCustomPrompt="1"/>
          </p:nvPr>
        </p:nvSpPr>
        <p:spPr>
          <a:xfrm>
            <a:off x="266402" y="1900800"/>
            <a:ext cx="937080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3" name="Content Placeholder 3"/>
          <p:cNvSpPr>
            <a:spLocks noGrp="1"/>
          </p:cNvSpPr>
          <p:nvPr>
            <p:ph sz="half" idx="53" hasCustomPrompt="1"/>
          </p:nvPr>
        </p:nvSpPr>
        <p:spPr>
          <a:xfrm>
            <a:off x="266401" y="4310016"/>
            <a:ext cx="223200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8" name="Content Placeholder 3"/>
          <p:cNvSpPr>
            <a:spLocks noGrp="1"/>
          </p:cNvSpPr>
          <p:nvPr>
            <p:ph sz="half" idx="54" hasCustomPrompt="1"/>
          </p:nvPr>
        </p:nvSpPr>
        <p:spPr>
          <a:xfrm>
            <a:off x="2649600" y="4310016"/>
            <a:ext cx="223200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3" name="Content Placeholder 3"/>
          <p:cNvSpPr>
            <a:spLocks noGrp="1"/>
          </p:cNvSpPr>
          <p:nvPr>
            <p:ph sz="half" idx="55" hasCustomPrompt="1"/>
          </p:nvPr>
        </p:nvSpPr>
        <p:spPr>
          <a:xfrm>
            <a:off x="5025600" y="4310016"/>
            <a:ext cx="223200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4" name="Content Placeholder 3"/>
          <p:cNvSpPr>
            <a:spLocks noGrp="1"/>
          </p:cNvSpPr>
          <p:nvPr>
            <p:ph sz="half" idx="56" hasCustomPrompt="1"/>
          </p:nvPr>
        </p:nvSpPr>
        <p:spPr>
          <a:xfrm>
            <a:off x="7401600" y="4310016"/>
            <a:ext cx="223200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6" name="Text Placeholder 11"/>
          <p:cNvSpPr>
            <a:spLocks noGrp="1"/>
          </p:cNvSpPr>
          <p:nvPr>
            <p:ph type="body" sz="quarter" idx="15" hasCustomPrompt="1"/>
          </p:nvPr>
        </p:nvSpPr>
        <p:spPr>
          <a:xfrm>
            <a:off x="266402" y="1202400"/>
            <a:ext cx="9370800" cy="428400"/>
          </a:xfrm>
          <a:prstGeom prst="rect">
            <a:avLst/>
          </a:prstGeom>
        </p:spPr>
        <p:txBody>
          <a:bodyPr lIns="0" tIns="0" rIns="0" bIns="0"/>
          <a:lstStyle>
            <a:lvl1pPr algn="l" defTabSz="957263" rtl="0" eaLnBrk="1" fontAlgn="base" hangingPunct="1">
              <a:spcBef>
                <a:spcPts val="0"/>
              </a:spcBef>
              <a:spcAft>
                <a:spcPts val="0"/>
              </a:spcAft>
              <a:buClr>
                <a:srgbClr val="CC3300"/>
              </a:buClr>
              <a:defRPr lang="en-US" sz="1400" b="1" baseline="0" dirty="0" smtClean="0">
                <a:solidFill>
                  <a:schemeClr val="tx1"/>
                </a:solidFill>
                <a:latin typeface="+mj-lt"/>
                <a:ea typeface="MS PGothic" pitchFamily="34" charset="-128"/>
                <a:cs typeface="Arial Unicode MS" pitchFamily="34" charset="-128"/>
              </a:defRPr>
            </a:lvl1pPr>
          </a:lstStyle>
          <a:p>
            <a:pPr lvl="0" algn="l" defTabSz="957263" rtl="0" eaLnBrk="1" fontAlgn="base" hangingPunct="1">
              <a:spcBef>
                <a:spcPts val="0"/>
              </a:spcBef>
              <a:spcAft>
                <a:spcPts val="0"/>
              </a:spcAft>
              <a:buClr>
                <a:srgbClr val="CC3300"/>
              </a:buClr>
            </a:pPr>
            <a:r>
              <a:rPr lang="en-US" dirty="0" smtClean="0"/>
              <a:t>Subheading text (optional)</a:t>
            </a:r>
            <a:br>
              <a:rPr lang="en-US" dirty="0" smtClean="0"/>
            </a:br>
            <a:r>
              <a:rPr lang="en-US" dirty="0" smtClean="0"/>
              <a:t>Subheading text (optional)</a:t>
            </a:r>
          </a:p>
        </p:txBody>
      </p:sp>
      <p:sp>
        <p:nvSpPr>
          <p:cNvPr id="18" name="Slide Number Placeholder"/>
          <p:cNvSpPr>
            <a:spLocks noGrp="1"/>
          </p:cNvSpPr>
          <p:nvPr>
            <p:ph type="ftr" sz="quarter" idx="3"/>
          </p:nvPr>
        </p:nvSpPr>
        <p:spPr>
          <a:xfrm>
            <a:off x="8834400" y="6525344"/>
            <a:ext cx="795760" cy="230400"/>
          </a:xfrm>
          <a:prstGeom prst="rect">
            <a:avLst/>
          </a:prstGeom>
        </p:spPr>
        <p:txBody>
          <a:bodyPr lIns="0" tIns="0" rIns="18000" bIns="18000" anchor="ctr"/>
          <a:lstStyle>
            <a:lvl1pPr algn="ctr">
              <a:defRPr sz="1000">
                <a:solidFill>
                  <a:schemeClr val="accent2"/>
                </a:solidFill>
              </a:defRPr>
            </a:lvl1pPr>
          </a:lstStyle>
          <a:p>
            <a:pPr algn="r"/>
            <a:endParaRPr lang="en-GB" dirty="0"/>
          </a:p>
        </p:txBody>
      </p:sp>
      <p:sp>
        <p:nvSpPr>
          <p:cNvPr id="35" name="Text Placeholder 2"/>
          <p:cNvSpPr>
            <a:spLocks noGrp="1"/>
          </p:cNvSpPr>
          <p:nvPr>
            <p:ph type="body" idx="1" hasCustomPrompt="1"/>
          </p:nvPr>
        </p:nvSpPr>
        <p:spPr>
          <a:xfrm>
            <a:off x="266402" y="1684068"/>
            <a:ext cx="93708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36" name="Text Placeholder 2"/>
          <p:cNvSpPr>
            <a:spLocks noGrp="1"/>
          </p:cNvSpPr>
          <p:nvPr>
            <p:ph type="body" idx="57" hasCustomPrompt="1"/>
          </p:nvPr>
        </p:nvSpPr>
        <p:spPr>
          <a:xfrm>
            <a:off x="266401" y="4104156"/>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37" name="Text Placeholder 2"/>
          <p:cNvSpPr>
            <a:spLocks noGrp="1"/>
          </p:cNvSpPr>
          <p:nvPr>
            <p:ph type="body" idx="58" hasCustomPrompt="1"/>
          </p:nvPr>
        </p:nvSpPr>
        <p:spPr>
          <a:xfrm>
            <a:off x="2649600" y="4104156"/>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38" name="Text Placeholder 2"/>
          <p:cNvSpPr>
            <a:spLocks noGrp="1"/>
          </p:cNvSpPr>
          <p:nvPr>
            <p:ph type="body" idx="59" hasCustomPrompt="1"/>
          </p:nvPr>
        </p:nvSpPr>
        <p:spPr>
          <a:xfrm>
            <a:off x="5023912" y="4104156"/>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39" name="Text Placeholder 2"/>
          <p:cNvSpPr>
            <a:spLocks noGrp="1"/>
          </p:cNvSpPr>
          <p:nvPr>
            <p:ph type="body" idx="60" hasCustomPrompt="1"/>
          </p:nvPr>
        </p:nvSpPr>
        <p:spPr>
          <a:xfrm>
            <a:off x="7401600" y="4104156"/>
            <a:ext cx="2232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22">
    <p:spTree>
      <p:nvGrpSpPr>
        <p:cNvPr id="1" name=""/>
        <p:cNvGrpSpPr/>
        <p:nvPr/>
      </p:nvGrpSpPr>
      <p:grpSpPr>
        <a:xfrm>
          <a:off x="0" y="0"/>
          <a:ext cx="0" cy="0"/>
          <a:chOff x="0" y="0"/>
          <a:chExt cx="0" cy="0"/>
        </a:xfrm>
      </p:grpSpPr>
      <p:sp>
        <p:nvSpPr>
          <p:cNvPr id="25" name="Slide Header Placeholder"/>
          <p:cNvSpPr>
            <a:spLocks noGrp="1"/>
          </p:cNvSpPr>
          <p:nvPr>
            <p:ph type="title" hasCustomPrompt="1"/>
          </p:nvPr>
        </p:nvSpPr>
        <p:spPr>
          <a:xfrm>
            <a:off x="266399" y="58138"/>
            <a:ext cx="7200000" cy="748112"/>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smtClean="0"/>
              <a:t>Main text</a:t>
            </a:r>
            <a:endParaRPr lang="en-GB" dirty="0"/>
          </a:p>
        </p:txBody>
      </p:sp>
      <p:sp>
        <p:nvSpPr>
          <p:cNvPr id="26" name="Subheader Placeholder"/>
          <p:cNvSpPr>
            <a:spLocks noGrp="1"/>
          </p:cNvSpPr>
          <p:nvPr>
            <p:ph type="body" sz="quarter" idx="14" hasCustomPrompt="1"/>
          </p:nvPr>
        </p:nvSpPr>
        <p:spPr>
          <a:xfrm>
            <a:off x="266402" y="6525344"/>
            <a:ext cx="8568000"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smtClean="0"/>
              <a:t>Source / Disclaimer / Annotations: </a:t>
            </a:r>
          </a:p>
        </p:txBody>
      </p:sp>
      <p:sp>
        <p:nvSpPr>
          <p:cNvPr id="21" name="Content Placeholder 3"/>
          <p:cNvSpPr>
            <a:spLocks noGrp="1"/>
          </p:cNvSpPr>
          <p:nvPr>
            <p:ph sz="half" idx="26" hasCustomPrompt="1"/>
          </p:nvPr>
        </p:nvSpPr>
        <p:spPr>
          <a:xfrm>
            <a:off x="266399" y="1900800"/>
            <a:ext cx="4611601" cy="462454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6" name="Text Placeholder 11"/>
          <p:cNvSpPr>
            <a:spLocks noGrp="1"/>
          </p:cNvSpPr>
          <p:nvPr>
            <p:ph type="body" sz="quarter" idx="15" hasCustomPrompt="1"/>
          </p:nvPr>
        </p:nvSpPr>
        <p:spPr>
          <a:xfrm>
            <a:off x="266402" y="1202400"/>
            <a:ext cx="9370800" cy="428400"/>
          </a:xfrm>
          <a:prstGeom prst="rect">
            <a:avLst/>
          </a:prstGeom>
        </p:spPr>
        <p:txBody>
          <a:bodyPr lIns="0" tIns="0" rIns="0" bIns="0"/>
          <a:lstStyle>
            <a:lvl1pPr algn="l" defTabSz="957263" rtl="0" eaLnBrk="1" fontAlgn="base" hangingPunct="1">
              <a:spcBef>
                <a:spcPts val="0"/>
              </a:spcBef>
              <a:spcAft>
                <a:spcPts val="0"/>
              </a:spcAft>
              <a:buClr>
                <a:srgbClr val="CC3300"/>
              </a:buClr>
              <a:defRPr lang="en-US" sz="1400" b="1" baseline="0" dirty="0" smtClean="0">
                <a:solidFill>
                  <a:schemeClr val="tx1"/>
                </a:solidFill>
                <a:latin typeface="+mj-lt"/>
                <a:ea typeface="MS PGothic" pitchFamily="34" charset="-128"/>
                <a:cs typeface="Arial Unicode MS" pitchFamily="34" charset="-128"/>
              </a:defRPr>
            </a:lvl1pPr>
          </a:lstStyle>
          <a:p>
            <a:pPr lvl="0" algn="l" defTabSz="957263" rtl="0" eaLnBrk="1" fontAlgn="base" hangingPunct="1">
              <a:spcBef>
                <a:spcPts val="0"/>
              </a:spcBef>
              <a:spcAft>
                <a:spcPts val="0"/>
              </a:spcAft>
              <a:buClr>
                <a:srgbClr val="CC3300"/>
              </a:buClr>
            </a:pPr>
            <a:r>
              <a:rPr lang="en-US" dirty="0" smtClean="0"/>
              <a:t>Subheading text (optional)</a:t>
            </a:r>
            <a:br>
              <a:rPr lang="en-US" dirty="0" smtClean="0"/>
            </a:br>
            <a:r>
              <a:rPr lang="en-US" dirty="0" smtClean="0"/>
              <a:t>Subheading text (optional)</a:t>
            </a:r>
          </a:p>
        </p:txBody>
      </p:sp>
      <p:sp>
        <p:nvSpPr>
          <p:cNvPr id="18" name="Slide Number Placeholder"/>
          <p:cNvSpPr>
            <a:spLocks noGrp="1"/>
          </p:cNvSpPr>
          <p:nvPr>
            <p:ph type="ftr" sz="quarter" idx="3"/>
          </p:nvPr>
        </p:nvSpPr>
        <p:spPr>
          <a:xfrm>
            <a:off x="8834400" y="6525344"/>
            <a:ext cx="795760" cy="230400"/>
          </a:xfrm>
          <a:prstGeom prst="rect">
            <a:avLst/>
          </a:prstGeom>
        </p:spPr>
        <p:txBody>
          <a:bodyPr lIns="0" tIns="0" rIns="18000" bIns="18000" anchor="ctr"/>
          <a:lstStyle>
            <a:lvl1pPr algn="ctr">
              <a:defRPr sz="1000">
                <a:solidFill>
                  <a:schemeClr val="accent2"/>
                </a:solidFill>
              </a:defRPr>
            </a:lvl1pPr>
          </a:lstStyle>
          <a:p>
            <a:pPr algn="r"/>
            <a:endParaRPr lang="en-GB" dirty="0"/>
          </a:p>
        </p:txBody>
      </p:sp>
      <p:sp>
        <p:nvSpPr>
          <p:cNvPr id="35" name="Text Placeholder 2"/>
          <p:cNvSpPr>
            <a:spLocks noGrp="1"/>
          </p:cNvSpPr>
          <p:nvPr>
            <p:ph type="body" idx="1" hasCustomPrompt="1"/>
          </p:nvPr>
        </p:nvSpPr>
        <p:spPr>
          <a:xfrm>
            <a:off x="266399" y="1684068"/>
            <a:ext cx="4611601"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17" name="Content Placeholder 3"/>
          <p:cNvSpPr>
            <a:spLocks noGrp="1"/>
          </p:cNvSpPr>
          <p:nvPr>
            <p:ph sz="half" idx="27" hasCustomPrompt="1"/>
          </p:nvPr>
        </p:nvSpPr>
        <p:spPr>
          <a:xfrm>
            <a:off x="5020295" y="1900800"/>
            <a:ext cx="4611601"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9" name="Text Placeholder 2"/>
          <p:cNvSpPr>
            <a:spLocks noGrp="1"/>
          </p:cNvSpPr>
          <p:nvPr>
            <p:ph type="body" idx="28" hasCustomPrompt="1"/>
          </p:nvPr>
        </p:nvSpPr>
        <p:spPr>
          <a:xfrm>
            <a:off x="5020295" y="1684068"/>
            <a:ext cx="4611601"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20" name="Content Placeholder 3"/>
          <p:cNvSpPr>
            <a:spLocks noGrp="1"/>
          </p:cNvSpPr>
          <p:nvPr>
            <p:ph sz="half" idx="29" hasCustomPrompt="1"/>
          </p:nvPr>
        </p:nvSpPr>
        <p:spPr>
          <a:xfrm>
            <a:off x="5020295" y="3556984"/>
            <a:ext cx="4611601"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2" name="Text Placeholder 2"/>
          <p:cNvSpPr>
            <a:spLocks noGrp="1"/>
          </p:cNvSpPr>
          <p:nvPr>
            <p:ph type="body" idx="30" hasCustomPrompt="1"/>
          </p:nvPr>
        </p:nvSpPr>
        <p:spPr>
          <a:xfrm>
            <a:off x="5020295" y="3340252"/>
            <a:ext cx="4611601"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24" name="Content Placeholder 3"/>
          <p:cNvSpPr>
            <a:spLocks noGrp="1"/>
          </p:cNvSpPr>
          <p:nvPr>
            <p:ph sz="half" idx="31" hasCustomPrompt="1"/>
          </p:nvPr>
        </p:nvSpPr>
        <p:spPr>
          <a:xfrm>
            <a:off x="5020295" y="5213168"/>
            <a:ext cx="4611601"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7" name="Text Placeholder 2"/>
          <p:cNvSpPr>
            <a:spLocks noGrp="1"/>
          </p:cNvSpPr>
          <p:nvPr>
            <p:ph type="body" idx="32" hasCustomPrompt="1"/>
          </p:nvPr>
        </p:nvSpPr>
        <p:spPr>
          <a:xfrm>
            <a:off x="5020295" y="4996436"/>
            <a:ext cx="4611601"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23">
    <p:spTree>
      <p:nvGrpSpPr>
        <p:cNvPr id="1" name=""/>
        <p:cNvGrpSpPr/>
        <p:nvPr/>
      </p:nvGrpSpPr>
      <p:grpSpPr>
        <a:xfrm>
          <a:off x="0" y="0"/>
          <a:ext cx="0" cy="0"/>
          <a:chOff x="0" y="0"/>
          <a:chExt cx="0" cy="0"/>
        </a:xfrm>
      </p:grpSpPr>
      <p:sp>
        <p:nvSpPr>
          <p:cNvPr id="25" name="Slide Header Placeholder"/>
          <p:cNvSpPr>
            <a:spLocks noGrp="1"/>
          </p:cNvSpPr>
          <p:nvPr>
            <p:ph type="title" hasCustomPrompt="1"/>
          </p:nvPr>
        </p:nvSpPr>
        <p:spPr>
          <a:xfrm>
            <a:off x="266399" y="58138"/>
            <a:ext cx="7200000" cy="748112"/>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smtClean="0"/>
              <a:t>Main text</a:t>
            </a:r>
            <a:endParaRPr lang="en-GB" dirty="0"/>
          </a:p>
        </p:txBody>
      </p:sp>
      <p:sp>
        <p:nvSpPr>
          <p:cNvPr id="26" name="Subheader Placeholder"/>
          <p:cNvSpPr>
            <a:spLocks noGrp="1"/>
          </p:cNvSpPr>
          <p:nvPr>
            <p:ph type="body" sz="quarter" idx="14" hasCustomPrompt="1"/>
          </p:nvPr>
        </p:nvSpPr>
        <p:spPr>
          <a:xfrm>
            <a:off x="266402" y="6525344"/>
            <a:ext cx="8568000"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smtClean="0"/>
              <a:t>Source / Disclaimer / Annotations: </a:t>
            </a:r>
          </a:p>
        </p:txBody>
      </p:sp>
      <p:sp>
        <p:nvSpPr>
          <p:cNvPr id="16" name="Text Placeholder 11"/>
          <p:cNvSpPr>
            <a:spLocks noGrp="1"/>
          </p:cNvSpPr>
          <p:nvPr>
            <p:ph type="body" sz="quarter" idx="15" hasCustomPrompt="1"/>
          </p:nvPr>
        </p:nvSpPr>
        <p:spPr>
          <a:xfrm>
            <a:off x="266402" y="1202400"/>
            <a:ext cx="9370800" cy="428400"/>
          </a:xfrm>
          <a:prstGeom prst="rect">
            <a:avLst/>
          </a:prstGeom>
        </p:spPr>
        <p:txBody>
          <a:bodyPr lIns="0" tIns="0" rIns="0" bIns="0"/>
          <a:lstStyle>
            <a:lvl1pPr algn="l" defTabSz="957263" rtl="0" eaLnBrk="1" fontAlgn="base" hangingPunct="1">
              <a:spcBef>
                <a:spcPts val="0"/>
              </a:spcBef>
              <a:spcAft>
                <a:spcPts val="0"/>
              </a:spcAft>
              <a:buClr>
                <a:srgbClr val="CC3300"/>
              </a:buClr>
              <a:defRPr lang="en-US" sz="1400" b="1" baseline="0" dirty="0" smtClean="0">
                <a:solidFill>
                  <a:schemeClr val="tx1"/>
                </a:solidFill>
                <a:latin typeface="+mj-lt"/>
                <a:ea typeface="MS PGothic" pitchFamily="34" charset="-128"/>
                <a:cs typeface="Arial Unicode MS" pitchFamily="34" charset="-128"/>
              </a:defRPr>
            </a:lvl1pPr>
          </a:lstStyle>
          <a:p>
            <a:pPr lvl="0" algn="l" defTabSz="957263" rtl="0" eaLnBrk="1" fontAlgn="base" hangingPunct="1">
              <a:spcBef>
                <a:spcPts val="0"/>
              </a:spcBef>
              <a:spcAft>
                <a:spcPts val="0"/>
              </a:spcAft>
              <a:buClr>
                <a:srgbClr val="CC3300"/>
              </a:buClr>
            </a:pPr>
            <a:r>
              <a:rPr lang="en-US" dirty="0" smtClean="0"/>
              <a:t>Subheading text (optional)</a:t>
            </a:r>
            <a:br>
              <a:rPr lang="en-US" dirty="0" smtClean="0"/>
            </a:br>
            <a:r>
              <a:rPr lang="en-US" dirty="0" smtClean="0"/>
              <a:t>Subheading text (optional)</a:t>
            </a:r>
          </a:p>
        </p:txBody>
      </p:sp>
      <p:sp>
        <p:nvSpPr>
          <p:cNvPr id="18" name="Slide Number Placeholder"/>
          <p:cNvSpPr>
            <a:spLocks noGrp="1"/>
          </p:cNvSpPr>
          <p:nvPr>
            <p:ph type="ftr" sz="quarter" idx="3"/>
          </p:nvPr>
        </p:nvSpPr>
        <p:spPr>
          <a:xfrm>
            <a:off x="8834400" y="6525344"/>
            <a:ext cx="795760" cy="230400"/>
          </a:xfrm>
          <a:prstGeom prst="rect">
            <a:avLst/>
          </a:prstGeom>
        </p:spPr>
        <p:txBody>
          <a:bodyPr lIns="0" tIns="0" rIns="18000" bIns="18000" anchor="ctr"/>
          <a:lstStyle>
            <a:lvl1pPr algn="ctr">
              <a:defRPr sz="1000">
                <a:solidFill>
                  <a:schemeClr val="accent2"/>
                </a:solidFill>
              </a:defRPr>
            </a:lvl1pPr>
          </a:lstStyle>
          <a:p>
            <a:pPr algn="r"/>
            <a:endParaRPr lang="en-GB" dirty="0"/>
          </a:p>
        </p:txBody>
      </p:sp>
      <p:sp>
        <p:nvSpPr>
          <p:cNvPr id="17" name="Content Placeholder 3"/>
          <p:cNvSpPr>
            <a:spLocks noGrp="1"/>
          </p:cNvSpPr>
          <p:nvPr>
            <p:ph sz="half" idx="27" hasCustomPrompt="1"/>
          </p:nvPr>
        </p:nvSpPr>
        <p:spPr>
          <a:xfrm>
            <a:off x="272481" y="1900800"/>
            <a:ext cx="4611601"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9" name="Text Placeholder 2"/>
          <p:cNvSpPr>
            <a:spLocks noGrp="1"/>
          </p:cNvSpPr>
          <p:nvPr>
            <p:ph type="body" idx="28" hasCustomPrompt="1"/>
          </p:nvPr>
        </p:nvSpPr>
        <p:spPr>
          <a:xfrm>
            <a:off x="272481" y="1684068"/>
            <a:ext cx="4611601"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20" name="Content Placeholder 3"/>
          <p:cNvSpPr>
            <a:spLocks noGrp="1"/>
          </p:cNvSpPr>
          <p:nvPr>
            <p:ph sz="half" idx="29" hasCustomPrompt="1"/>
          </p:nvPr>
        </p:nvSpPr>
        <p:spPr>
          <a:xfrm>
            <a:off x="272481" y="3556984"/>
            <a:ext cx="4611601"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2" name="Text Placeholder 2"/>
          <p:cNvSpPr>
            <a:spLocks noGrp="1"/>
          </p:cNvSpPr>
          <p:nvPr>
            <p:ph type="body" idx="30" hasCustomPrompt="1"/>
          </p:nvPr>
        </p:nvSpPr>
        <p:spPr>
          <a:xfrm>
            <a:off x="272481" y="3340252"/>
            <a:ext cx="4611601"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24" name="Content Placeholder 3"/>
          <p:cNvSpPr>
            <a:spLocks noGrp="1"/>
          </p:cNvSpPr>
          <p:nvPr>
            <p:ph sz="half" idx="31" hasCustomPrompt="1"/>
          </p:nvPr>
        </p:nvSpPr>
        <p:spPr>
          <a:xfrm>
            <a:off x="272481" y="5213168"/>
            <a:ext cx="4611601" cy="1312176"/>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7" name="Text Placeholder 2"/>
          <p:cNvSpPr>
            <a:spLocks noGrp="1"/>
          </p:cNvSpPr>
          <p:nvPr>
            <p:ph type="body" idx="32" hasCustomPrompt="1"/>
          </p:nvPr>
        </p:nvSpPr>
        <p:spPr>
          <a:xfrm>
            <a:off x="272481" y="4996436"/>
            <a:ext cx="4611601"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14" name="Content Placeholder 3"/>
          <p:cNvSpPr>
            <a:spLocks noGrp="1"/>
          </p:cNvSpPr>
          <p:nvPr>
            <p:ph sz="half" idx="26" hasCustomPrompt="1"/>
          </p:nvPr>
        </p:nvSpPr>
        <p:spPr>
          <a:xfrm>
            <a:off x="5025009" y="1900800"/>
            <a:ext cx="4611601" cy="462454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5" name="Text Placeholder 2"/>
          <p:cNvSpPr>
            <a:spLocks noGrp="1"/>
          </p:cNvSpPr>
          <p:nvPr>
            <p:ph type="body" idx="1" hasCustomPrompt="1"/>
          </p:nvPr>
        </p:nvSpPr>
        <p:spPr>
          <a:xfrm>
            <a:off x="5025009" y="1684068"/>
            <a:ext cx="4611601"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24">
    <p:spTree>
      <p:nvGrpSpPr>
        <p:cNvPr id="1" name=""/>
        <p:cNvGrpSpPr/>
        <p:nvPr/>
      </p:nvGrpSpPr>
      <p:grpSpPr>
        <a:xfrm>
          <a:off x="0" y="0"/>
          <a:ext cx="0" cy="0"/>
          <a:chOff x="0" y="0"/>
          <a:chExt cx="0" cy="0"/>
        </a:xfrm>
      </p:grpSpPr>
      <p:sp>
        <p:nvSpPr>
          <p:cNvPr id="24" name="Slide Header Placeholder"/>
          <p:cNvSpPr>
            <a:spLocks noGrp="1"/>
          </p:cNvSpPr>
          <p:nvPr>
            <p:ph type="title" hasCustomPrompt="1"/>
          </p:nvPr>
        </p:nvSpPr>
        <p:spPr>
          <a:xfrm>
            <a:off x="266399" y="58138"/>
            <a:ext cx="7200000" cy="748112"/>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smtClean="0"/>
              <a:t>Main text</a:t>
            </a:r>
            <a:endParaRPr lang="en-GB" dirty="0"/>
          </a:p>
        </p:txBody>
      </p:sp>
      <p:sp>
        <p:nvSpPr>
          <p:cNvPr id="25" name="Subheader Placeholder"/>
          <p:cNvSpPr>
            <a:spLocks noGrp="1"/>
          </p:cNvSpPr>
          <p:nvPr>
            <p:ph type="body" sz="quarter" idx="14" hasCustomPrompt="1"/>
          </p:nvPr>
        </p:nvSpPr>
        <p:spPr>
          <a:xfrm>
            <a:off x="266402" y="6525344"/>
            <a:ext cx="8568000"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smtClean="0"/>
              <a:t>Source / Disclaimer / Annotations: </a:t>
            </a:r>
          </a:p>
        </p:txBody>
      </p:sp>
      <p:sp>
        <p:nvSpPr>
          <p:cNvPr id="29" name="Content Placeholder 3"/>
          <p:cNvSpPr>
            <a:spLocks noGrp="1"/>
          </p:cNvSpPr>
          <p:nvPr>
            <p:ph sz="half" idx="36" hasCustomPrompt="1"/>
          </p:nvPr>
        </p:nvSpPr>
        <p:spPr>
          <a:xfrm>
            <a:off x="266402" y="1900799"/>
            <a:ext cx="937080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1" name="Content Placeholder 3"/>
          <p:cNvSpPr>
            <a:spLocks noGrp="1"/>
          </p:cNvSpPr>
          <p:nvPr>
            <p:ph sz="half" idx="39" hasCustomPrompt="1"/>
          </p:nvPr>
        </p:nvSpPr>
        <p:spPr>
          <a:xfrm>
            <a:off x="266400" y="4324854"/>
            <a:ext cx="3024000"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2" name="Content Placeholder 3"/>
          <p:cNvSpPr>
            <a:spLocks noGrp="1"/>
          </p:cNvSpPr>
          <p:nvPr>
            <p:ph sz="half" idx="40" hasCustomPrompt="1"/>
          </p:nvPr>
        </p:nvSpPr>
        <p:spPr>
          <a:xfrm>
            <a:off x="6609602" y="4324854"/>
            <a:ext cx="3024000"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3" name="Content Placeholder 3"/>
          <p:cNvSpPr>
            <a:spLocks noGrp="1"/>
          </p:cNvSpPr>
          <p:nvPr>
            <p:ph sz="half" idx="41" hasCustomPrompt="1"/>
          </p:nvPr>
        </p:nvSpPr>
        <p:spPr>
          <a:xfrm>
            <a:off x="3439802" y="4324854"/>
            <a:ext cx="3024000"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8" name="Text Placeholder 11"/>
          <p:cNvSpPr>
            <a:spLocks noGrp="1"/>
          </p:cNvSpPr>
          <p:nvPr>
            <p:ph type="body" sz="quarter" idx="15" hasCustomPrompt="1"/>
          </p:nvPr>
        </p:nvSpPr>
        <p:spPr>
          <a:xfrm>
            <a:off x="266402" y="1202400"/>
            <a:ext cx="9370800" cy="428400"/>
          </a:xfrm>
          <a:prstGeom prst="rect">
            <a:avLst/>
          </a:prstGeom>
        </p:spPr>
        <p:txBody>
          <a:bodyPr lIns="0" tIns="0" rIns="0" bIns="0"/>
          <a:lstStyle>
            <a:lvl1pPr>
              <a:spcBef>
                <a:spcPts val="0"/>
              </a:spcBef>
              <a:spcAft>
                <a:spcPts val="0"/>
              </a:spcAft>
              <a:defRPr sz="1400" b="1" baseline="0">
                <a:latin typeface="+mj-lt"/>
                <a:ea typeface="MS PGothic" pitchFamily="34" charset="-128"/>
              </a:defRPr>
            </a:lvl1pPr>
          </a:lstStyle>
          <a:p>
            <a:pPr lvl="0"/>
            <a:r>
              <a:rPr lang="en-US" dirty="0" smtClean="0"/>
              <a:t>Subheading text (optional)</a:t>
            </a:r>
            <a:br>
              <a:rPr lang="en-US" dirty="0" smtClean="0"/>
            </a:br>
            <a:r>
              <a:rPr lang="en-US" dirty="0" smtClean="0"/>
              <a:t>Subheading text (optional)</a:t>
            </a:r>
          </a:p>
        </p:txBody>
      </p:sp>
      <p:sp>
        <p:nvSpPr>
          <p:cNvPr id="21" name="Slide Number Placeholder"/>
          <p:cNvSpPr>
            <a:spLocks noGrp="1"/>
          </p:cNvSpPr>
          <p:nvPr>
            <p:ph type="ftr" sz="quarter" idx="3"/>
          </p:nvPr>
        </p:nvSpPr>
        <p:spPr>
          <a:xfrm>
            <a:off x="8834400" y="6525344"/>
            <a:ext cx="795760" cy="230400"/>
          </a:xfrm>
          <a:prstGeom prst="rect">
            <a:avLst/>
          </a:prstGeom>
        </p:spPr>
        <p:txBody>
          <a:bodyPr lIns="0" tIns="0" rIns="18000" bIns="18000" anchor="ctr"/>
          <a:lstStyle>
            <a:lvl1pPr algn="ctr">
              <a:defRPr sz="1000">
                <a:solidFill>
                  <a:schemeClr val="accent2"/>
                </a:solidFill>
              </a:defRPr>
            </a:lvl1pPr>
          </a:lstStyle>
          <a:p>
            <a:pPr algn="r"/>
            <a:endParaRPr lang="en-GB" dirty="0"/>
          </a:p>
        </p:txBody>
      </p:sp>
      <p:sp>
        <p:nvSpPr>
          <p:cNvPr id="36" name="Text Placeholder 2"/>
          <p:cNvSpPr>
            <a:spLocks noGrp="1"/>
          </p:cNvSpPr>
          <p:nvPr>
            <p:ph type="body" idx="1" hasCustomPrompt="1"/>
          </p:nvPr>
        </p:nvSpPr>
        <p:spPr>
          <a:xfrm>
            <a:off x="266402" y="1684068"/>
            <a:ext cx="93708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40" name="Text Placeholder 2"/>
          <p:cNvSpPr>
            <a:spLocks noGrp="1"/>
          </p:cNvSpPr>
          <p:nvPr>
            <p:ph type="body" idx="44" hasCustomPrompt="1"/>
          </p:nvPr>
        </p:nvSpPr>
        <p:spPr>
          <a:xfrm>
            <a:off x="266400" y="4116348"/>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44" name="Text Placeholder 2"/>
          <p:cNvSpPr>
            <a:spLocks noGrp="1"/>
          </p:cNvSpPr>
          <p:nvPr>
            <p:ph type="body" idx="45" hasCustomPrompt="1"/>
          </p:nvPr>
        </p:nvSpPr>
        <p:spPr>
          <a:xfrm>
            <a:off x="3440858" y="4116348"/>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45" name="Text Placeholder 2"/>
          <p:cNvSpPr>
            <a:spLocks noGrp="1"/>
          </p:cNvSpPr>
          <p:nvPr>
            <p:ph type="body" idx="46" hasCustomPrompt="1"/>
          </p:nvPr>
        </p:nvSpPr>
        <p:spPr>
          <a:xfrm>
            <a:off x="6609602" y="4116348"/>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
    <p:spTree>
      <p:nvGrpSpPr>
        <p:cNvPr id="1" name=""/>
        <p:cNvGrpSpPr/>
        <p:nvPr/>
      </p:nvGrpSpPr>
      <p:grpSpPr>
        <a:xfrm>
          <a:off x="0" y="0"/>
          <a:ext cx="0" cy="0"/>
          <a:chOff x="0" y="0"/>
          <a:chExt cx="0" cy="0"/>
        </a:xfrm>
      </p:grpSpPr>
      <p:sp>
        <p:nvSpPr>
          <p:cNvPr id="7" name="Text Placeholder 17"/>
          <p:cNvSpPr>
            <a:spLocks noGrp="1"/>
          </p:cNvSpPr>
          <p:nvPr>
            <p:ph type="body" sz="quarter" idx="10" hasCustomPrompt="1"/>
          </p:nvPr>
        </p:nvSpPr>
        <p:spPr>
          <a:xfrm>
            <a:off x="273052" y="3645024"/>
            <a:ext cx="7821613" cy="860400"/>
          </a:xfrm>
          <a:prstGeom prst="rect">
            <a:avLst/>
          </a:prstGeom>
        </p:spPr>
        <p:txBody>
          <a:bodyPr lIns="0" tIns="0" rIns="0" bIns="0" anchor="b" anchorCtr="0"/>
          <a:lstStyle>
            <a:lvl1pPr>
              <a:lnSpc>
                <a:spcPct val="120000"/>
              </a:lnSpc>
              <a:spcBef>
                <a:spcPts val="1000"/>
              </a:spcBef>
              <a:spcAft>
                <a:spcPts val="1000"/>
              </a:spcAft>
              <a:defRPr kumimoji="0" lang="en-GB" sz="24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defRPr>
            </a:lvl1pPr>
          </a:lstStyle>
          <a:p>
            <a:pPr marL="0" marR="0" lvl="0" indent="0" algn="l" defTabSz="957263" rtl="0" eaLnBrk="1" fontAlgn="base" latinLnBrk="0" hangingPunct="1">
              <a:lnSpc>
                <a:spcPct val="100000"/>
              </a:lnSpc>
              <a:spcBef>
                <a:spcPct val="0"/>
              </a:spcBef>
              <a:spcAft>
                <a:spcPct val="0"/>
              </a:spcAft>
              <a:buClrTx/>
              <a:buSzTx/>
              <a:buFontTx/>
              <a:buNone/>
              <a:tabLst/>
              <a:defRPr/>
            </a:pPr>
            <a:r>
              <a:rPr lang="en-US" dirty="0" smtClean="0"/>
              <a:t>Enter your title here</a:t>
            </a:r>
            <a:endParaRPr lang="en-GB" dirty="0"/>
          </a:p>
        </p:txBody>
      </p:sp>
      <p:grpSp>
        <p:nvGrpSpPr>
          <p:cNvPr id="12" name="Group 52"/>
          <p:cNvGrpSpPr>
            <a:grpSpLocks/>
          </p:cNvGrpSpPr>
          <p:nvPr userDrawn="1"/>
        </p:nvGrpSpPr>
        <p:grpSpPr bwMode="auto">
          <a:xfrm>
            <a:off x="0" y="3313112"/>
            <a:ext cx="9906000" cy="115888"/>
            <a:chOff x="0" y="1474"/>
            <a:chExt cx="5760" cy="73"/>
          </a:xfrm>
        </p:grpSpPr>
        <p:sp>
          <p:nvSpPr>
            <p:cNvPr id="13" name="Rectangle 53"/>
            <p:cNvSpPr>
              <a:spLocks noChangeArrowheads="1"/>
            </p:cNvSpPr>
            <p:nvPr userDrawn="1"/>
          </p:nvSpPr>
          <p:spPr bwMode="auto">
            <a:xfrm>
              <a:off x="0" y="1474"/>
              <a:ext cx="4704" cy="73"/>
            </a:xfrm>
            <a:prstGeom prst="rect">
              <a:avLst/>
            </a:prstGeom>
            <a:solidFill>
              <a:srgbClr val="CA2420"/>
            </a:solidFill>
            <a:ln w="12700">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Text" lastClr="000000"/>
                </a:solidFill>
                <a:effectLst/>
                <a:uLnTx/>
                <a:uFillTx/>
              </a:endParaRPr>
            </a:p>
          </p:txBody>
        </p:sp>
        <p:sp>
          <p:nvSpPr>
            <p:cNvPr id="14" name="Rectangle 54"/>
            <p:cNvSpPr>
              <a:spLocks noChangeArrowheads="1"/>
            </p:cNvSpPr>
            <p:nvPr userDrawn="1"/>
          </p:nvSpPr>
          <p:spPr bwMode="auto">
            <a:xfrm>
              <a:off x="4704" y="1474"/>
              <a:ext cx="1056" cy="73"/>
            </a:xfrm>
            <a:prstGeom prst="rect">
              <a:avLst/>
            </a:prstGeom>
            <a:solidFill>
              <a:srgbClr val="737373"/>
            </a:solidFill>
            <a:ln w="12700">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Text" lastClr="000000"/>
                </a:solidFill>
                <a:effectLst/>
                <a:uLnTx/>
                <a:uFillTx/>
              </a:endParaRPr>
            </a:p>
          </p:txBody>
        </p:sp>
      </p:grpSp>
      <p:sp>
        <p:nvSpPr>
          <p:cNvPr id="16" name="Title 15"/>
          <p:cNvSpPr>
            <a:spLocks noGrp="1"/>
          </p:cNvSpPr>
          <p:nvPr>
            <p:ph type="title" hasCustomPrompt="1"/>
          </p:nvPr>
        </p:nvSpPr>
        <p:spPr>
          <a:xfrm>
            <a:off x="273052" y="4577584"/>
            <a:ext cx="7821613" cy="507600"/>
          </a:xfrm>
          <a:prstGeom prst="rect">
            <a:avLst/>
          </a:prstGeom>
        </p:spPr>
        <p:txBody>
          <a:bodyPr lIns="0" tIns="72000" rIns="0" bIns="0"/>
          <a:lstStyle>
            <a:lvl1pPr>
              <a:lnSpc>
                <a:spcPct val="120000"/>
              </a:lnSpc>
              <a:spcBef>
                <a:spcPts val="0"/>
              </a:spcBef>
              <a:spcAft>
                <a:spcPts val="0"/>
              </a:spcAft>
              <a:defRPr lang="en-GB" sz="1800" b="1" baseline="0" dirty="0">
                <a:solidFill>
                  <a:schemeClr val="tx1"/>
                </a:solidFill>
                <a:latin typeface="+mn-lt"/>
                <a:ea typeface="MS PGothic" pitchFamily="34" charset="-128"/>
                <a:cs typeface="Arial Unicode MS" pitchFamily="34" charset="-128"/>
              </a:defRPr>
            </a:lvl1pPr>
          </a:lstStyle>
          <a:p>
            <a:pPr lvl="0" algn="l" defTabSz="957263" rtl="0" eaLnBrk="1" fontAlgn="base" hangingPunct="1">
              <a:spcBef>
                <a:spcPts val="1000"/>
              </a:spcBef>
              <a:spcAft>
                <a:spcPts val="1000"/>
              </a:spcAft>
              <a:buClr>
                <a:srgbClr val="CC3300"/>
              </a:buClr>
            </a:pPr>
            <a:r>
              <a:rPr lang="en-US" dirty="0" smtClean="0"/>
              <a:t>Enter your subtitle here</a:t>
            </a:r>
            <a:endParaRPr lang="en-GB" dirty="0"/>
          </a:p>
        </p:txBody>
      </p:sp>
      <p:pic>
        <p:nvPicPr>
          <p:cNvPr id="20" name="Picture 19" descr="NOMURA.WMF"/>
          <p:cNvPicPr>
            <a:picLocks noChangeAspect="1"/>
          </p:cNvPicPr>
          <p:nvPr userDrawn="1"/>
        </p:nvPicPr>
        <p:blipFill>
          <a:blip r:embed="rId2" cstate="print">
            <a:lum/>
          </a:blip>
          <a:stretch>
            <a:fillRect/>
          </a:stretch>
        </p:blipFill>
        <p:spPr>
          <a:xfrm>
            <a:off x="8088843" y="2922589"/>
            <a:ext cx="1512000" cy="268860"/>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25">
    <p:spTree>
      <p:nvGrpSpPr>
        <p:cNvPr id="1" name=""/>
        <p:cNvGrpSpPr/>
        <p:nvPr/>
      </p:nvGrpSpPr>
      <p:grpSpPr>
        <a:xfrm>
          <a:off x="0" y="0"/>
          <a:ext cx="0" cy="0"/>
          <a:chOff x="0" y="0"/>
          <a:chExt cx="0" cy="0"/>
        </a:xfrm>
      </p:grpSpPr>
      <p:sp>
        <p:nvSpPr>
          <p:cNvPr id="24" name="Slide Header Placeholder"/>
          <p:cNvSpPr>
            <a:spLocks noGrp="1"/>
          </p:cNvSpPr>
          <p:nvPr>
            <p:ph type="title" hasCustomPrompt="1"/>
          </p:nvPr>
        </p:nvSpPr>
        <p:spPr>
          <a:xfrm>
            <a:off x="266399" y="58138"/>
            <a:ext cx="7200000" cy="748112"/>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smtClean="0"/>
              <a:t>Main text</a:t>
            </a:r>
            <a:endParaRPr lang="en-GB" dirty="0"/>
          </a:p>
        </p:txBody>
      </p:sp>
      <p:sp>
        <p:nvSpPr>
          <p:cNvPr id="25" name="Subheader Placeholder"/>
          <p:cNvSpPr>
            <a:spLocks noGrp="1"/>
          </p:cNvSpPr>
          <p:nvPr>
            <p:ph type="body" sz="quarter" idx="14" hasCustomPrompt="1"/>
          </p:nvPr>
        </p:nvSpPr>
        <p:spPr>
          <a:xfrm>
            <a:off x="266402" y="6525344"/>
            <a:ext cx="8568000"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smtClean="0"/>
              <a:t>Source / Disclaimer / Annotations: </a:t>
            </a:r>
          </a:p>
        </p:txBody>
      </p:sp>
      <p:sp>
        <p:nvSpPr>
          <p:cNvPr id="41" name="Content Placeholder 3"/>
          <p:cNvSpPr>
            <a:spLocks noGrp="1"/>
          </p:cNvSpPr>
          <p:nvPr>
            <p:ph sz="half" idx="39" hasCustomPrompt="1"/>
          </p:nvPr>
        </p:nvSpPr>
        <p:spPr>
          <a:xfrm>
            <a:off x="266400" y="1899072"/>
            <a:ext cx="3024000"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2" name="Content Placeholder 3"/>
          <p:cNvSpPr>
            <a:spLocks noGrp="1"/>
          </p:cNvSpPr>
          <p:nvPr>
            <p:ph sz="half" idx="40" hasCustomPrompt="1"/>
          </p:nvPr>
        </p:nvSpPr>
        <p:spPr>
          <a:xfrm>
            <a:off x="6609602" y="1899072"/>
            <a:ext cx="3024000"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3" name="Content Placeholder 3"/>
          <p:cNvSpPr>
            <a:spLocks noGrp="1"/>
          </p:cNvSpPr>
          <p:nvPr>
            <p:ph sz="half" idx="41" hasCustomPrompt="1"/>
          </p:nvPr>
        </p:nvSpPr>
        <p:spPr>
          <a:xfrm>
            <a:off x="3439802" y="1899072"/>
            <a:ext cx="3024000" cy="2178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8" name="Text Placeholder 11"/>
          <p:cNvSpPr>
            <a:spLocks noGrp="1"/>
          </p:cNvSpPr>
          <p:nvPr>
            <p:ph type="body" sz="quarter" idx="15" hasCustomPrompt="1"/>
          </p:nvPr>
        </p:nvSpPr>
        <p:spPr>
          <a:xfrm>
            <a:off x="266402" y="1202400"/>
            <a:ext cx="9370800" cy="428400"/>
          </a:xfrm>
          <a:prstGeom prst="rect">
            <a:avLst/>
          </a:prstGeom>
        </p:spPr>
        <p:txBody>
          <a:bodyPr lIns="0" tIns="0" rIns="0" bIns="0"/>
          <a:lstStyle>
            <a:lvl1pPr>
              <a:spcBef>
                <a:spcPts val="0"/>
              </a:spcBef>
              <a:spcAft>
                <a:spcPts val="0"/>
              </a:spcAft>
              <a:defRPr sz="1400" b="1" baseline="0">
                <a:latin typeface="+mj-lt"/>
                <a:ea typeface="MS PGothic" pitchFamily="34" charset="-128"/>
              </a:defRPr>
            </a:lvl1pPr>
          </a:lstStyle>
          <a:p>
            <a:pPr lvl="0"/>
            <a:r>
              <a:rPr lang="en-US" dirty="0" smtClean="0"/>
              <a:t>Subheading text (optional)</a:t>
            </a:r>
            <a:br>
              <a:rPr lang="en-US" dirty="0" smtClean="0"/>
            </a:br>
            <a:r>
              <a:rPr lang="en-US" dirty="0" smtClean="0"/>
              <a:t>Subheading text (optional)</a:t>
            </a:r>
          </a:p>
        </p:txBody>
      </p:sp>
      <p:sp>
        <p:nvSpPr>
          <p:cNvPr id="21" name="Slide Number Placeholder"/>
          <p:cNvSpPr>
            <a:spLocks noGrp="1"/>
          </p:cNvSpPr>
          <p:nvPr>
            <p:ph type="ftr" sz="quarter" idx="3"/>
          </p:nvPr>
        </p:nvSpPr>
        <p:spPr>
          <a:xfrm>
            <a:off x="8834400" y="6525344"/>
            <a:ext cx="795760" cy="230400"/>
          </a:xfrm>
          <a:prstGeom prst="rect">
            <a:avLst/>
          </a:prstGeom>
        </p:spPr>
        <p:txBody>
          <a:bodyPr lIns="0" tIns="0" rIns="18000" bIns="18000" anchor="ctr"/>
          <a:lstStyle>
            <a:lvl1pPr algn="ctr">
              <a:defRPr sz="1000">
                <a:solidFill>
                  <a:schemeClr val="accent2"/>
                </a:solidFill>
              </a:defRPr>
            </a:lvl1pPr>
          </a:lstStyle>
          <a:p>
            <a:pPr algn="r"/>
            <a:endParaRPr lang="en-GB" dirty="0"/>
          </a:p>
        </p:txBody>
      </p:sp>
      <p:sp>
        <p:nvSpPr>
          <p:cNvPr id="40" name="Text Placeholder 2"/>
          <p:cNvSpPr>
            <a:spLocks noGrp="1"/>
          </p:cNvSpPr>
          <p:nvPr>
            <p:ph type="body" idx="44" hasCustomPrompt="1"/>
          </p:nvPr>
        </p:nvSpPr>
        <p:spPr>
          <a:xfrm>
            <a:off x="266400" y="1684800"/>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44" name="Text Placeholder 2"/>
          <p:cNvSpPr>
            <a:spLocks noGrp="1"/>
          </p:cNvSpPr>
          <p:nvPr>
            <p:ph type="body" idx="45" hasCustomPrompt="1"/>
          </p:nvPr>
        </p:nvSpPr>
        <p:spPr>
          <a:xfrm>
            <a:off x="3440858" y="1684800"/>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45" name="Text Placeholder 2"/>
          <p:cNvSpPr>
            <a:spLocks noGrp="1"/>
          </p:cNvSpPr>
          <p:nvPr>
            <p:ph type="body" idx="46" hasCustomPrompt="1"/>
          </p:nvPr>
        </p:nvSpPr>
        <p:spPr>
          <a:xfrm>
            <a:off x="6609602" y="1684800"/>
            <a:ext cx="30240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14" name="Content Placeholder 3"/>
          <p:cNvSpPr>
            <a:spLocks noGrp="1"/>
          </p:cNvSpPr>
          <p:nvPr>
            <p:ph sz="half" idx="36" hasCustomPrompt="1"/>
          </p:nvPr>
        </p:nvSpPr>
        <p:spPr>
          <a:xfrm>
            <a:off x="266402" y="4351553"/>
            <a:ext cx="937080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5" name="Text Placeholder 2"/>
          <p:cNvSpPr>
            <a:spLocks noGrp="1"/>
          </p:cNvSpPr>
          <p:nvPr>
            <p:ph type="body" idx="1" hasCustomPrompt="1"/>
          </p:nvPr>
        </p:nvSpPr>
        <p:spPr>
          <a:xfrm>
            <a:off x="266402" y="4134822"/>
            <a:ext cx="93708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26">
    <p:spTree>
      <p:nvGrpSpPr>
        <p:cNvPr id="1" name=""/>
        <p:cNvGrpSpPr/>
        <p:nvPr/>
      </p:nvGrpSpPr>
      <p:grpSpPr>
        <a:xfrm>
          <a:off x="0" y="0"/>
          <a:ext cx="0" cy="0"/>
          <a:chOff x="0" y="0"/>
          <a:chExt cx="0" cy="0"/>
        </a:xfrm>
      </p:grpSpPr>
      <p:sp>
        <p:nvSpPr>
          <p:cNvPr id="23" name="Content Placeholder 3"/>
          <p:cNvSpPr>
            <a:spLocks noGrp="1"/>
          </p:cNvSpPr>
          <p:nvPr>
            <p:ph sz="half" idx="34" hasCustomPrompt="1"/>
          </p:nvPr>
        </p:nvSpPr>
        <p:spPr>
          <a:xfrm>
            <a:off x="272481" y="4624482"/>
            <a:ext cx="4611601" cy="174422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4" name="Content Placeholder 3"/>
          <p:cNvSpPr>
            <a:spLocks noGrp="1"/>
          </p:cNvSpPr>
          <p:nvPr>
            <p:ph sz="half" idx="35" hasCustomPrompt="1"/>
          </p:nvPr>
        </p:nvSpPr>
        <p:spPr>
          <a:xfrm>
            <a:off x="5016752" y="4624482"/>
            <a:ext cx="4611601" cy="174422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4" name="Content Placeholder 3"/>
          <p:cNvSpPr>
            <a:spLocks noGrp="1"/>
          </p:cNvSpPr>
          <p:nvPr>
            <p:ph sz="half" idx="26" hasCustomPrompt="1"/>
          </p:nvPr>
        </p:nvSpPr>
        <p:spPr>
          <a:xfrm>
            <a:off x="272481" y="2204864"/>
            <a:ext cx="4611601" cy="174422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2" name="Content Placeholder 3"/>
          <p:cNvSpPr>
            <a:spLocks noGrp="1"/>
          </p:cNvSpPr>
          <p:nvPr>
            <p:ph sz="half" idx="33" hasCustomPrompt="1"/>
          </p:nvPr>
        </p:nvSpPr>
        <p:spPr>
          <a:xfrm>
            <a:off x="5016752" y="2204864"/>
            <a:ext cx="4611601" cy="1744224"/>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8" name="Slide Header Placeholder"/>
          <p:cNvSpPr>
            <a:spLocks noGrp="1"/>
          </p:cNvSpPr>
          <p:nvPr>
            <p:ph type="title" hasCustomPrompt="1"/>
          </p:nvPr>
        </p:nvSpPr>
        <p:spPr>
          <a:xfrm>
            <a:off x="266399" y="58138"/>
            <a:ext cx="7200000" cy="748112"/>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smtClean="0"/>
              <a:t>Main text</a:t>
            </a:r>
            <a:endParaRPr lang="en-GB" dirty="0"/>
          </a:p>
        </p:txBody>
      </p:sp>
      <p:sp>
        <p:nvSpPr>
          <p:cNvPr id="21" name="Subheader Placeholder"/>
          <p:cNvSpPr>
            <a:spLocks noGrp="1"/>
          </p:cNvSpPr>
          <p:nvPr>
            <p:ph type="body" sz="quarter" idx="14" hasCustomPrompt="1"/>
          </p:nvPr>
        </p:nvSpPr>
        <p:spPr>
          <a:xfrm>
            <a:off x="266402" y="6525344"/>
            <a:ext cx="8568000"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smtClean="0"/>
              <a:t>Source / Disclaimer / Annotations: </a:t>
            </a:r>
          </a:p>
        </p:txBody>
      </p:sp>
      <p:sp>
        <p:nvSpPr>
          <p:cNvPr id="10" name="Text Placeholder 11"/>
          <p:cNvSpPr>
            <a:spLocks noGrp="1"/>
          </p:cNvSpPr>
          <p:nvPr>
            <p:ph type="body" sz="quarter" idx="15" hasCustomPrompt="1"/>
          </p:nvPr>
        </p:nvSpPr>
        <p:spPr>
          <a:xfrm>
            <a:off x="266402" y="1202400"/>
            <a:ext cx="9370800" cy="428400"/>
          </a:xfrm>
          <a:prstGeom prst="rect">
            <a:avLst/>
          </a:prstGeom>
        </p:spPr>
        <p:txBody>
          <a:bodyPr lIns="0" tIns="0" rIns="0" bIns="0"/>
          <a:lstStyle>
            <a:lvl1pPr>
              <a:spcBef>
                <a:spcPts val="0"/>
              </a:spcBef>
              <a:spcAft>
                <a:spcPts val="0"/>
              </a:spcAft>
              <a:defRPr sz="1400" b="1" baseline="0">
                <a:latin typeface="+mj-lt"/>
                <a:ea typeface="MS PGothic" pitchFamily="34" charset="-128"/>
              </a:defRPr>
            </a:lvl1pPr>
          </a:lstStyle>
          <a:p>
            <a:pPr lvl="0"/>
            <a:r>
              <a:rPr lang="en-US" dirty="0" smtClean="0"/>
              <a:t>Subheading text (optional)</a:t>
            </a:r>
            <a:br>
              <a:rPr lang="en-US" dirty="0" smtClean="0"/>
            </a:br>
            <a:r>
              <a:rPr lang="en-US" dirty="0" smtClean="0"/>
              <a:t>Subheading text (optional)</a:t>
            </a:r>
          </a:p>
        </p:txBody>
      </p:sp>
      <p:sp>
        <p:nvSpPr>
          <p:cNvPr id="15" name="Slide Number Placeholder"/>
          <p:cNvSpPr>
            <a:spLocks noGrp="1"/>
          </p:cNvSpPr>
          <p:nvPr>
            <p:ph type="ftr" sz="quarter" idx="3"/>
          </p:nvPr>
        </p:nvSpPr>
        <p:spPr>
          <a:xfrm>
            <a:off x="8834400" y="6525344"/>
            <a:ext cx="795760" cy="230400"/>
          </a:xfrm>
          <a:prstGeom prst="rect">
            <a:avLst/>
          </a:prstGeom>
        </p:spPr>
        <p:txBody>
          <a:bodyPr lIns="0" tIns="0" rIns="18000" bIns="18000" anchor="ctr"/>
          <a:lstStyle>
            <a:lvl1pPr algn="ctr">
              <a:defRPr sz="1000">
                <a:solidFill>
                  <a:schemeClr val="accent2"/>
                </a:solidFill>
              </a:defRPr>
            </a:lvl1pPr>
          </a:lstStyle>
          <a:p>
            <a:pPr algn="r"/>
            <a:endParaRPr lang="en-GB" dirty="0"/>
          </a:p>
        </p:txBody>
      </p:sp>
      <p:sp>
        <p:nvSpPr>
          <p:cNvPr id="13" name="Text Placeholder 2"/>
          <p:cNvSpPr>
            <a:spLocks noGrp="1"/>
          </p:cNvSpPr>
          <p:nvPr>
            <p:ph type="body" idx="1" hasCustomPrompt="1"/>
          </p:nvPr>
        </p:nvSpPr>
        <p:spPr>
          <a:xfrm>
            <a:off x="266402" y="1684068"/>
            <a:ext cx="93708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16" name="Text Placeholder 2"/>
          <p:cNvSpPr>
            <a:spLocks noGrp="1"/>
          </p:cNvSpPr>
          <p:nvPr>
            <p:ph type="body" idx="28" hasCustomPrompt="1"/>
          </p:nvPr>
        </p:nvSpPr>
        <p:spPr>
          <a:xfrm>
            <a:off x="266402" y="4091964"/>
            <a:ext cx="93708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11" name="Text Placeholder 2"/>
          <p:cNvSpPr>
            <a:spLocks noGrp="1"/>
          </p:cNvSpPr>
          <p:nvPr>
            <p:ph type="body" idx="29" hasCustomPrompt="1"/>
          </p:nvPr>
        </p:nvSpPr>
        <p:spPr>
          <a:xfrm>
            <a:off x="272481" y="1988864"/>
            <a:ext cx="4611601"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0" fontAlgn="base" hangingPunct="0">
              <a:lnSpc>
                <a:spcPct val="120000"/>
              </a:lnSpc>
              <a:spcBef>
                <a:spcPct val="0"/>
              </a:spcBef>
              <a:spcAft>
                <a:spcPct val="0"/>
              </a:spcAft>
              <a:buClr>
                <a:srgbClr val="CC3300"/>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12" name="Text Placeholder 2"/>
          <p:cNvSpPr>
            <a:spLocks noGrp="1"/>
          </p:cNvSpPr>
          <p:nvPr>
            <p:ph type="body" idx="30" hasCustomPrompt="1"/>
          </p:nvPr>
        </p:nvSpPr>
        <p:spPr>
          <a:xfrm>
            <a:off x="5018401" y="1988864"/>
            <a:ext cx="4611601"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0" fontAlgn="base" hangingPunct="0">
              <a:lnSpc>
                <a:spcPct val="120000"/>
              </a:lnSpc>
              <a:spcBef>
                <a:spcPct val="0"/>
              </a:spcBef>
              <a:spcAft>
                <a:spcPct val="0"/>
              </a:spcAft>
              <a:buClr>
                <a:srgbClr val="CC3300"/>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17" name="Text Placeholder 2"/>
          <p:cNvSpPr>
            <a:spLocks noGrp="1"/>
          </p:cNvSpPr>
          <p:nvPr>
            <p:ph type="body" idx="31" hasCustomPrompt="1"/>
          </p:nvPr>
        </p:nvSpPr>
        <p:spPr>
          <a:xfrm>
            <a:off x="272481" y="4406522"/>
            <a:ext cx="4611601"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0" fontAlgn="base" hangingPunct="0">
              <a:lnSpc>
                <a:spcPct val="120000"/>
              </a:lnSpc>
              <a:spcBef>
                <a:spcPct val="0"/>
              </a:spcBef>
              <a:spcAft>
                <a:spcPct val="0"/>
              </a:spcAft>
              <a:buClr>
                <a:srgbClr val="CC3300"/>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19" name="Text Placeholder 2"/>
          <p:cNvSpPr>
            <a:spLocks noGrp="1"/>
          </p:cNvSpPr>
          <p:nvPr>
            <p:ph type="body" idx="32" hasCustomPrompt="1"/>
          </p:nvPr>
        </p:nvSpPr>
        <p:spPr>
          <a:xfrm>
            <a:off x="5018401" y="4406522"/>
            <a:ext cx="4611601"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0" fontAlgn="base" hangingPunct="0">
              <a:lnSpc>
                <a:spcPct val="120000"/>
              </a:lnSpc>
              <a:spcBef>
                <a:spcPct val="0"/>
              </a:spcBef>
              <a:spcAft>
                <a:spcPct val="0"/>
              </a:spcAft>
              <a:buClr>
                <a:srgbClr val="CC3300"/>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27">
    <p:spTree>
      <p:nvGrpSpPr>
        <p:cNvPr id="1" name=""/>
        <p:cNvGrpSpPr/>
        <p:nvPr/>
      </p:nvGrpSpPr>
      <p:grpSpPr>
        <a:xfrm>
          <a:off x="0" y="0"/>
          <a:ext cx="0" cy="0"/>
          <a:chOff x="0" y="0"/>
          <a:chExt cx="0" cy="0"/>
        </a:xfrm>
      </p:grpSpPr>
      <p:sp>
        <p:nvSpPr>
          <p:cNvPr id="24" name="Slide Header Placeholder"/>
          <p:cNvSpPr>
            <a:spLocks noGrp="1"/>
          </p:cNvSpPr>
          <p:nvPr>
            <p:ph type="title" hasCustomPrompt="1"/>
          </p:nvPr>
        </p:nvSpPr>
        <p:spPr>
          <a:xfrm>
            <a:off x="266399" y="58138"/>
            <a:ext cx="7200000" cy="748112"/>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smtClean="0"/>
              <a:t>Main text</a:t>
            </a:r>
            <a:endParaRPr lang="en-GB" dirty="0"/>
          </a:p>
        </p:txBody>
      </p:sp>
      <p:sp>
        <p:nvSpPr>
          <p:cNvPr id="25" name="Subheader Placeholder"/>
          <p:cNvSpPr>
            <a:spLocks noGrp="1"/>
          </p:cNvSpPr>
          <p:nvPr>
            <p:ph type="body" sz="quarter" idx="14" hasCustomPrompt="1"/>
          </p:nvPr>
        </p:nvSpPr>
        <p:spPr>
          <a:xfrm>
            <a:off x="266402" y="6525344"/>
            <a:ext cx="8568000"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smtClean="0"/>
              <a:t>Source / Disclaimer / Annotations: </a:t>
            </a:r>
          </a:p>
        </p:txBody>
      </p:sp>
      <p:sp>
        <p:nvSpPr>
          <p:cNvPr id="41" name="Content Placeholder 3"/>
          <p:cNvSpPr>
            <a:spLocks noGrp="1"/>
          </p:cNvSpPr>
          <p:nvPr>
            <p:ph sz="half" idx="39" hasCustomPrompt="1"/>
          </p:nvPr>
        </p:nvSpPr>
        <p:spPr>
          <a:xfrm>
            <a:off x="266400" y="2187104"/>
            <a:ext cx="3024000"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2" name="Content Placeholder 3"/>
          <p:cNvSpPr>
            <a:spLocks noGrp="1"/>
          </p:cNvSpPr>
          <p:nvPr>
            <p:ph sz="half" idx="40" hasCustomPrompt="1"/>
          </p:nvPr>
        </p:nvSpPr>
        <p:spPr>
          <a:xfrm>
            <a:off x="6609602" y="2187104"/>
            <a:ext cx="3024000"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43" name="Content Placeholder 3"/>
          <p:cNvSpPr>
            <a:spLocks noGrp="1"/>
          </p:cNvSpPr>
          <p:nvPr>
            <p:ph sz="half" idx="41" hasCustomPrompt="1"/>
          </p:nvPr>
        </p:nvSpPr>
        <p:spPr>
          <a:xfrm>
            <a:off x="3439802" y="2187104"/>
            <a:ext cx="3024000"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8" name="Text Placeholder 11"/>
          <p:cNvSpPr>
            <a:spLocks noGrp="1"/>
          </p:cNvSpPr>
          <p:nvPr>
            <p:ph type="body" sz="quarter" idx="15" hasCustomPrompt="1"/>
          </p:nvPr>
        </p:nvSpPr>
        <p:spPr>
          <a:xfrm>
            <a:off x="266402" y="1202400"/>
            <a:ext cx="9370800" cy="428400"/>
          </a:xfrm>
          <a:prstGeom prst="rect">
            <a:avLst/>
          </a:prstGeom>
        </p:spPr>
        <p:txBody>
          <a:bodyPr lIns="0" tIns="0" rIns="0" bIns="0"/>
          <a:lstStyle>
            <a:lvl1pPr>
              <a:spcBef>
                <a:spcPts val="0"/>
              </a:spcBef>
              <a:spcAft>
                <a:spcPts val="0"/>
              </a:spcAft>
              <a:defRPr sz="1400" b="1" baseline="0">
                <a:latin typeface="+mj-lt"/>
                <a:ea typeface="MS PGothic" pitchFamily="34" charset="-128"/>
              </a:defRPr>
            </a:lvl1pPr>
          </a:lstStyle>
          <a:p>
            <a:pPr lvl="0"/>
            <a:r>
              <a:rPr lang="en-US" dirty="0" smtClean="0"/>
              <a:t>Subheading text (optional)</a:t>
            </a:r>
            <a:br>
              <a:rPr lang="en-US" dirty="0" smtClean="0"/>
            </a:br>
            <a:r>
              <a:rPr lang="en-US" dirty="0" smtClean="0"/>
              <a:t>Subheading text (optional)</a:t>
            </a:r>
          </a:p>
        </p:txBody>
      </p:sp>
      <p:sp>
        <p:nvSpPr>
          <p:cNvPr id="21" name="Slide Number Placeholder"/>
          <p:cNvSpPr>
            <a:spLocks noGrp="1"/>
          </p:cNvSpPr>
          <p:nvPr>
            <p:ph type="ftr" sz="quarter" idx="3"/>
          </p:nvPr>
        </p:nvSpPr>
        <p:spPr>
          <a:xfrm>
            <a:off x="8834400" y="6525344"/>
            <a:ext cx="795760" cy="230400"/>
          </a:xfrm>
          <a:prstGeom prst="rect">
            <a:avLst/>
          </a:prstGeom>
        </p:spPr>
        <p:txBody>
          <a:bodyPr lIns="0" tIns="0" rIns="18000" bIns="18000" anchor="ctr"/>
          <a:lstStyle>
            <a:lvl1pPr algn="ctr">
              <a:defRPr sz="1000">
                <a:solidFill>
                  <a:schemeClr val="accent2"/>
                </a:solidFill>
              </a:defRPr>
            </a:lvl1pPr>
          </a:lstStyle>
          <a:p>
            <a:pPr algn="r"/>
            <a:endParaRPr lang="en-GB" dirty="0"/>
          </a:p>
        </p:txBody>
      </p:sp>
      <p:sp>
        <p:nvSpPr>
          <p:cNvPr id="36" name="Text Placeholder 2"/>
          <p:cNvSpPr>
            <a:spLocks noGrp="1"/>
          </p:cNvSpPr>
          <p:nvPr>
            <p:ph type="body" idx="1" hasCustomPrompt="1"/>
          </p:nvPr>
        </p:nvSpPr>
        <p:spPr>
          <a:xfrm>
            <a:off x="266402" y="1684068"/>
            <a:ext cx="93708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40" name="Text Placeholder 2"/>
          <p:cNvSpPr>
            <a:spLocks noGrp="1"/>
          </p:cNvSpPr>
          <p:nvPr>
            <p:ph type="body" idx="44" hasCustomPrompt="1"/>
          </p:nvPr>
        </p:nvSpPr>
        <p:spPr>
          <a:xfrm>
            <a:off x="266400" y="1978598"/>
            <a:ext cx="3024000"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44" name="Text Placeholder 2"/>
          <p:cNvSpPr>
            <a:spLocks noGrp="1"/>
          </p:cNvSpPr>
          <p:nvPr>
            <p:ph type="body" idx="45" hasCustomPrompt="1"/>
          </p:nvPr>
        </p:nvSpPr>
        <p:spPr>
          <a:xfrm>
            <a:off x="3440858" y="1978598"/>
            <a:ext cx="3024000"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45" name="Text Placeholder 2"/>
          <p:cNvSpPr>
            <a:spLocks noGrp="1"/>
          </p:cNvSpPr>
          <p:nvPr>
            <p:ph type="body" idx="46" hasCustomPrompt="1"/>
          </p:nvPr>
        </p:nvSpPr>
        <p:spPr>
          <a:xfrm>
            <a:off x="6609602" y="1978598"/>
            <a:ext cx="3024000"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14" name="Content Placeholder 3"/>
          <p:cNvSpPr>
            <a:spLocks noGrp="1"/>
          </p:cNvSpPr>
          <p:nvPr>
            <p:ph sz="half" idx="47" hasCustomPrompt="1"/>
          </p:nvPr>
        </p:nvSpPr>
        <p:spPr>
          <a:xfrm>
            <a:off x="266400" y="4653336"/>
            <a:ext cx="3024000"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5" name="Content Placeholder 3"/>
          <p:cNvSpPr>
            <a:spLocks noGrp="1"/>
          </p:cNvSpPr>
          <p:nvPr>
            <p:ph sz="half" idx="48" hasCustomPrompt="1"/>
          </p:nvPr>
        </p:nvSpPr>
        <p:spPr>
          <a:xfrm>
            <a:off x="6609602" y="4653336"/>
            <a:ext cx="3024000"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6" name="Content Placeholder 3"/>
          <p:cNvSpPr>
            <a:spLocks noGrp="1"/>
          </p:cNvSpPr>
          <p:nvPr>
            <p:ph sz="half" idx="49" hasCustomPrompt="1"/>
          </p:nvPr>
        </p:nvSpPr>
        <p:spPr>
          <a:xfrm>
            <a:off x="3439802" y="4653336"/>
            <a:ext cx="3024000"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7" name="Text Placeholder 2"/>
          <p:cNvSpPr>
            <a:spLocks noGrp="1"/>
          </p:cNvSpPr>
          <p:nvPr>
            <p:ph type="body" idx="50" hasCustomPrompt="1"/>
          </p:nvPr>
        </p:nvSpPr>
        <p:spPr>
          <a:xfrm>
            <a:off x="266402" y="4150300"/>
            <a:ext cx="93708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19" name="Text Placeholder 2"/>
          <p:cNvSpPr>
            <a:spLocks noGrp="1"/>
          </p:cNvSpPr>
          <p:nvPr>
            <p:ph type="body" idx="51" hasCustomPrompt="1"/>
          </p:nvPr>
        </p:nvSpPr>
        <p:spPr>
          <a:xfrm>
            <a:off x="266400" y="4444830"/>
            <a:ext cx="3024000"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20" name="Text Placeholder 2"/>
          <p:cNvSpPr>
            <a:spLocks noGrp="1"/>
          </p:cNvSpPr>
          <p:nvPr>
            <p:ph type="body" idx="52" hasCustomPrompt="1"/>
          </p:nvPr>
        </p:nvSpPr>
        <p:spPr>
          <a:xfrm>
            <a:off x="3440858" y="4444830"/>
            <a:ext cx="3024000"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22" name="Text Placeholder 2"/>
          <p:cNvSpPr>
            <a:spLocks noGrp="1"/>
          </p:cNvSpPr>
          <p:nvPr>
            <p:ph type="body" idx="53" hasCustomPrompt="1"/>
          </p:nvPr>
        </p:nvSpPr>
        <p:spPr>
          <a:xfrm>
            <a:off x="6609602" y="4444830"/>
            <a:ext cx="3024000"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chemeClr val="tx1"/>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28">
    <p:spTree>
      <p:nvGrpSpPr>
        <p:cNvPr id="1" name=""/>
        <p:cNvGrpSpPr/>
        <p:nvPr/>
      </p:nvGrpSpPr>
      <p:grpSpPr>
        <a:xfrm>
          <a:off x="0" y="0"/>
          <a:ext cx="0" cy="0"/>
          <a:chOff x="0" y="0"/>
          <a:chExt cx="0" cy="0"/>
        </a:xfrm>
      </p:grpSpPr>
      <p:sp>
        <p:nvSpPr>
          <p:cNvPr id="25" name="Slide Header Placeholder"/>
          <p:cNvSpPr>
            <a:spLocks noGrp="1"/>
          </p:cNvSpPr>
          <p:nvPr>
            <p:ph type="title" hasCustomPrompt="1"/>
          </p:nvPr>
        </p:nvSpPr>
        <p:spPr>
          <a:xfrm>
            <a:off x="266399" y="58138"/>
            <a:ext cx="7200000" cy="748112"/>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smtClean="0"/>
              <a:t>Main text</a:t>
            </a:r>
            <a:endParaRPr lang="en-GB" dirty="0"/>
          </a:p>
        </p:txBody>
      </p:sp>
      <p:sp>
        <p:nvSpPr>
          <p:cNvPr id="26" name="Subheader Placeholder"/>
          <p:cNvSpPr>
            <a:spLocks noGrp="1"/>
          </p:cNvSpPr>
          <p:nvPr>
            <p:ph type="body" sz="quarter" idx="14" hasCustomPrompt="1"/>
          </p:nvPr>
        </p:nvSpPr>
        <p:spPr>
          <a:xfrm>
            <a:off x="266402" y="6525344"/>
            <a:ext cx="8568000"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smtClean="0"/>
              <a:t>Source / Disclaimer / Annotations: </a:t>
            </a:r>
          </a:p>
        </p:txBody>
      </p:sp>
      <p:sp>
        <p:nvSpPr>
          <p:cNvPr id="23" name="Content Placeholder 3"/>
          <p:cNvSpPr>
            <a:spLocks noGrp="1"/>
          </p:cNvSpPr>
          <p:nvPr>
            <p:ph sz="half" idx="53" hasCustomPrompt="1"/>
          </p:nvPr>
        </p:nvSpPr>
        <p:spPr>
          <a:xfrm>
            <a:off x="266401" y="2185814"/>
            <a:ext cx="2232000"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8" name="Content Placeholder 3"/>
          <p:cNvSpPr>
            <a:spLocks noGrp="1"/>
          </p:cNvSpPr>
          <p:nvPr>
            <p:ph sz="half" idx="54" hasCustomPrompt="1"/>
          </p:nvPr>
        </p:nvSpPr>
        <p:spPr>
          <a:xfrm>
            <a:off x="2649600" y="2185814"/>
            <a:ext cx="2232000"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3" name="Content Placeholder 3"/>
          <p:cNvSpPr>
            <a:spLocks noGrp="1"/>
          </p:cNvSpPr>
          <p:nvPr>
            <p:ph sz="half" idx="55" hasCustomPrompt="1"/>
          </p:nvPr>
        </p:nvSpPr>
        <p:spPr>
          <a:xfrm>
            <a:off x="5025600" y="2185814"/>
            <a:ext cx="2232000"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34" name="Content Placeholder 3"/>
          <p:cNvSpPr>
            <a:spLocks noGrp="1"/>
          </p:cNvSpPr>
          <p:nvPr>
            <p:ph sz="half" idx="56" hasCustomPrompt="1"/>
          </p:nvPr>
        </p:nvSpPr>
        <p:spPr>
          <a:xfrm>
            <a:off x="7401600" y="2185814"/>
            <a:ext cx="2232000"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6" name="Text Placeholder 11"/>
          <p:cNvSpPr>
            <a:spLocks noGrp="1"/>
          </p:cNvSpPr>
          <p:nvPr>
            <p:ph type="body" sz="quarter" idx="15" hasCustomPrompt="1"/>
          </p:nvPr>
        </p:nvSpPr>
        <p:spPr>
          <a:xfrm>
            <a:off x="266402" y="1202400"/>
            <a:ext cx="9370800" cy="428400"/>
          </a:xfrm>
          <a:prstGeom prst="rect">
            <a:avLst/>
          </a:prstGeom>
        </p:spPr>
        <p:txBody>
          <a:bodyPr lIns="0" tIns="0" rIns="0" bIns="0"/>
          <a:lstStyle>
            <a:lvl1pPr algn="l" defTabSz="957263" rtl="0" eaLnBrk="1" fontAlgn="base" hangingPunct="1">
              <a:spcBef>
                <a:spcPts val="0"/>
              </a:spcBef>
              <a:spcAft>
                <a:spcPts val="0"/>
              </a:spcAft>
              <a:buClr>
                <a:srgbClr val="CC3300"/>
              </a:buClr>
              <a:defRPr lang="en-US" sz="1400" b="1" baseline="0" dirty="0" smtClean="0">
                <a:solidFill>
                  <a:schemeClr val="tx1"/>
                </a:solidFill>
                <a:latin typeface="+mj-lt"/>
                <a:ea typeface="MS PGothic" pitchFamily="34" charset="-128"/>
                <a:cs typeface="Arial Unicode MS" pitchFamily="34" charset="-128"/>
              </a:defRPr>
            </a:lvl1pPr>
          </a:lstStyle>
          <a:p>
            <a:pPr lvl="0" algn="l" defTabSz="957263" rtl="0" eaLnBrk="1" fontAlgn="base" hangingPunct="1">
              <a:spcBef>
                <a:spcPts val="0"/>
              </a:spcBef>
              <a:spcAft>
                <a:spcPts val="0"/>
              </a:spcAft>
              <a:buClr>
                <a:srgbClr val="CC3300"/>
              </a:buClr>
            </a:pPr>
            <a:r>
              <a:rPr lang="en-US" dirty="0" smtClean="0"/>
              <a:t>Subheading text (optional)</a:t>
            </a:r>
            <a:br>
              <a:rPr lang="en-US" dirty="0" smtClean="0"/>
            </a:br>
            <a:r>
              <a:rPr lang="en-US" dirty="0" smtClean="0"/>
              <a:t>Subheading text (optional)</a:t>
            </a:r>
          </a:p>
        </p:txBody>
      </p:sp>
      <p:sp>
        <p:nvSpPr>
          <p:cNvPr id="18" name="Slide Number Placeholder"/>
          <p:cNvSpPr>
            <a:spLocks noGrp="1"/>
          </p:cNvSpPr>
          <p:nvPr>
            <p:ph type="ftr" sz="quarter" idx="3"/>
          </p:nvPr>
        </p:nvSpPr>
        <p:spPr>
          <a:xfrm>
            <a:off x="8834400" y="6525344"/>
            <a:ext cx="795760" cy="230400"/>
          </a:xfrm>
          <a:prstGeom prst="rect">
            <a:avLst/>
          </a:prstGeom>
        </p:spPr>
        <p:txBody>
          <a:bodyPr lIns="0" tIns="0" rIns="18000" bIns="18000" anchor="ctr"/>
          <a:lstStyle>
            <a:lvl1pPr algn="ctr">
              <a:defRPr sz="1000">
                <a:solidFill>
                  <a:schemeClr val="accent2"/>
                </a:solidFill>
              </a:defRPr>
            </a:lvl1pPr>
          </a:lstStyle>
          <a:p>
            <a:pPr algn="r"/>
            <a:endParaRPr lang="en-GB" dirty="0"/>
          </a:p>
        </p:txBody>
      </p:sp>
      <p:sp>
        <p:nvSpPr>
          <p:cNvPr id="35" name="Text Placeholder 2"/>
          <p:cNvSpPr>
            <a:spLocks noGrp="1"/>
          </p:cNvSpPr>
          <p:nvPr>
            <p:ph type="body" idx="1" hasCustomPrompt="1"/>
          </p:nvPr>
        </p:nvSpPr>
        <p:spPr>
          <a:xfrm>
            <a:off x="266402" y="1684068"/>
            <a:ext cx="93708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36" name="Text Placeholder 2"/>
          <p:cNvSpPr>
            <a:spLocks noGrp="1"/>
          </p:cNvSpPr>
          <p:nvPr>
            <p:ph type="body" idx="57" hasCustomPrompt="1"/>
          </p:nvPr>
        </p:nvSpPr>
        <p:spPr>
          <a:xfrm>
            <a:off x="266401" y="1979954"/>
            <a:ext cx="2232000"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37" name="Text Placeholder 2"/>
          <p:cNvSpPr>
            <a:spLocks noGrp="1"/>
          </p:cNvSpPr>
          <p:nvPr>
            <p:ph type="body" idx="58" hasCustomPrompt="1"/>
          </p:nvPr>
        </p:nvSpPr>
        <p:spPr>
          <a:xfrm>
            <a:off x="2649600" y="1979954"/>
            <a:ext cx="2232000"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38" name="Text Placeholder 2"/>
          <p:cNvSpPr>
            <a:spLocks noGrp="1"/>
          </p:cNvSpPr>
          <p:nvPr>
            <p:ph type="body" idx="59" hasCustomPrompt="1"/>
          </p:nvPr>
        </p:nvSpPr>
        <p:spPr>
          <a:xfrm>
            <a:off x="5023912" y="1979954"/>
            <a:ext cx="2232000"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39" name="Text Placeholder 2"/>
          <p:cNvSpPr>
            <a:spLocks noGrp="1"/>
          </p:cNvSpPr>
          <p:nvPr>
            <p:ph type="body" idx="60" hasCustomPrompt="1"/>
          </p:nvPr>
        </p:nvSpPr>
        <p:spPr>
          <a:xfrm>
            <a:off x="7401600" y="1979954"/>
            <a:ext cx="2232000"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17" name="Content Placeholder 3"/>
          <p:cNvSpPr>
            <a:spLocks noGrp="1"/>
          </p:cNvSpPr>
          <p:nvPr>
            <p:ph sz="half" idx="61" hasCustomPrompt="1"/>
          </p:nvPr>
        </p:nvSpPr>
        <p:spPr>
          <a:xfrm>
            <a:off x="266401" y="4578818"/>
            <a:ext cx="2232000"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9" name="Content Placeholder 3"/>
          <p:cNvSpPr>
            <a:spLocks noGrp="1"/>
          </p:cNvSpPr>
          <p:nvPr>
            <p:ph sz="half" idx="62" hasCustomPrompt="1"/>
          </p:nvPr>
        </p:nvSpPr>
        <p:spPr>
          <a:xfrm>
            <a:off x="2649600" y="4578818"/>
            <a:ext cx="2232000"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0" name="Content Placeholder 3"/>
          <p:cNvSpPr>
            <a:spLocks noGrp="1"/>
          </p:cNvSpPr>
          <p:nvPr>
            <p:ph sz="half" idx="63" hasCustomPrompt="1"/>
          </p:nvPr>
        </p:nvSpPr>
        <p:spPr>
          <a:xfrm>
            <a:off x="5025600" y="4578818"/>
            <a:ext cx="2232000"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2" name="Content Placeholder 3"/>
          <p:cNvSpPr>
            <a:spLocks noGrp="1"/>
          </p:cNvSpPr>
          <p:nvPr>
            <p:ph sz="half" idx="64" hasCustomPrompt="1"/>
          </p:nvPr>
        </p:nvSpPr>
        <p:spPr>
          <a:xfrm>
            <a:off x="7401600" y="4578818"/>
            <a:ext cx="2232000" cy="18000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4" name="Text Placeholder 2"/>
          <p:cNvSpPr>
            <a:spLocks noGrp="1"/>
          </p:cNvSpPr>
          <p:nvPr>
            <p:ph type="body" idx="65" hasCustomPrompt="1"/>
          </p:nvPr>
        </p:nvSpPr>
        <p:spPr>
          <a:xfrm>
            <a:off x="266402" y="4077072"/>
            <a:ext cx="93708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1" fontAlgn="base" hangingPunct="1">
              <a:lnSpc>
                <a:spcPct val="120000"/>
              </a:lnSpc>
              <a:spcBef>
                <a:spcPts val="200"/>
              </a:spcBef>
              <a:spcAft>
                <a:spcPts val="200"/>
              </a:spcAft>
              <a:buClr>
                <a:schemeClr val="accent1"/>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27" name="Text Placeholder 2"/>
          <p:cNvSpPr>
            <a:spLocks noGrp="1"/>
          </p:cNvSpPr>
          <p:nvPr>
            <p:ph type="body" idx="66" hasCustomPrompt="1"/>
          </p:nvPr>
        </p:nvSpPr>
        <p:spPr>
          <a:xfrm>
            <a:off x="266401" y="4372958"/>
            <a:ext cx="2232000"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29" name="Text Placeholder 2"/>
          <p:cNvSpPr>
            <a:spLocks noGrp="1"/>
          </p:cNvSpPr>
          <p:nvPr>
            <p:ph type="body" idx="67" hasCustomPrompt="1"/>
          </p:nvPr>
        </p:nvSpPr>
        <p:spPr>
          <a:xfrm>
            <a:off x="2649600" y="4372958"/>
            <a:ext cx="2232000"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30" name="Text Placeholder 2"/>
          <p:cNvSpPr>
            <a:spLocks noGrp="1"/>
          </p:cNvSpPr>
          <p:nvPr>
            <p:ph type="body" idx="68" hasCustomPrompt="1"/>
          </p:nvPr>
        </p:nvSpPr>
        <p:spPr>
          <a:xfrm>
            <a:off x="5023912" y="4372958"/>
            <a:ext cx="2232000"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31" name="Text Placeholder 2"/>
          <p:cNvSpPr>
            <a:spLocks noGrp="1"/>
          </p:cNvSpPr>
          <p:nvPr>
            <p:ph type="body" idx="69" hasCustomPrompt="1"/>
          </p:nvPr>
        </p:nvSpPr>
        <p:spPr>
          <a:xfrm>
            <a:off x="7401600" y="4372958"/>
            <a:ext cx="2232000" cy="216000"/>
          </a:xfrm>
          <a:prstGeom prst="callout1">
            <a:avLst>
              <a:gd name="adj1" fmla="val 100536"/>
              <a:gd name="adj2" fmla="val 99996"/>
              <a:gd name="adj3" fmla="val 100706"/>
              <a:gd name="adj4" fmla="val 0"/>
            </a:avLst>
          </a:prstGeom>
          <a:noFill/>
          <a:ln w="12700">
            <a:solidFill>
              <a:schemeClr val="accent2"/>
            </a:solidFill>
            <a:headEnd/>
            <a:tailEnd/>
          </a:ln>
        </p:spPr>
        <p:txBody>
          <a:bodyPr lIns="0" tIns="0" rIns="0" bIns="0" anchor="b" anchorCtr="1"/>
          <a:lstStyle>
            <a:lvl1pPr marL="0" indent="0" algn="ctr" defTabSz="815780" rtl="0" eaLnBrk="1" fontAlgn="base" hangingPunct="1">
              <a:lnSpc>
                <a:spcPct val="120000"/>
              </a:lnSpc>
              <a:spcBef>
                <a:spcPts val="200"/>
              </a:spcBef>
              <a:spcAft>
                <a:spcPts val="200"/>
              </a:spcAft>
              <a:buClr>
                <a:schemeClr val="accent1"/>
              </a:buClr>
              <a:buNone/>
              <a:defRPr lang="en-US" sz="1000" b="1" kern="1200" baseline="0" dirty="0" smtClean="0">
                <a:ln>
                  <a:noFill/>
                </a:ln>
                <a:solidFill>
                  <a:sysClr val="windowText" lastClr="000000"/>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29">
    <p:spTree>
      <p:nvGrpSpPr>
        <p:cNvPr id="1" name=""/>
        <p:cNvGrpSpPr/>
        <p:nvPr/>
      </p:nvGrpSpPr>
      <p:grpSpPr>
        <a:xfrm>
          <a:off x="0" y="0"/>
          <a:ext cx="0" cy="0"/>
          <a:chOff x="0" y="0"/>
          <a:chExt cx="0" cy="0"/>
        </a:xfrm>
      </p:grpSpPr>
      <p:sp>
        <p:nvSpPr>
          <p:cNvPr id="9" name="Slide Header Placeholder"/>
          <p:cNvSpPr>
            <a:spLocks noGrp="1"/>
          </p:cNvSpPr>
          <p:nvPr>
            <p:ph type="title" hasCustomPrompt="1"/>
          </p:nvPr>
        </p:nvSpPr>
        <p:spPr>
          <a:xfrm>
            <a:off x="266399" y="58138"/>
            <a:ext cx="7200000" cy="748112"/>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smtClean="0"/>
              <a:t>Main text</a:t>
            </a:r>
            <a:endParaRPr lang="en-GB" dirty="0"/>
          </a:p>
        </p:txBody>
      </p:sp>
      <p:sp>
        <p:nvSpPr>
          <p:cNvPr id="10" name="Subheader Placeholder"/>
          <p:cNvSpPr>
            <a:spLocks noGrp="1"/>
          </p:cNvSpPr>
          <p:nvPr>
            <p:ph type="body" sz="quarter" idx="14" hasCustomPrompt="1"/>
          </p:nvPr>
        </p:nvSpPr>
        <p:spPr>
          <a:xfrm>
            <a:off x="266402" y="6525344"/>
            <a:ext cx="8568000"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smtClean="0"/>
              <a:t>Source / Disclaimer / Annotations: </a:t>
            </a:r>
          </a:p>
        </p:txBody>
      </p:sp>
      <p:sp>
        <p:nvSpPr>
          <p:cNvPr id="6" name="Text Placeholder 11"/>
          <p:cNvSpPr>
            <a:spLocks noGrp="1"/>
          </p:cNvSpPr>
          <p:nvPr>
            <p:ph type="body" sz="quarter" idx="15" hasCustomPrompt="1"/>
          </p:nvPr>
        </p:nvSpPr>
        <p:spPr>
          <a:xfrm>
            <a:off x="266402" y="1202400"/>
            <a:ext cx="9370800" cy="428400"/>
          </a:xfrm>
          <a:prstGeom prst="rect">
            <a:avLst/>
          </a:prstGeom>
        </p:spPr>
        <p:txBody>
          <a:bodyPr lIns="0" tIns="0" rIns="0" bIns="0"/>
          <a:lstStyle>
            <a:lvl1pPr algn="l" defTabSz="957263" rtl="0" eaLnBrk="1" fontAlgn="base" hangingPunct="1">
              <a:spcBef>
                <a:spcPts val="0"/>
              </a:spcBef>
              <a:spcAft>
                <a:spcPts val="0"/>
              </a:spcAft>
              <a:buClr>
                <a:srgbClr val="CC3300"/>
              </a:buClr>
              <a:defRPr lang="en-US" sz="1400" b="1" baseline="0" dirty="0" smtClean="0">
                <a:solidFill>
                  <a:schemeClr val="tx1"/>
                </a:solidFill>
                <a:latin typeface="+mj-lt"/>
                <a:ea typeface="MS PGothic" pitchFamily="34" charset="-128"/>
                <a:cs typeface="Arial Unicode MS" pitchFamily="34" charset="-128"/>
              </a:defRPr>
            </a:lvl1pPr>
          </a:lstStyle>
          <a:p>
            <a:pPr lvl="0" algn="l" defTabSz="957263" rtl="0" eaLnBrk="1" fontAlgn="base" hangingPunct="1">
              <a:spcBef>
                <a:spcPts val="0"/>
              </a:spcBef>
              <a:spcAft>
                <a:spcPts val="0"/>
              </a:spcAft>
              <a:buClr>
                <a:srgbClr val="CC3300"/>
              </a:buClr>
            </a:pPr>
            <a:r>
              <a:rPr lang="en-US" dirty="0" smtClean="0"/>
              <a:t>Subheading text (optional)</a:t>
            </a:r>
            <a:br>
              <a:rPr lang="en-US" dirty="0" smtClean="0"/>
            </a:br>
            <a:r>
              <a:rPr lang="en-US" dirty="0" smtClean="0"/>
              <a:t>Subheading text (optional)</a:t>
            </a:r>
          </a:p>
        </p:txBody>
      </p:sp>
      <p:sp>
        <p:nvSpPr>
          <p:cNvPr id="7" name="Slide Number Placeholder"/>
          <p:cNvSpPr>
            <a:spLocks noGrp="1"/>
          </p:cNvSpPr>
          <p:nvPr>
            <p:ph type="ftr" sz="quarter" idx="3"/>
          </p:nvPr>
        </p:nvSpPr>
        <p:spPr>
          <a:xfrm>
            <a:off x="8834400" y="6525344"/>
            <a:ext cx="795760" cy="230400"/>
          </a:xfrm>
          <a:prstGeom prst="rect">
            <a:avLst/>
          </a:prstGeom>
        </p:spPr>
        <p:txBody>
          <a:bodyPr lIns="0" tIns="0" rIns="18000" bIns="18000" anchor="ctr"/>
          <a:lstStyle>
            <a:lvl1pPr algn="ctr">
              <a:defRPr sz="1000">
                <a:solidFill>
                  <a:schemeClr val="accent2"/>
                </a:solidFill>
              </a:defRPr>
            </a:lvl1pPr>
          </a:lstStyle>
          <a:p>
            <a:pPr algn="r"/>
            <a:endParaRPr lang="en-GB"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30_Blank">
    <p:spTree>
      <p:nvGrpSpPr>
        <p:cNvPr id="1" name=""/>
        <p:cNvGrpSpPr/>
        <p:nvPr/>
      </p:nvGrpSpPr>
      <p:grpSpPr>
        <a:xfrm>
          <a:off x="0" y="0"/>
          <a:ext cx="0" cy="0"/>
          <a:chOff x="0" y="0"/>
          <a:chExt cx="0" cy="0"/>
        </a:xfrm>
      </p:grpSpPr>
      <p:sp>
        <p:nvSpPr>
          <p:cNvPr id="3" name="Slide Number Placeholder"/>
          <p:cNvSpPr>
            <a:spLocks noGrp="1"/>
          </p:cNvSpPr>
          <p:nvPr>
            <p:ph type="ftr" sz="quarter" idx="3"/>
          </p:nvPr>
        </p:nvSpPr>
        <p:spPr>
          <a:xfrm>
            <a:off x="8834400" y="6525344"/>
            <a:ext cx="795760" cy="230400"/>
          </a:xfrm>
          <a:prstGeom prst="rect">
            <a:avLst/>
          </a:prstGeom>
        </p:spPr>
        <p:txBody>
          <a:bodyPr lIns="0" tIns="0" rIns="18000" bIns="18000" anchor="ctr"/>
          <a:lstStyle>
            <a:lvl1pPr algn="ctr">
              <a:defRPr sz="1000">
                <a:solidFill>
                  <a:schemeClr val="accent2"/>
                </a:solidFill>
              </a:defRPr>
            </a:lvl1pPr>
          </a:lstStyle>
          <a:p>
            <a:pPr algn="r"/>
            <a:endParaRPr lang="en-GB"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4488" y="476672"/>
            <a:ext cx="9161331" cy="48895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431668" y="1511300"/>
            <a:ext cx="9161330" cy="485775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Rectangle 18"/>
          <p:cNvSpPr>
            <a:spLocks noGrp="1" noChangeArrowheads="1"/>
          </p:cNvSpPr>
          <p:nvPr>
            <p:ph type="sldNum" sz="quarter" idx="10"/>
          </p:nvPr>
        </p:nvSpPr>
        <p:spPr>
          <a:xfrm>
            <a:off x="7376190" y="6543675"/>
            <a:ext cx="2285603" cy="228600"/>
          </a:xfrm>
          <a:prstGeom prst="rect">
            <a:avLst/>
          </a:prstGeom>
          <a:ln/>
        </p:spPr>
        <p:txBody>
          <a:bodyPr/>
          <a:lstStyle>
            <a:lvl1pPr>
              <a:defRPr sz="1600"/>
            </a:lvl1pPr>
          </a:lstStyle>
          <a:p>
            <a:pPr algn="r">
              <a:defRPr/>
            </a:pPr>
            <a:fld id="{943E745F-13F6-47AF-9AFB-B9DF97A31591}" type="slidenum">
              <a:rPr lang="en-US" smtClean="0"/>
              <a:pPr algn="r">
                <a:defRPr/>
              </a:pPr>
              <a:t>‹#›</a:t>
            </a:fld>
            <a:endParaRPr lang="en-US" dirty="0"/>
          </a:p>
        </p:txBody>
      </p:sp>
      <p:sp>
        <p:nvSpPr>
          <p:cNvPr id="5" name="Rectangle 21"/>
          <p:cNvSpPr>
            <a:spLocks noGrp="1" noChangeArrowheads="1"/>
          </p:cNvSpPr>
          <p:nvPr>
            <p:ph type="dt" sz="half" idx="11"/>
          </p:nvPr>
        </p:nvSpPr>
        <p:spPr>
          <a:xfrm>
            <a:off x="467786" y="6543680"/>
            <a:ext cx="3773223" cy="252413"/>
          </a:xfrm>
          <a:prstGeom prst="rect">
            <a:avLst/>
          </a:prstGeom>
          <a:ln/>
        </p:spPr>
        <p:txBody>
          <a:bodyPr/>
          <a:lstStyle>
            <a:lvl1pPr>
              <a:defRPr sz="1400"/>
            </a:lvl1pPr>
          </a:lstStyle>
          <a:p>
            <a:pPr>
              <a:defRPr/>
            </a:pP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ppendix">
    <p:spTree>
      <p:nvGrpSpPr>
        <p:cNvPr id="1" name=""/>
        <p:cNvGrpSpPr/>
        <p:nvPr/>
      </p:nvGrpSpPr>
      <p:grpSpPr>
        <a:xfrm>
          <a:off x="0" y="0"/>
          <a:ext cx="0" cy="0"/>
          <a:chOff x="0" y="0"/>
          <a:chExt cx="0" cy="0"/>
        </a:xfrm>
      </p:grpSpPr>
      <p:sp>
        <p:nvSpPr>
          <p:cNvPr id="5" name="Text Placeholder 17"/>
          <p:cNvSpPr>
            <a:spLocks noGrp="1"/>
          </p:cNvSpPr>
          <p:nvPr>
            <p:ph type="body" sz="quarter" idx="10" hasCustomPrompt="1"/>
          </p:nvPr>
        </p:nvSpPr>
        <p:spPr>
          <a:xfrm>
            <a:off x="273052" y="3645024"/>
            <a:ext cx="7821613" cy="860400"/>
          </a:xfrm>
          <a:prstGeom prst="rect">
            <a:avLst/>
          </a:prstGeom>
        </p:spPr>
        <p:txBody>
          <a:bodyPr lIns="0" tIns="0" rIns="0" bIns="0" anchor="b" anchorCtr="0"/>
          <a:lstStyle>
            <a:lvl1pPr>
              <a:lnSpc>
                <a:spcPct val="120000"/>
              </a:lnSpc>
              <a:spcBef>
                <a:spcPts val="1000"/>
              </a:spcBef>
              <a:spcAft>
                <a:spcPts val="1000"/>
              </a:spcAft>
              <a:defRPr kumimoji="0" lang="en-GB" sz="24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defRPr>
            </a:lvl1pPr>
          </a:lstStyle>
          <a:p>
            <a:pPr marL="0" marR="0" lvl="0" indent="0" algn="l" defTabSz="957263" rtl="0" eaLnBrk="1" fontAlgn="base" latinLnBrk="0" hangingPunct="1">
              <a:lnSpc>
                <a:spcPct val="100000"/>
              </a:lnSpc>
              <a:spcBef>
                <a:spcPct val="0"/>
              </a:spcBef>
              <a:spcAft>
                <a:spcPct val="0"/>
              </a:spcAft>
              <a:buClrTx/>
              <a:buSzTx/>
              <a:buFontTx/>
              <a:buNone/>
              <a:tabLst/>
              <a:defRPr/>
            </a:pPr>
            <a:r>
              <a:rPr lang="en-US" dirty="0" smtClean="0"/>
              <a:t>Enter your title here</a:t>
            </a:r>
            <a:endParaRPr lang="en-GB" dirty="0"/>
          </a:p>
        </p:txBody>
      </p:sp>
      <p:grpSp>
        <p:nvGrpSpPr>
          <p:cNvPr id="7" name="Group 52"/>
          <p:cNvGrpSpPr>
            <a:grpSpLocks/>
          </p:cNvGrpSpPr>
          <p:nvPr userDrawn="1"/>
        </p:nvGrpSpPr>
        <p:grpSpPr bwMode="auto">
          <a:xfrm>
            <a:off x="0" y="3313112"/>
            <a:ext cx="9906000" cy="115888"/>
            <a:chOff x="0" y="1474"/>
            <a:chExt cx="5760" cy="73"/>
          </a:xfrm>
        </p:grpSpPr>
        <p:sp>
          <p:nvSpPr>
            <p:cNvPr id="8" name="Rectangle 53"/>
            <p:cNvSpPr>
              <a:spLocks noChangeArrowheads="1"/>
            </p:cNvSpPr>
            <p:nvPr userDrawn="1"/>
          </p:nvSpPr>
          <p:spPr bwMode="auto">
            <a:xfrm>
              <a:off x="0" y="1474"/>
              <a:ext cx="4704" cy="73"/>
            </a:xfrm>
            <a:prstGeom prst="rect">
              <a:avLst/>
            </a:prstGeom>
            <a:solidFill>
              <a:srgbClr val="CA2420"/>
            </a:solidFill>
            <a:ln w="12700">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Text" lastClr="000000"/>
                </a:solidFill>
                <a:effectLst/>
                <a:uLnTx/>
                <a:uFillTx/>
              </a:endParaRPr>
            </a:p>
          </p:txBody>
        </p:sp>
        <p:sp>
          <p:nvSpPr>
            <p:cNvPr id="9" name="Rectangle 54"/>
            <p:cNvSpPr>
              <a:spLocks noChangeArrowheads="1"/>
            </p:cNvSpPr>
            <p:nvPr userDrawn="1"/>
          </p:nvSpPr>
          <p:spPr bwMode="auto">
            <a:xfrm>
              <a:off x="4704" y="1474"/>
              <a:ext cx="1056" cy="73"/>
            </a:xfrm>
            <a:prstGeom prst="rect">
              <a:avLst/>
            </a:prstGeom>
            <a:solidFill>
              <a:srgbClr val="737373"/>
            </a:solidFill>
            <a:ln w="12700">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sysClr val="windowText" lastClr="000000"/>
                </a:solidFill>
                <a:effectLst/>
                <a:uLnTx/>
                <a:uFillTx/>
              </a:endParaRPr>
            </a:p>
          </p:txBody>
        </p:sp>
      </p:grpSp>
      <p:sp>
        <p:nvSpPr>
          <p:cNvPr id="11" name="Title 15"/>
          <p:cNvSpPr>
            <a:spLocks noGrp="1"/>
          </p:cNvSpPr>
          <p:nvPr>
            <p:ph type="title" hasCustomPrompt="1"/>
          </p:nvPr>
        </p:nvSpPr>
        <p:spPr>
          <a:xfrm>
            <a:off x="273052" y="4577584"/>
            <a:ext cx="7821613" cy="507600"/>
          </a:xfrm>
          <a:prstGeom prst="rect">
            <a:avLst/>
          </a:prstGeom>
        </p:spPr>
        <p:txBody>
          <a:bodyPr lIns="0" tIns="72000" rIns="0" bIns="0"/>
          <a:lstStyle>
            <a:lvl1pPr>
              <a:lnSpc>
                <a:spcPct val="120000"/>
              </a:lnSpc>
              <a:spcBef>
                <a:spcPts val="0"/>
              </a:spcBef>
              <a:spcAft>
                <a:spcPts val="0"/>
              </a:spcAft>
              <a:defRPr lang="en-GB" sz="1800" b="1" baseline="0" dirty="0">
                <a:solidFill>
                  <a:schemeClr val="tx1"/>
                </a:solidFill>
                <a:latin typeface="+mn-lt"/>
                <a:ea typeface="MS PGothic" pitchFamily="34" charset="-128"/>
                <a:cs typeface="Arial Unicode MS" pitchFamily="34" charset="-128"/>
              </a:defRPr>
            </a:lvl1pPr>
          </a:lstStyle>
          <a:p>
            <a:pPr lvl="0" algn="l" defTabSz="957263" rtl="0" eaLnBrk="1" fontAlgn="base" hangingPunct="1">
              <a:spcBef>
                <a:spcPts val="1000"/>
              </a:spcBef>
              <a:spcAft>
                <a:spcPts val="1000"/>
              </a:spcAft>
              <a:buClr>
                <a:srgbClr val="CC3300"/>
              </a:buClr>
            </a:pPr>
            <a:r>
              <a:rPr lang="en-US" dirty="0" smtClean="0"/>
              <a:t>Enter your subtitle here</a:t>
            </a:r>
            <a:endParaRPr lang="en-GB" dirty="0"/>
          </a:p>
        </p:txBody>
      </p:sp>
      <p:pic>
        <p:nvPicPr>
          <p:cNvPr id="12" name="Picture 11" descr="NOMURA.WMF"/>
          <p:cNvPicPr>
            <a:picLocks noChangeAspect="1"/>
          </p:cNvPicPr>
          <p:nvPr userDrawn="1"/>
        </p:nvPicPr>
        <p:blipFill>
          <a:blip r:embed="rId2" cstate="print">
            <a:lum/>
          </a:blip>
          <a:stretch>
            <a:fillRect/>
          </a:stretch>
        </p:blipFill>
        <p:spPr>
          <a:xfrm>
            <a:off x="8088843" y="2922589"/>
            <a:ext cx="1512000" cy="26886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9" name="TextBox 8"/>
          <p:cNvSpPr txBox="1"/>
          <p:nvPr userDrawn="1"/>
        </p:nvSpPr>
        <p:spPr>
          <a:xfrm>
            <a:off x="266400" y="233850"/>
            <a:ext cx="7200000" cy="572400"/>
          </a:xfrm>
          <a:prstGeom prst="rect">
            <a:avLst/>
          </a:prstGeom>
          <a:noFill/>
        </p:spPr>
        <p:txBody>
          <a:bodyPr wrap="none" lIns="0" tIns="0" rIns="0" bIns="0" rtlCol="0" anchor="b" anchorCtr="0">
            <a:noAutofit/>
          </a:bodyPr>
          <a:lstStyle/>
          <a:p>
            <a:pPr>
              <a:lnSpc>
                <a:spcPct val="120000"/>
              </a:lnSpc>
            </a:pPr>
            <a:r>
              <a:rPr lang="en-GB" sz="1800" b="1" baseline="0" dirty="0" smtClean="0">
                <a:ea typeface="MS PGothic" pitchFamily="34" charset="-128"/>
              </a:rPr>
              <a:t>Table of contents</a:t>
            </a:r>
            <a:endParaRPr lang="en-GB" sz="1800" b="1" baseline="0" dirty="0">
              <a:ea typeface="MS PGothic" pitchFamily="34" charset="-128"/>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10" name="Slide Number Placeholder"/>
          <p:cNvSpPr>
            <a:spLocks noGrp="1"/>
          </p:cNvSpPr>
          <p:nvPr>
            <p:ph type="ftr" sz="quarter" idx="3"/>
          </p:nvPr>
        </p:nvSpPr>
        <p:spPr>
          <a:xfrm>
            <a:off x="8834400" y="6523049"/>
            <a:ext cx="795760" cy="230400"/>
          </a:xfrm>
          <a:prstGeom prst="rect">
            <a:avLst/>
          </a:prstGeom>
        </p:spPr>
        <p:txBody>
          <a:bodyPr lIns="0" tIns="0" rIns="18000" bIns="18000" anchor="ctr"/>
          <a:lstStyle>
            <a:lvl1pPr algn="ctr">
              <a:defRPr sz="1000">
                <a:solidFill>
                  <a:schemeClr val="accent2"/>
                </a:solidFill>
              </a:defRPr>
            </a:lvl1pPr>
          </a:lstStyle>
          <a:p>
            <a:pPr algn="r"/>
            <a:endParaRPr lang="en-GB" dirty="0"/>
          </a:p>
        </p:txBody>
      </p:sp>
      <p:sp>
        <p:nvSpPr>
          <p:cNvPr id="7" name="Subheader Placeholder"/>
          <p:cNvSpPr>
            <a:spLocks noGrp="1"/>
          </p:cNvSpPr>
          <p:nvPr>
            <p:ph type="body" sz="quarter" idx="14" hasCustomPrompt="1"/>
          </p:nvPr>
        </p:nvSpPr>
        <p:spPr>
          <a:xfrm>
            <a:off x="266402" y="6525344"/>
            <a:ext cx="8568000" cy="231856"/>
          </a:xfrm>
          <a:prstGeom prst="rect">
            <a:avLst/>
          </a:prstGeom>
        </p:spPr>
        <p:txBody>
          <a:bodyPr lIns="0" tIns="0" rIns="0" bIns="0" anchor="b" anchorCtr="0"/>
          <a:lstStyle>
            <a:lvl1pPr marL="228600" indent="-228600">
              <a:lnSpc>
                <a:spcPct val="120000"/>
              </a:lnSpc>
              <a:spcBef>
                <a:spcPts val="0"/>
              </a:spcBef>
              <a:spcAft>
                <a:spcPts val="0"/>
              </a:spcAft>
              <a:buClrTx/>
              <a:buFontTx/>
              <a:buNone/>
              <a:defRPr sz="700" i="1" baseline="0">
                <a:ea typeface="MS PGothic" pitchFamily="34" charset="-128"/>
              </a:defRPr>
            </a:lvl1pPr>
          </a:lstStyle>
          <a:p>
            <a:pPr lvl="0"/>
            <a:r>
              <a:rPr lang="en-GB" dirty="0" smtClean="0"/>
              <a:t>Source / Disclaimer / Annotations: </a:t>
            </a:r>
          </a:p>
        </p:txBody>
      </p:sp>
      <p:sp>
        <p:nvSpPr>
          <p:cNvPr id="9" name="Content Placeholder 3"/>
          <p:cNvSpPr>
            <a:spLocks noGrp="1"/>
          </p:cNvSpPr>
          <p:nvPr>
            <p:ph sz="half" idx="2" hasCustomPrompt="1"/>
          </p:nvPr>
        </p:nvSpPr>
        <p:spPr>
          <a:xfrm>
            <a:off x="266402" y="1702676"/>
            <a:ext cx="9370800" cy="4777324"/>
          </a:xfrm>
          <a:prstGeom prst="rect">
            <a:avLst/>
          </a:prstGeom>
          <a:noFill/>
          <a:ln w="9525">
            <a:noFill/>
            <a:miter lim="800000"/>
            <a:headEnd/>
            <a:tailEnd/>
          </a:ln>
        </p:spPr>
        <p:txBody>
          <a:bodyPr lIns="0" tIns="64800" rIns="46800" bIns="64800"/>
          <a:lstStyle>
            <a:lvl1pPr marL="0" indent="0" algn="l" defTabSz="815780" rtl="0" fontAlgn="base">
              <a:lnSpc>
                <a:spcPct val="120000"/>
              </a:lnSpc>
              <a:spcBef>
                <a:spcPts val="200"/>
              </a:spcBef>
              <a:spcAft>
                <a:spcPts val="200"/>
              </a:spcAft>
              <a:buSzPct val="150000"/>
              <a:buFontTx/>
              <a:buNone/>
              <a:tabLst/>
              <a:defRPr lang="en-US" sz="1200" baseline="0" dirty="0" smtClean="0">
                <a:solidFill>
                  <a:schemeClr val="tx1"/>
                </a:solidFill>
                <a:latin typeface="+mn-lt"/>
                <a:ea typeface="MS PGothic" pitchFamily="34" charset="-128"/>
                <a:cs typeface="+mn-cs"/>
              </a:defRPr>
            </a:lvl1pPr>
            <a:lvl2pPr marL="179388" indent="-177800" algn="l" defTabSz="815780" rtl="0" fontAlgn="base">
              <a:lnSpc>
                <a:spcPct val="120000"/>
              </a:lnSpc>
              <a:spcBef>
                <a:spcPts val="200"/>
              </a:spcBef>
              <a:spcAft>
                <a:spcPts val="200"/>
              </a:spcAft>
              <a:buClr>
                <a:schemeClr val="accent1"/>
              </a:buClr>
              <a:buSzPct val="70000"/>
              <a:buFont typeface="Wingdings" pitchFamily="2" charset="2"/>
              <a:buChar char="n"/>
              <a:defRPr lang="en-US" sz="1200" dirty="0" smtClean="0">
                <a:solidFill>
                  <a:schemeClr val="tx1"/>
                </a:solidFill>
                <a:latin typeface="+mn-lt"/>
                <a:ea typeface="MS PGothic" pitchFamily="34" charset="-128"/>
                <a:cs typeface="+mn-cs"/>
              </a:defRPr>
            </a:lvl2pPr>
            <a:lvl3pPr marL="357188" indent="-177800" algn="l" defTabSz="815780" rtl="0" fontAlgn="base">
              <a:lnSpc>
                <a:spcPct val="120000"/>
              </a:lnSpc>
              <a:spcBef>
                <a:spcPts val="200"/>
              </a:spcBef>
              <a:spcAft>
                <a:spcPts val="200"/>
              </a:spcAft>
              <a:buClr>
                <a:schemeClr val="accent1"/>
              </a:buClr>
              <a:buSzPts val="1200"/>
              <a:buFont typeface="Arial" pitchFamily="34" charset="0"/>
              <a:buChar char="–"/>
              <a:defRPr lang="en-US" sz="1200" dirty="0" smtClean="0">
                <a:solidFill>
                  <a:schemeClr val="tx1"/>
                </a:solidFill>
                <a:latin typeface="+mn-lt"/>
                <a:ea typeface="MS PGothic" pitchFamily="34" charset="-128"/>
                <a:cs typeface="+mn-cs"/>
              </a:defRPr>
            </a:lvl3pPr>
            <a:lvl4pPr marL="536575" indent="-179388" algn="l" defTabSz="815780" rtl="0" fontAlgn="base">
              <a:lnSpc>
                <a:spcPct val="120000"/>
              </a:lnSpc>
              <a:spcBef>
                <a:spcPts val="200"/>
              </a:spcBef>
              <a:spcAft>
                <a:spcPts val="200"/>
              </a:spcAft>
              <a:buClr>
                <a:schemeClr val="accent1"/>
              </a:buClr>
              <a:buSzPts val="1200"/>
              <a:buFont typeface="Symbol"/>
              <a:buChar char="-"/>
              <a:defRPr lang="en-US" sz="1200" baseline="0" dirty="0" smtClean="0">
                <a:solidFill>
                  <a:schemeClr val="tx1"/>
                </a:solidFill>
                <a:latin typeface="+mn-lt"/>
                <a:ea typeface="MS PGothic" pitchFamily="34" charset="-128"/>
                <a:cs typeface="+mn-cs"/>
              </a:defRPr>
            </a:lvl4pPr>
            <a:lvl5pPr marL="715963" indent="-166688" algn="l" defTabSz="815780" rtl="0" fontAlgn="base">
              <a:lnSpc>
                <a:spcPct val="120000"/>
              </a:lnSpc>
              <a:spcBef>
                <a:spcPts val="200"/>
              </a:spcBef>
              <a:spcAft>
                <a:spcPts val="200"/>
              </a:spcAft>
              <a:buClr>
                <a:schemeClr val="accent1"/>
              </a:buClr>
              <a:buSzPts val="1200"/>
              <a:buFont typeface="Symbol"/>
              <a:buChar char="-"/>
              <a:defRPr lang="en-GB" sz="12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endParaRPr lang="en-GB" dirty="0"/>
          </a:p>
        </p:txBody>
      </p:sp>
      <p:sp>
        <p:nvSpPr>
          <p:cNvPr id="12" name="Text Placeholder 11"/>
          <p:cNvSpPr>
            <a:spLocks noGrp="1"/>
          </p:cNvSpPr>
          <p:nvPr>
            <p:ph type="body" sz="quarter" idx="15" hasCustomPrompt="1"/>
          </p:nvPr>
        </p:nvSpPr>
        <p:spPr>
          <a:xfrm>
            <a:off x="266402" y="1202400"/>
            <a:ext cx="9370800" cy="428400"/>
          </a:xfrm>
          <a:prstGeom prst="rect">
            <a:avLst/>
          </a:prstGeom>
        </p:spPr>
        <p:txBody>
          <a:bodyPr lIns="0" tIns="0" rIns="0" bIns="0"/>
          <a:lstStyle>
            <a:lvl1pPr>
              <a:spcBef>
                <a:spcPts val="0"/>
              </a:spcBef>
              <a:spcAft>
                <a:spcPts val="0"/>
              </a:spcAft>
              <a:defRPr sz="1400" b="1" baseline="0">
                <a:latin typeface="+mj-lt"/>
                <a:ea typeface="MS PGothic" pitchFamily="34" charset="-128"/>
              </a:defRPr>
            </a:lvl1pPr>
          </a:lstStyle>
          <a:p>
            <a:pPr lvl="0"/>
            <a:r>
              <a:rPr lang="en-US" dirty="0" smtClean="0"/>
              <a:t>Subheading text (optional)</a:t>
            </a:r>
            <a:br>
              <a:rPr lang="en-US" dirty="0" smtClean="0"/>
            </a:br>
            <a:r>
              <a:rPr lang="en-US" dirty="0" smtClean="0"/>
              <a:t>Subheading text (optional)</a:t>
            </a:r>
          </a:p>
        </p:txBody>
      </p:sp>
      <p:sp>
        <p:nvSpPr>
          <p:cNvPr id="6" name="Slide Header Placeholder"/>
          <p:cNvSpPr>
            <a:spLocks noGrp="1"/>
          </p:cNvSpPr>
          <p:nvPr>
            <p:ph type="title" hasCustomPrompt="1"/>
          </p:nvPr>
        </p:nvSpPr>
        <p:spPr>
          <a:xfrm>
            <a:off x="266400" y="59241"/>
            <a:ext cx="7200000" cy="747368"/>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smtClean="0"/>
              <a:t>Main text</a:t>
            </a:r>
            <a:endParaRPr lang="en-GB"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9" name="Content Placeholder 3"/>
          <p:cNvSpPr>
            <a:spLocks noGrp="1"/>
          </p:cNvSpPr>
          <p:nvPr>
            <p:ph sz="half" idx="2" hasCustomPrompt="1"/>
          </p:nvPr>
        </p:nvSpPr>
        <p:spPr>
          <a:xfrm>
            <a:off x="266402" y="1900800"/>
            <a:ext cx="9370800" cy="4583127"/>
          </a:xfrm>
          <a:prstGeom prst="rect">
            <a:avLst/>
          </a:prstGeom>
          <a:noFill/>
          <a:ln w="9525">
            <a:noFill/>
            <a:miter lim="800000"/>
            <a:headEnd/>
            <a:tailEnd/>
          </a:ln>
        </p:spPr>
        <p:txBody>
          <a:bodyPr lIns="0" tIns="108000" rIns="46800" bIns="64800"/>
          <a:lstStyle>
            <a:lvl1pPr marL="0" indent="0" algn="l" defTabSz="815780" rtl="0" fontAlgn="base">
              <a:lnSpc>
                <a:spcPct val="120000"/>
              </a:lnSpc>
              <a:spcBef>
                <a:spcPts val="200"/>
              </a:spcBef>
              <a:spcAft>
                <a:spcPts val="200"/>
              </a:spcAft>
              <a:buSzPct val="150000"/>
              <a:buFontTx/>
              <a:buNone/>
              <a:tabLst/>
              <a:defRPr lang="en-US" sz="1200" baseline="0" dirty="0" smtClean="0">
                <a:solidFill>
                  <a:schemeClr val="tx1"/>
                </a:solidFill>
                <a:latin typeface="+mn-lt"/>
                <a:ea typeface="MS PGothic" pitchFamily="34" charset="-128"/>
                <a:cs typeface="+mn-cs"/>
              </a:defRPr>
            </a:lvl1pPr>
            <a:lvl2pPr marL="179388" indent="-177800" algn="l" defTabSz="815780" rtl="0" fontAlgn="base">
              <a:lnSpc>
                <a:spcPct val="120000"/>
              </a:lnSpc>
              <a:spcBef>
                <a:spcPts val="200"/>
              </a:spcBef>
              <a:spcAft>
                <a:spcPts val="200"/>
              </a:spcAft>
              <a:buClr>
                <a:schemeClr val="accent1"/>
              </a:buClr>
              <a:buSzPct val="70000"/>
              <a:buFont typeface="Wingdings" pitchFamily="2" charset="2"/>
              <a:buChar char="n"/>
              <a:defRPr lang="en-US" sz="1200" dirty="0" smtClean="0">
                <a:solidFill>
                  <a:schemeClr val="tx1"/>
                </a:solidFill>
                <a:latin typeface="+mn-lt"/>
                <a:ea typeface="MS PGothic" pitchFamily="34" charset="-128"/>
                <a:cs typeface="+mn-cs"/>
              </a:defRPr>
            </a:lvl2pPr>
            <a:lvl3pPr marL="357188" indent="-177800" algn="l" defTabSz="815780" rtl="0" fontAlgn="base">
              <a:lnSpc>
                <a:spcPct val="120000"/>
              </a:lnSpc>
              <a:spcBef>
                <a:spcPts val="200"/>
              </a:spcBef>
              <a:spcAft>
                <a:spcPts val="200"/>
              </a:spcAft>
              <a:buClr>
                <a:schemeClr val="accent1"/>
              </a:buClr>
              <a:buSzPts val="1200"/>
              <a:buFont typeface="Arial" pitchFamily="34" charset="0"/>
              <a:buChar char="–"/>
              <a:defRPr lang="en-US" sz="1200" dirty="0" smtClean="0">
                <a:solidFill>
                  <a:schemeClr val="tx1"/>
                </a:solidFill>
                <a:latin typeface="+mn-lt"/>
                <a:ea typeface="MS PGothic" pitchFamily="34" charset="-128"/>
                <a:cs typeface="+mn-cs"/>
              </a:defRPr>
            </a:lvl3pPr>
            <a:lvl4pPr marL="536575" indent="-179388" algn="l" defTabSz="815780" rtl="0" fontAlgn="base">
              <a:lnSpc>
                <a:spcPct val="120000"/>
              </a:lnSpc>
              <a:spcBef>
                <a:spcPts val="200"/>
              </a:spcBef>
              <a:spcAft>
                <a:spcPts val="200"/>
              </a:spcAft>
              <a:buClr>
                <a:schemeClr val="accent1"/>
              </a:buClr>
              <a:buSzPts val="1200"/>
              <a:buFont typeface="Symbol"/>
              <a:buChar char="-"/>
              <a:defRPr lang="en-US" sz="1200" baseline="0" dirty="0" smtClean="0">
                <a:solidFill>
                  <a:schemeClr val="tx1"/>
                </a:solidFill>
                <a:latin typeface="+mn-lt"/>
                <a:ea typeface="MS PGothic" pitchFamily="34" charset="-128"/>
                <a:cs typeface="+mn-cs"/>
              </a:defRPr>
            </a:lvl4pPr>
            <a:lvl5pPr marL="715963" indent="-166688" algn="l" defTabSz="815780" rtl="0" fontAlgn="base">
              <a:lnSpc>
                <a:spcPct val="120000"/>
              </a:lnSpc>
              <a:spcBef>
                <a:spcPts val="200"/>
              </a:spcBef>
              <a:spcAft>
                <a:spcPts val="200"/>
              </a:spcAft>
              <a:buClr>
                <a:schemeClr val="accent1"/>
              </a:buClr>
              <a:buSzPts val="1200"/>
              <a:buFont typeface="Symbol"/>
              <a:buChar char="-"/>
              <a:defRPr lang="en-GB" sz="12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endParaRPr lang="en-GB" dirty="0"/>
          </a:p>
        </p:txBody>
      </p:sp>
      <p:sp>
        <p:nvSpPr>
          <p:cNvPr id="8" name="Text Placeholder 2"/>
          <p:cNvSpPr>
            <a:spLocks noGrp="1"/>
          </p:cNvSpPr>
          <p:nvPr>
            <p:ph type="body" idx="1" hasCustomPrompt="1"/>
          </p:nvPr>
        </p:nvSpPr>
        <p:spPr>
          <a:xfrm>
            <a:off x="266402" y="1684068"/>
            <a:ext cx="93708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13" name="Slide Header Placeholder"/>
          <p:cNvSpPr>
            <a:spLocks noGrp="1"/>
          </p:cNvSpPr>
          <p:nvPr>
            <p:ph type="title" hasCustomPrompt="1"/>
          </p:nvPr>
        </p:nvSpPr>
        <p:spPr>
          <a:xfrm>
            <a:off x="266399" y="58138"/>
            <a:ext cx="7200000" cy="748112"/>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smtClean="0"/>
              <a:t>Main text</a:t>
            </a:r>
            <a:endParaRPr lang="en-GB" dirty="0"/>
          </a:p>
        </p:txBody>
      </p:sp>
      <p:sp>
        <p:nvSpPr>
          <p:cNvPr id="14" name="Subheader Placeholder"/>
          <p:cNvSpPr>
            <a:spLocks noGrp="1"/>
          </p:cNvSpPr>
          <p:nvPr>
            <p:ph type="body" sz="quarter" idx="14" hasCustomPrompt="1"/>
          </p:nvPr>
        </p:nvSpPr>
        <p:spPr>
          <a:xfrm>
            <a:off x="266402" y="6525344"/>
            <a:ext cx="8568000"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smtClean="0"/>
              <a:t>Source / Disclaimer / Annotations: </a:t>
            </a:r>
          </a:p>
        </p:txBody>
      </p:sp>
      <p:sp>
        <p:nvSpPr>
          <p:cNvPr id="15" name="Text Placeholder 11"/>
          <p:cNvSpPr>
            <a:spLocks noGrp="1"/>
          </p:cNvSpPr>
          <p:nvPr>
            <p:ph type="body" sz="quarter" idx="15" hasCustomPrompt="1"/>
          </p:nvPr>
        </p:nvSpPr>
        <p:spPr>
          <a:xfrm>
            <a:off x="266402" y="1202400"/>
            <a:ext cx="9370800" cy="428400"/>
          </a:xfrm>
          <a:prstGeom prst="rect">
            <a:avLst/>
          </a:prstGeom>
        </p:spPr>
        <p:txBody>
          <a:bodyPr lIns="0" tIns="0" rIns="0" bIns="0"/>
          <a:lstStyle>
            <a:lvl1pPr>
              <a:spcBef>
                <a:spcPts val="0"/>
              </a:spcBef>
              <a:spcAft>
                <a:spcPts val="0"/>
              </a:spcAft>
              <a:defRPr sz="1400" b="1" baseline="0">
                <a:latin typeface="+mj-lt"/>
                <a:ea typeface="MS PGothic" pitchFamily="34" charset="-128"/>
              </a:defRPr>
            </a:lvl1pPr>
          </a:lstStyle>
          <a:p>
            <a:pPr lvl="0"/>
            <a:r>
              <a:rPr lang="en-US" dirty="0" smtClean="0"/>
              <a:t>Subheading text (optional)</a:t>
            </a:r>
            <a:br>
              <a:rPr lang="en-US" dirty="0" smtClean="0"/>
            </a:br>
            <a:r>
              <a:rPr lang="en-US" dirty="0" smtClean="0"/>
              <a:t>Subheading text (optional)</a:t>
            </a:r>
          </a:p>
        </p:txBody>
      </p:sp>
      <p:sp>
        <p:nvSpPr>
          <p:cNvPr id="10" name="Slide Number Placeholder"/>
          <p:cNvSpPr>
            <a:spLocks noGrp="1"/>
          </p:cNvSpPr>
          <p:nvPr>
            <p:ph type="ftr" sz="quarter" idx="3"/>
          </p:nvPr>
        </p:nvSpPr>
        <p:spPr>
          <a:xfrm>
            <a:off x="8834400" y="6525344"/>
            <a:ext cx="795760" cy="230400"/>
          </a:xfrm>
          <a:prstGeom prst="rect">
            <a:avLst/>
          </a:prstGeom>
        </p:spPr>
        <p:txBody>
          <a:bodyPr lIns="0" tIns="0" rIns="18000" bIns="18000" anchor="ctr"/>
          <a:lstStyle>
            <a:lvl1pPr algn="ctr">
              <a:defRPr sz="1000">
                <a:solidFill>
                  <a:schemeClr val="accent2"/>
                </a:solidFill>
              </a:defRPr>
            </a:lvl1pPr>
          </a:lstStyle>
          <a:p>
            <a:pPr algn="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24" name="Content Placeholder 3"/>
          <p:cNvSpPr>
            <a:spLocks noGrp="1"/>
          </p:cNvSpPr>
          <p:nvPr>
            <p:ph sz="half" idx="2" hasCustomPrompt="1"/>
          </p:nvPr>
        </p:nvSpPr>
        <p:spPr>
          <a:xfrm>
            <a:off x="266399" y="1900800"/>
            <a:ext cx="4611601"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3" name="Content Placeholder 3"/>
          <p:cNvSpPr>
            <a:spLocks noGrp="1"/>
          </p:cNvSpPr>
          <p:nvPr>
            <p:ph sz="half" idx="19" hasCustomPrompt="1"/>
          </p:nvPr>
        </p:nvSpPr>
        <p:spPr>
          <a:xfrm>
            <a:off x="5021999" y="1900800"/>
            <a:ext cx="4611601" cy="45831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6" name="Slide Header Placeholder"/>
          <p:cNvSpPr>
            <a:spLocks noGrp="1"/>
          </p:cNvSpPr>
          <p:nvPr>
            <p:ph type="title" hasCustomPrompt="1"/>
          </p:nvPr>
        </p:nvSpPr>
        <p:spPr>
          <a:xfrm>
            <a:off x="266399" y="58138"/>
            <a:ext cx="7200000" cy="748112"/>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smtClean="0"/>
              <a:t>Main text</a:t>
            </a:r>
            <a:endParaRPr lang="en-GB" dirty="0"/>
          </a:p>
        </p:txBody>
      </p:sp>
      <p:sp>
        <p:nvSpPr>
          <p:cNvPr id="17" name="Subheader Placeholder"/>
          <p:cNvSpPr>
            <a:spLocks noGrp="1"/>
          </p:cNvSpPr>
          <p:nvPr>
            <p:ph type="body" sz="quarter" idx="14" hasCustomPrompt="1"/>
          </p:nvPr>
        </p:nvSpPr>
        <p:spPr>
          <a:xfrm>
            <a:off x="266402" y="6525344"/>
            <a:ext cx="8568000"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smtClean="0"/>
              <a:t>Source / Disclaimer / Annotations: </a:t>
            </a:r>
          </a:p>
        </p:txBody>
      </p:sp>
      <p:sp>
        <p:nvSpPr>
          <p:cNvPr id="18" name="Text Placeholder 11"/>
          <p:cNvSpPr>
            <a:spLocks noGrp="1"/>
          </p:cNvSpPr>
          <p:nvPr>
            <p:ph type="body" sz="quarter" idx="15" hasCustomPrompt="1"/>
          </p:nvPr>
        </p:nvSpPr>
        <p:spPr>
          <a:xfrm>
            <a:off x="266402" y="1202400"/>
            <a:ext cx="9370800" cy="428400"/>
          </a:xfrm>
          <a:prstGeom prst="rect">
            <a:avLst/>
          </a:prstGeom>
        </p:spPr>
        <p:txBody>
          <a:bodyPr lIns="0" tIns="0" rIns="0" bIns="0"/>
          <a:lstStyle>
            <a:lvl1pPr>
              <a:spcBef>
                <a:spcPts val="0"/>
              </a:spcBef>
              <a:spcAft>
                <a:spcPts val="0"/>
              </a:spcAft>
              <a:defRPr sz="1400" b="1" baseline="0">
                <a:latin typeface="+mj-lt"/>
                <a:ea typeface="MS PGothic" pitchFamily="34" charset="-128"/>
              </a:defRPr>
            </a:lvl1pPr>
          </a:lstStyle>
          <a:p>
            <a:pPr lvl="0"/>
            <a:r>
              <a:rPr lang="en-US" dirty="0" smtClean="0"/>
              <a:t>Subheading text (optional)</a:t>
            </a:r>
            <a:br>
              <a:rPr lang="en-US" dirty="0" smtClean="0"/>
            </a:br>
            <a:r>
              <a:rPr lang="en-US" dirty="0" smtClean="0"/>
              <a:t>Subheading text (optional)</a:t>
            </a:r>
          </a:p>
        </p:txBody>
      </p:sp>
      <p:sp>
        <p:nvSpPr>
          <p:cNvPr id="10" name="Slide Number Placeholder"/>
          <p:cNvSpPr>
            <a:spLocks noGrp="1"/>
          </p:cNvSpPr>
          <p:nvPr>
            <p:ph type="ftr" sz="quarter" idx="3"/>
          </p:nvPr>
        </p:nvSpPr>
        <p:spPr>
          <a:xfrm>
            <a:off x="8834400" y="6525344"/>
            <a:ext cx="795760" cy="230400"/>
          </a:xfrm>
          <a:prstGeom prst="rect">
            <a:avLst/>
          </a:prstGeom>
        </p:spPr>
        <p:txBody>
          <a:bodyPr lIns="0" tIns="0" rIns="18000" bIns="18000" anchor="ctr"/>
          <a:lstStyle>
            <a:lvl1pPr algn="ctr">
              <a:defRPr sz="1000">
                <a:solidFill>
                  <a:schemeClr val="accent2"/>
                </a:solidFill>
              </a:defRPr>
            </a:lvl1pPr>
          </a:lstStyle>
          <a:p>
            <a:pPr algn="r"/>
            <a:endParaRPr lang="en-GB" dirty="0"/>
          </a:p>
        </p:txBody>
      </p:sp>
      <p:sp>
        <p:nvSpPr>
          <p:cNvPr id="12" name="Text Placeholder 2"/>
          <p:cNvSpPr>
            <a:spLocks noGrp="1"/>
          </p:cNvSpPr>
          <p:nvPr>
            <p:ph type="body" idx="1" hasCustomPrompt="1"/>
          </p:nvPr>
        </p:nvSpPr>
        <p:spPr>
          <a:xfrm>
            <a:off x="266399" y="1684068"/>
            <a:ext cx="4611601"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14" name="Text Placeholder 2"/>
          <p:cNvSpPr>
            <a:spLocks noGrp="1"/>
          </p:cNvSpPr>
          <p:nvPr>
            <p:ph type="body" idx="20" hasCustomPrompt="1"/>
          </p:nvPr>
        </p:nvSpPr>
        <p:spPr>
          <a:xfrm>
            <a:off x="5022023" y="1684068"/>
            <a:ext cx="4611601"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4" name="Content Placeholder 3"/>
          <p:cNvSpPr>
            <a:spLocks noGrp="1"/>
          </p:cNvSpPr>
          <p:nvPr>
            <p:ph sz="half" idx="26" hasCustomPrompt="1"/>
          </p:nvPr>
        </p:nvSpPr>
        <p:spPr>
          <a:xfrm>
            <a:off x="266402" y="1900800"/>
            <a:ext cx="9370800" cy="2170800"/>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20" name="Content Placeholder 3"/>
          <p:cNvSpPr>
            <a:spLocks noGrp="1"/>
          </p:cNvSpPr>
          <p:nvPr>
            <p:ph sz="half" idx="27" hasCustomPrompt="1"/>
          </p:nvPr>
        </p:nvSpPr>
        <p:spPr>
          <a:xfrm>
            <a:off x="266402" y="4305603"/>
            <a:ext cx="9370800" cy="2178327"/>
          </a:xfrm>
          <a:prstGeom prst="rect">
            <a:avLst/>
          </a:prstGeom>
          <a:noFill/>
          <a:ln w="9525">
            <a:noFill/>
            <a:miter lim="800000"/>
            <a:headEnd/>
            <a:tailEnd/>
          </a:ln>
        </p:spPr>
        <p:txBody>
          <a:bodyPr lIns="0" tIns="108000" rIns="46800" bIns="64800"/>
          <a:lstStyle>
            <a:lvl1pPr marL="0" indent="0" algn="l" defTabSz="815780" rtl="0" eaLnBrk="1" fontAlgn="base" hangingPunct="1">
              <a:lnSpc>
                <a:spcPct val="120000"/>
              </a:lnSpc>
              <a:spcBef>
                <a:spcPts val="200"/>
              </a:spcBef>
              <a:spcAft>
                <a:spcPts val="200"/>
              </a:spcAft>
              <a:buNone/>
              <a:defRPr lang="en-GB" sz="1000" baseline="0" dirty="0" smtClean="0">
                <a:solidFill>
                  <a:schemeClr val="tx1"/>
                </a:solidFill>
                <a:latin typeface="+mn-lt"/>
                <a:ea typeface="MS PGothic" pitchFamily="34" charset="-128"/>
                <a:cs typeface="+mn-cs"/>
              </a:defRPr>
            </a:lvl1pPr>
            <a:lvl2pPr marL="179388" indent="-177800" algn="l" defTabSz="815780" rtl="0" eaLnBrk="1" fontAlgn="base" hangingPunct="1">
              <a:lnSpc>
                <a:spcPct val="120000"/>
              </a:lnSpc>
              <a:spcBef>
                <a:spcPts val="200"/>
              </a:spcBef>
              <a:spcAft>
                <a:spcPts val="200"/>
              </a:spcAft>
              <a:buClr>
                <a:schemeClr val="accent1"/>
              </a:buClr>
              <a:buFont typeface="Wingdings"/>
              <a:buChar char="n"/>
              <a:defRPr lang="en-GB" sz="1000" baseline="0" dirty="0" smtClean="0">
                <a:solidFill>
                  <a:schemeClr val="tx1"/>
                </a:solidFill>
                <a:latin typeface="+mn-lt"/>
                <a:ea typeface="MS PGothic" pitchFamily="34" charset="-128"/>
                <a:cs typeface="+mn-cs"/>
              </a:defRPr>
            </a:lvl2pPr>
            <a:lvl3pPr marL="355600" indent="-176213"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3pPr>
            <a:lvl4pPr marL="547688" indent="-190500"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4pPr>
            <a:lvl5pPr marL="715963" indent="-166688" algn="l" defTabSz="815780" rtl="0" eaLnBrk="1" fontAlgn="base" hangingPunct="1">
              <a:lnSpc>
                <a:spcPct val="120000"/>
              </a:lnSpc>
              <a:spcBef>
                <a:spcPts val="200"/>
              </a:spcBef>
              <a:spcAft>
                <a:spcPts val="200"/>
              </a:spcAft>
              <a:buClr>
                <a:schemeClr val="accent1"/>
              </a:buClr>
              <a:buFont typeface="Symbol"/>
              <a:buChar char="-"/>
              <a:defRPr lang="en-GB" sz="1000" baseline="0" dirty="0" smtClean="0">
                <a:solidFill>
                  <a:schemeClr val="tx1"/>
                </a:solidFill>
                <a:latin typeface="+mn-lt"/>
                <a:ea typeface="MS PGothic" pitchFamily="34" charset="-128"/>
                <a:cs typeface="+mn-cs"/>
              </a:defRPr>
            </a:lvl5pPr>
            <a:lvl6pPr>
              <a:defRPr sz="1400"/>
            </a:lvl6pPr>
            <a:lvl7pPr>
              <a:defRPr sz="1400"/>
            </a:lvl7pPr>
            <a:lvl8pPr>
              <a:defRPr sz="1400"/>
            </a:lvl8pPr>
            <a:lvl9pPr>
              <a:defRPr sz="1400"/>
            </a:lvl9pPr>
          </a:lstStyle>
          <a:p>
            <a:pPr lvl="0"/>
            <a:r>
              <a:rPr lang="en-GB" dirty="0" smtClean="0"/>
              <a:t>Click to add text</a:t>
            </a:r>
          </a:p>
          <a:p>
            <a:pPr lvl="1"/>
            <a:r>
              <a:rPr lang="en-GB" dirty="0" smtClean="0"/>
              <a:t>Level 1</a:t>
            </a:r>
          </a:p>
          <a:p>
            <a:pPr lvl="2"/>
            <a:r>
              <a:rPr lang="en-GB" dirty="0" smtClean="0"/>
              <a:t>Level 2</a:t>
            </a:r>
          </a:p>
          <a:p>
            <a:pPr lvl="3"/>
            <a:r>
              <a:rPr lang="en-GB" dirty="0" smtClean="0"/>
              <a:t>Level 3</a:t>
            </a:r>
          </a:p>
          <a:p>
            <a:pPr lvl="4"/>
            <a:r>
              <a:rPr lang="en-GB" dirty="0" smtClean="0"/>
              <a:t>Level 4</a:t>
            </a:r>
          </a:p>
        </p:txBody>
      </p:sp>
      <p:sp>
        <p:nvSpPr>
          <p:cNvPr id="18" name="Slide Header Placeholder"/>
          <p:cNvSpPr>
            <a:spLocks noGrp="1"/>
          </p:cNvSpPr>
          <p:nvPr>
            <p:ph type="title" hasCustomPrompt="1"/>
          </p:nvPr>
        </p:nvSpPr>
        <p:spPr>
          <a:xfrm>
            <a:off x="266399" y="58138"/>
            <a:ext cx="7200000" cy="748112"/>
          </a:xfrm>
          <a:prstGeom prst="rect">
            <a:avLst/>
          </a:prstGeom>
        </p:spPr>
        <p:txBody>
          <a:bodyPr lIns="0" tIns="0" rIns="0" bIns="0" anchor="b" anchorCtr="0"/>
          <a:lstStyle>
            <a:lvl1pPr algn="l" defTabSz="957263" rtl="0" eaLnBrk="1" fontAlgn="base" hangingPunct="1">
              <a:lnSpc>
                <a:spcPct val="120000"/>
              </a:lnSpc>
              <a:spcBef>
                <a:spcPct val="0"/>
              </a:spcBef>
              <a:spcAft>
                <a:spcPct val="0"/>
              </a:spcAft>
              <a:defRPr lang="en-GB" sz="1800" b="1" baseline="0" dirty="0">
                <a:solidFill>
                  <a:schemeClr val="tx1"/>
                </a:solidFill>
                <a:latin typeface="+mj-lt"/>
                <a:ea typeface="MS PGothic" pitchFamily="34" charset="-128"/>
                <a:cs typeface="Arial Unicode MS" pitchFamily="34" charset="-128"/>
              </a:defRPr>
            </a:lvl1pPr>
          </a:lstStyle>
          <a:p>
            <a:r>
              <a:rPr lang="en-GB" dirty="0" smtClean="0"/>
              <a:t>Main text</a:t>
            </a:r>
            <a:endParaRPr lang="en-GB" dirty="0"/>
          </a:p>
        </p:txBody>
      </p:sp>
      <p:sp>
        <p:nvSpPr>
          <p:cNvPr id="21" name="Subheader Placeholder"/>
          <p:cNvSpPr>
            <a:spLocks noGrp="1"/>
          </p:cNvSpPr>
          <p:nvPr>
            <p:ph type="body" sz="quarter" idx="14" hasCustomPrompt="1"/>
          </p:nvPr>
        </p:nvSpPr>
        <p:spPr>
          <a:xfrm>
            <a:off x="266402" y="6525344"/>
            <a:ext cx="8568000" cy="231856"/>
          </a:xfrm>
          <a:prstGeom prst="rect">
            <a:avLst/>
          </a:prstGeom>
        </p:spPr>
        <p:txBody>
          <a:bodyPr lIns="0" tIns="0" rIns="0" bIns="0" anchor="b" anchorCtr="0"/>
          <a:lstStyle>
            <a:lvl1pPr marL="228600" indent="-228600">
              <a:spcBef>
                <a:spcPts val="0"/>
              </a:spcBef>
              <a:spcAft>
                <a:spcPts val="0"/>
              </a:spcAft>
              <a:buClrTx/>
              <a:buFontTx/>
              <a:buNone/>
              <a:defRPr lang="en-GB" sz="700" i="1" baseline="0" dirty="0" smtClean="0">
                <a:solidFill>
                  <a:schemeClr val="tx1"/>
                </a:solidFill>
                <a:latin typeface="+mn-lt"/>
                <a:ea typeface="MS PGothic" pitchFamily="34" charset="-128"/>
                <a:cs typeface="Arial Unicode MS" pitchFamily="34" charset="-128"/>
              </a:defRPr>
            </a:lvl1pPr>
          </a:lstStyle>
          <a:p>
            <a:pPr marL="228600" lvl="0" indent="-228600" algn="l" defTabSz="957263" rtl="0" eaLnBrk="1" fontAlgn="base" hangingPunct="1">
              <a:lnSpc>
                <a:spcPct val="120000"/>
              </a:lnSpc>
              <a:spcBef>
                <a:spcPts val="0"/>
              </a:spcBef>
              <a:spcAft>
                <a:spcPts val="0"/>
              </a:spcAft>
              <a:buClrTx/>
              <a:buFontTx/>
              <a:buNone/>
            </a:pPr>
            <a:r>
              <a:rPr lang="en-GB" dirty="0" smtClean="0"/>
              <a:t>Source / Disclaimer / Annotations: </a:t>
            </a:r>
          </a:p>
        </p:txBody>
      </p:sp>
      <p:sp>
        <p:nvSpPr>
          <p:cNvPr id="10" name="Text Placeholder 11"/>
          <p:cNvSpPr>
            <a:spLocks noGrp="1"/>
          </p:cNvSpPr>
          <p:nvPr>
            <p:ph type="body" sz="quarter" idx="15" hasCustomPrompt="1"/>
          </p:nvPr>
        </p:nvSpPr>
        <p:spPr>
          <a:xfrm>
            <a:off x="266402" y="1202400"/>
            <a:ext cx="9370800" cy="428400"/>
          </a:xfrm>
          <a:prstGeom prst="rect">
            <a:avLst/>
          </a:prstGeom>
        </p:spPr>
        <p:txBody>
          <a:bodyPr lIns="0" tIns="0" rIns="0" bIns="0"/>
          <a:lstStyle>
            <a:lvl1pPr>
              <a:spcBef>
                <a:spcPts val="0"/>
              </a:spcBef>
              <a:spcAft>
                <a:spcPts val="0"/>
              </a:spcAft>
              <a:defRPr sz="1400" b="1" baseline="0">
                <a:latin typeface="+mj-lt"/>
                <a:ea typeface="MS PGothic" pitchFamily="34" charset="-128"/>
              </a:defRPr>
            </a:lvl1pPr>
          </a:lstStyle>
          <a:p>
            <a:pPr lvl="0"/>
            <a:r>
              <a:rPr lang="en-US" dirty="0" smtClean="0"/>
              <a:t>Subheading text (optional)</a:t>
            </a:r>
            <a:br>
              <a:rPr lang="en-US" dirty="0" smtClean="0"/>
            </a:br>
            <a:r>
              <a:rPr lang="en-US" dirty="0" smtClean="0"/>
              <a:t>Subheading text (optional)</a:t>
            </a:r>
          </a:p>
        </p:txBody>
      </p:sp>
      <p:sp>
        <p:nvSpPr>
          <p:cNvPr id="15" name="Slide Number Placeholder"/>
          <p:cNvSpPr>
            <a:spLocks noGrp="1"/>
          </p:cNvSpPr>
          <p:nvPr>
            <p:ph type="ftr" sz="quarter" idx="3"/>
          </p:nvPr>
        </p:nvSpPr>
        <p:spPr>
          <a:xfrm>
            <a:off x="8834400" y="6525344"/>
            <a:ext cx="795760" cy="230400"/>
          </a:xfrm>
          <a:prstGeom prst="rect">
            <a:avLst/>
          </a:prstGeom>
        </p:spPr>
        <p:txBody>
          <a:bodyPr lIns="0" tIns="0" rIns="18000" bIns="18000" anchor="ctr"/>
          <a:lstStyle>
            <a:lvl1pPr algn="ctr">
              <a:defRPr sz="1000">
                <a:solidFill>
                  <a:schemeClr val="accent2"/>
                </a:solidFill>
              </a:defRPr>
            </a:lvl1pPr>
          </a:lstStyle>
          <a:p>
            <a:pPr algn="r"/>
            <a:endParaRPr lang="en-GB" dirty="0"/>
          </a:p>
        </p:txBody>
      </p:sp>
      <p:sp>
        <p:nvSpPr>
          <p:cNvPr id="13" name="Text Placeholder 2"/>
          <p:cNvSpPr>
            <a:spLocks noGrp="1"/>
          </p:cNvSpPr>
          <p:nvPr>
            <p:ph type="body" idx="1" hasCustomPrompt="1"/>
          </p:nvPr>
        </p:nvSpPr>
        <p:spPr>
          <a:xfrm>
            <a:off x="266402" y="1684068"/>
            <a:ext cx="93708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
        <p:nvSpPr>
          <p:cNvPr id="16" name="Text Placeholder 2"/>
          <p:cNvSpPr>
            <a:spLocks noGrp="1"/>
          </p:cNvSpPr>
          <p:nvPr>
            <p:ph type="body" idx="28" hasCustomPrompt="1"/>
          </p:nvPr>
        </p:nvSpPr>
        <p:spPr>
          <a:xfrm>
            <a:off x="266402" y="4091964"/>
            <a:ext cx="9370800" cy="216000"/>
          </a:xfrm>
          <a:prstGeom prst="callout1">
            <a:avLst>
              <a:gd name="adj1" fmla="val 100536"/>
              <a:gd name="adj2" fmla="val 99996"/>
              <a:gd name="adj3" fmla="val 100706"/>
              <a:gd name="adj4" fmla="val 0"/>
            </a:avLst>
          </a:prstGeom>
          <a:noFill/>
          <a:ln w="19050">
            <a:solidFill>
              <a:schemeClr val="accent2"/>
            </a:solidFill>
            <a:headEnd/>
            <a:tailEnd/>
          </a:ln>
        </p:spPr>
        <p:txBody>
          <a:bodyPr lIns="0" tIns="0" rIns="0" bIns="36000" anchor="b" anchorCtr="0"/>
          <a:lstStyle>
            <a:lvl1pPr marL="0" indent="0" algn="l" defTabSz="815780" rtl="0" eaLnBrk="0" fontAlgn="base" hangingPunct="0">
              <a:lnSpc>
                <a:spcPct val="120000"/>
              </a:lnSpc>
              <a:spcBef>
                <a:spcPct val="0"/>
              </a:spcBef>
              <a:spcAft>
                <a:spcPct val="0"/>
              </a:spcAft>
              <a:buClr>
                <a:srgbClr val="CC3300"/>
              </a:buClr>
              <a:buNone/>
              <a:defRPr lang="en-US" sz="1200" b="1" kern="1200" baseline="0" dirty="0" smtClean="0">
                <a:ln>
                  <a:noFill/>
                </a:ln>
                <a:solidFill>
                  <a:schemeClr val="accent2"/>
                </a:solidFill>
                <a:latin typeface="Arial" charset="0"/>
                <a:ea typeface="MS PGothic" pitchFamily="34" charset="-128"/>
                <a:cs typeface="+mn-cs"/>
              </a:defRPr>
            </a:lvl1pPr>
            <a:lvl2pPr marL="389626" indent="0">
              <a:buNone/>
              <a:defRPr sz="1700" b="1"/>
            </a:lvl2pPr>
            <a:lvl3pPr marL="779252" indent="0">
              <a:buNone/>
              <a:defRPr sz="1500" b="1"/>
            </a:lvl3pPr>
            <a:lvl4pPr marL="1168878" indent="0">
              <a:buNone/>
              <a:defRPr sz="1400" b="1"/>
            </a:lvl4pPr>
            <a:lvl5pPr marL="1558503" indent="0">
              <a:buNone/>
              <a:defRPr sz="1400" b="1"/>
            </a:lvl5pPr>
            <a:lvl6pPr marL="1948129" indent="0">
              <a:buNone/>
              <a:defRPr sz="1400" b="1"/>
            </a:lvl6pPr>
            <a:lvl7pPr marL="2337755" indent="0">
              <a:buNone/>
              <a:defRPr sz="1400" b="1"/>
            </a:lvl7pPr>
            <a:lvl8pPr marL="2727381" indent="0">
              <a:buNone/>
              <a:defRPr sz="1400" b="1"/>
            </a:lvl8pPr>
            <a:lvl9pPr marL="3117007" indent="0">
              <a:buNone/>
              <a:defRPr sz="1400" b="1"/>
            </a:lvl9pPr>
          </a:lstStyle>
          <a:p>
            <a:pPr marL="0" lvl="0" indent="0" algn="l" defTabSz="815780" rtl="0" eaLnBrk="0" fontAlgn="base" hangingPunct="0">
              <a:spcBef>
                <a:spcPct val="0"/>
              </a:spcBef>
              <a:spcAft>
                <a:spcPct val="0"/>
              </a:spcAft>
              <a:buClr>
                <a:srgbClr val="CC3300"/>
              </a:buClr>
              <a:buNone/>
            </a:pPr>
            <a:r>
              <a:rPr lang="en-US" dirty="0" smtClean="0"/>
              <a:t>Title bar</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w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Slide Number Placeholder"/>
          <p:cNvSpPr>
            <a:spLocks noGrp="1"/>
          </p:cNvSpPr>
          <p:nvPr>
            <p:ph type="ftr" sz="quarter" idx="3"/>
          </p:nvPr>
        </p:nvSpPr>
        <p:spPr>
          <a:xfrm>
            <a:off x="8834400" y="6580800"/>
            <a:ext cx="795760" cy="230400"/>
          </a:xfrm>
          <a:prstGeom prst="rect">
            <a:avLst/>
          </a:prstGeom>
        </p:spPr>
        <p:txBody>
          <a:bodyPr lIns="0" tIns="0" rIns="18000" bIns="18000" anchor="ctr"/>
          <a:lstStyle>
            <a:lvl1pPr algn="ctr">
              <a:defRPr sz="1000">
                <a:solidFill>
                  <a:schemeClr val="accent2"/>
                </a:solidFill>
              </a:defRPr>
            </a:lvl1pPr>
          </a:lstStyle>
          <a:p>
            <a:pPr algn="r"/>
            <a:endParaRPr lang="en-GB" dirty="0"/>
          </a:p>
        </p:txBody>
      </p:sp>
      <p:sp>
        <p:nvSpPr>
          <p:cNvPr id="14" name="Rectangle 28"/>
          <p:cNvSpPr>
            <a:spLocks noChangeArrowheads="1"/>
          </p:cNvSpPr>
          <p:nvPr/>
        </p:nvSpPr>
        <p:spPr bwMode="auto">
          <a:xfrm>
            <a:off x="0" y="864144"/>
            <a:ext cx="8312150" cy="108000"/>
          </a:xfrm>
          <a:prstGeom prst="rect">
            <a:avLst/>
          </a:prstGeom>
          <a:solidFill>
            <a:srgbClr val="CA2420"/>
          </a:solidFill>
          <a:ln w="12700">
            <a:noFill/>
            <a:miter lim="800000"/>
            <a:headEnd/>
            <a:tailEnd/>
          </a:ln>
          <a:effectLst/>
        </p:spPr>
        <p:txBody>
          <a:bodyPr wrap="none" anchor="ctr"/>
          <a:lstStyle/>
          <a:p>
            <a:pPr algn="ctr">
              <a:defRPr/>
            </a:pPr>
            <a:endParaRPr kumimoji="1" lang="ja-JP" altLang="ja-JP" dirty="0">
              <a:latin typeface="Arial" pitchFamily="34" charset="0"/>
              <a:ea typeface="ＭＳ Ｐゴシック" pitchFamily="50" charset="-128"/>
              <a:cs typeface="+mn-cs"/>
            </a:endParaRPr>
          </a:p>
        </p:txBody>
      </p:sp>
      <p:sp>
        <p:nvSpPr>
          <p:cNvPr id="15" name="Rectangle 29"/>
          <p:cNvSpPr>
            <a:spLocks noChangeArrowheads="1"/>
          </p:cNvSpPr>
          <p:nvPr/>
        </p:nvSpPr>
        <p:spPr bwMode="auto">
          <a:xfrm>
            <a:off x="8312150" y="864144"/>
            <a:ext cx="1595438" cy="108000"/>
          </a:xfrm>
          <a:prstGeom prst="rect">
            <a:avLst/>
          </a:prstGeom>
          <a:solidFill>
            <a:srgbClr val="737373"/>
          </a:solidFill>
          <a:ln w="12700">
            <a:noFill/>
            <a:miter lim="800000"/>
            <a:headEnd/>
            <a:tailEnd/>
          </a:ln>
          <a:effectLst/>
        </p:spPr>
        <p:txBody>
          <a:bodyPr wrap="none" anchor="ctr"/>
          <a:lstStyle/>
          <a:p>
            <a:pPr algn="ctr">
              <a:defRPr/>
            </a:pPr>
            <a:endParaRPr kumimoji="1" lang="ja-JP" altLang="ja-JP">
              <a:latin typeface="Arial" pitchFamily="34" charset="0"/>
              <a:ea typeface="ＭＳ Ｐゴシック" pitchFamily="50" charset="-128"/>
              <a:cs typeface="+mn-cs"/>
            </a:endParaRPr>
          </a:p>
        </p:txBody>
      </p:sp>
      <p:pic>
        <p:nvPicPr>
          <p:cNvPr id="8" name="Picture 7" descr="NOMURA.WMF"/>
          <p:cNvPicPr>
            <a:picLocks noChangeAspect="1"/>
          </p:cNvPicPr>
          <p:nvPr/>
        </p:nvPicPr>
        <p:blipFill>
          <a:blip r:embed="rId38" cstate="print">
            <a:lum/>
          </a:blip>
          <a:stretch>
            <a:fillRect/>
          </a:stretch>
        </p:blipFill>
        <p:spPr>
          <a:xfrm>
            <a:off x="8311652" y="527328"/>
            <a:ext cx="1332000" cy="236855"/>
          </a:xfrm>
          <a:prstGeom prst="rect">
            <a:avLst/>
          </a:prstGeom>
        </p:spPr>
      </p:pic>
    </p:spTree>
  </p:cSld>
  <p:clrMap bg1="lt1" tx1="dk1" bg2="lt2" tx2="dk2" accent1="accent1" accent2="accent2" accent3="accent3" accent4="accent4" accent5="accent5" accent6="accent6" hlink="hlink" folHlink="folHlink"/>
  <p:sldLayoutIdLst>
    <p:sldLayoutId id="2147483694" r:id="rId1"/>
    <p:sldLayoutId id="2147483754" r:id="rId2"/>
    <p:sldLayoutId id="2147483751" r:id="rId3"/>
    <p:sldLayoutId id="2147483752" r:id="rId4"/>
    <p:sldLayoutId id="2147483753" r:id="rId5"/>
    <p:sldLayoutId id="2147483750" r:id="rId6"/>
    <p:sldLayoutId id="2147483739" r:id="rId7"/>
    <p:sldLayoutId id="2147483712" r:id="rId8"/>
    <p:sldLayoutId id="2147483710" r:id="rId9"/>
    <p:sldLayoutId id="2147483735" r:id="rId10"/>
    <p:sldLayoutId id="2147483736" r:id="rId11"/>
    <p:sldLayoutId id="2147483727" r:id="rId12"/>
    <p:sldLayoutId id="2147483728" r:id="rId13"/>
    <p:sldLayoutId id="2147483726" r:id="rId14"/>
    <p:sldLayoutId id="2147483729" r:id="rId15"/>
    <p:sldLayoutId id="2147483730" r:id="rId16"/>
    <p:sldLayoutId id="2147483731" r:id="rId17"/>
    <p:sldLayoutId id="2147483732" r:id="rId18"/>
    <p:sldLayoutId id="2147483733" r:id="rId19"/>
    <p:sldLayoutId id="2147483734" r:id="rId20"/>
    <p:sldLayoutId id="2147483742" r:id="rId21"/>
    <p:sldLayoutId id="2147483743" r:id="rId22"/>
    <p:sldLayoutId id="2147483744" r:id="rId23"/>
    <p:sldLayoutId id="2147483745" r:id="rId24"/>
    <p:sldLayoutId id="2147483746" r:id="rId25"/>
    <p:sldLayoutId id="2147483747" r:id="rId26"/>
    <p:sldLayoutId id="2147483755" r:id="rId27"/>
    <p:sldLayoutId id="2147483756" r:id="rId28"/>
    <p:sldLayoutId id="2147483757" r:id="rId29"/>
    <p:sldLayoutId id="2147483758" r:id="rId30"/>
    <p:sldLayoutId id="2147483759" r:id="rId31"/>
    <p:sldLayoutId id="2147483760" r:id="rId32"/>
    <p:sldLayoutId id="2147483761" r:id="rId33"/>
    <p:sldLayoutId id="2147483748" r:id="rId34"/>
    <p:sldLayoutId id="2147483749" r:id="rId35"/>
    <p:sldLayoutId id="2147483766" r:id="rId36"/>
  </p:sldLayoutIdLst>
  <p:hf hdr="0" ftr="0" dt="0"/>
  <p:txStyles>
    <p:titleStyle>
      <a:lvl1pPr algn="l" defTabSz="957263" rtl="0" eaLnBrk="1" fontAlgn="base" hangingPunct="1">
        <a:spcBef>
          <a:spcPct val="0"/>
        </a:spcBef>
        <a:spcAft>
          <a:spcPct val="0"/>
        </a:spcAft>
        <a:defRPr sz="2400" b="1">
          <a:solidFill>
            <a:schemeClr val="tx1"/>
          </a:solidFill>
          <a:latin typeface="+mj-lt"/>
          <a:ea typeface="+mj-ea"/>
          <a:cs typeface="Arial Unicode MS" pitchFamily="34" charset="-128"/>
        </a:defRPr>
      </a:lvl1pPr>
      <a:lvl2pPr algn="l" defTabSz="957263" rtl="0" eaLnBrk="1" fontAlgn="base" hangingPunct="1">
        <a:spcBef>
          <a:spcPct val="0"/>
        </a:spcBef>
        <a:spcAft>
          <a:spcPct val="0"/>
        </a:spcAft>
        <a:defRPr sz="2400" b="1">
          <a:solidFill>
            <a:schemeClr val="tx1"/>
          </a:solidFill>
          <a:latin typeface="Arial" charset="0"/>
          <a:ea typeface="Arial Unicode MS" pitchFamily="34" charset="-128"/>
          <a:cs typeface="Arial Unicode MS" pitchFamily="34" charset="-128"/>
        </a:defRPr>
      </a:lvl2pPr>
      <a:lvl3pPr algn="l" defTabSz="957263" rtl="0" eaLnBrk="1" fontAlgn="base" hangingPunct="1">
        <a:spcBef>
          <a:spcPct val="0"/>
        </a:spcBef>
        <a:spcAft>
          <a:spcPct val="0"/>
        </a:spcAft>
        <a:defRPr sz="2400" b="1">
          <a:solidFill>
            <a:schemeClr val="tx1"/>
          </a:solidFill>
          <a:latin typeface="Arial" charset="0"/>
          <a:ea typeface="Arial Unicode MS" pitchFamily="34" charset="-128"/>
          <a:cs typeface="Arial Unicode MS" pitchFamily="34" charset="-128"/>
        </a:defRPr>
      </a:lvl3pPr>
      <a:lvl4pPr algn="l" defTabSz="957263" rtl="0" eaLnBrk="1" fontAlgn="base" hangingPunct="1">
        <a:spcBef>
          <a:spcPct val="0"/>
        </a:spcBef>
        <a:spcAft>
          <a:spcPct val="0"/>
        </a:spcAft>
        <a:defRPr sz="2400" b="1">
          <a:solidFill>
            <a:schemeClr val="tx1"/>
          </a:solidFill>
          <a:latin typeface="Arial" charset="0"/>
          <a:ea typeface="Arial Unicode MS" pitchFamily="34" charset="-128"/>
          <a:cs typeface="Arial Unicode MS" pitchFamily="34" charset="-128"/>
        </a:defRPr>
      </a:lvl4pPr>
      <a:lvl5pPr algn="l" defTabSz="957263" rtl="0" eaLnBrk="1" fontAlgn="base" hangingPunct="1">
        <a:spcBef>
          <a:spcPct val="0"/>
        </a:spcBef>
        <a:spcAft>
          <a:spcPct val="0"/>
        </a:spcAft>
        <a:defRPr sz="2400" b="1">
          <a:solidFill>
            <a:schemeClr val="tx1"/>
          </a:solidFill>
          <a:latin typeface="Arial" charset="0"/>
          <a:ea typeface="Arial Unicode MS" pitchFamily="34" charset="-128"/>
          <a:cs typeface="Arial Unicode MS" pitchFamily="34" charset="-128"/>
        </a:defRPr>
      </a:lvl5pPr>
      <a:lvl6pPr marL="457200" algn="l" defTabSz="957263" rtl="0" eaLnBrk="1" fontAlgn="base" hangingPunct="1">
        <a:spcBef>
          <a:spcPct val="0"/>
        </a:spcBef>
        <a:spcAft>
          <a:spcPct val="0"/>
        </a:spcAft>
        <a:defRPr sz="2400" b="1">
          <a:solidFill>
            <a:schemeClr val="tx1"/>
          </a:solidFill>
          <a:latin typeface="Arial" charset="0"/>
        </a:defRPr>
      </a:lvl6pPr>
      <a:lvl7pPr marL="914400" algn="l" defTabSz="957263" rtl="0" eaLnBrk="1" fontAlgn="base" hangingPunct="1">
        <a:spcBef>
          <a:spcPct val="0"/>
        </a:spcBef>
        <a:spcAft>
          <a:spcPct val="0"/>
        </a:spcAft>
        <a:defRPr sz="2400" b="1">
          <a:solidFill>
            <a:schemeClr val="tx1"/>
          </a:solidFill>
          <a:latin typeface="Arial" charset="0"/>
        </a:defRPr>
      </a:lvl7pPr>
      <a:lvl8pPr marL="1371600" algn="l" defTabSz="957263" rtl="0" eaLnBrk="1" fontAlgn="base" hangingPunct="1">
        <a:spcBef>
          <a:spcPct val="0"/>
        </a:spcBef>
        <a:spcAft>
          <a:spcPct val="0"/>
        </a:spcAft>
        <a:defRPr sz="2400" b="1">
          <a:solidFill>
            <a:schemeClr val="tx1"/>
          </a:solidFill>
          <a:latin typeface="Arial" charset="0"/>
        </a:defRPr>
      </a:lvl8pPr>
      <a:lvl9pPr marL="1828800" algn="l" defTabSz="957263" rtl="0" eaLnBrk="1" fontAlgn="base" hangingPunct="1">
        <a:spcBef>
          <a:spcPct val="0"/>
        </a:spcBef>
        <a:spcAft>
          <a:spcPct val="0"/>
        </a:spcAft>
        <a:defRPr sz="2400" b="1">
          <a:solidFill>
            <a:schemeClr val="tx1"/>
          </a:solidFill>
          <a:latin typeface="Arial" charset="0"/>
        </a:defRPr>
      </a:lvl9pPr>
    </p:titleStyle>
    <p:bodyStyle>
      <a:lvl1pPr algn="l" defTabSz="957263" rtl="0" eaLnBrk="1" fontAlgn="base" hangingPunct="1">
        <a:spcBef>
          <a:spcPct val="45000"/>
        </a:spcBef>
        <a:spcAft>
          <a:spcPct val="45000"/>
        </a:spcAft>
        <a:buClr>
          <a:srgbClr val="CC3300"/>
        </a:buClr>
        <a:defRPr sz="1200">
          <a:solidFill>
            <a:schemeClr val="tx1"/>
          </a:solidFill>
          <a:latin typeface="+mn-lt"/>
          <a:ea typeface="+mn-ea"/>
          <a:cs typeface="Arial Unicode MS" pitchFamily="34" charset="-128"/>
        </a:defRPr>
      </a:lvl1pPr>
      <a:lvl2pPr marL="244475" indent="-242888" algn="l" defTabSz="957263" rtl="0" eaLnBrk="1" fontAlgn="base" hangingPunct="1">
        <a:spcBef>
          <a:spcPct val="15000"/>
        </a:spcBef>
        <a:spcAft>
          <a:spcPct val="15000"/>
        </a:spcAft>
        <a:buClr>
          <a:schemeClr val="accent1"/>
        </a:buClr>
        <a:buSzPct val="70000"/>
        <a:buFont typeface="Wingdings" pitchFamily="2" charset="2"/>
        <a:buChar char="n"/>
        <a:defRPr sz="1200">
          <a:solidFill>
            <a:schemeClr val="tx1"/>
          </a:solidFill>
          <a:latin typeface="+mn-lt"/>
          <a:ea typeface="Arial Unicode MS" pitchFamily="34" charset="-128"/>
          <a:cs typeface="Arial Unicode MS" pitchFamily="34" charset="-128"/>
        </a:defRPr>
      </a:lvl2pPr>
      <a:lvl3pPr marL="406400" indent="-160338"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ea typeface="Arial Unicode MS" pitchFamily="34" charset="-128"/>
          <a:cs typeface="Arial Unicode MS" pitchFamily="34" charset="-128"/>
        </a:defRPr>
      </a:lvl3pPr>
      <a:lvl4pPr marL="547688" indent="-139700"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ea typeface="Arial Unicode MS" pitchFamily="34" charset="-128"/>
          <a:cs typeface="Arial Unicode MS" pitchFamily="34" charset="-128"/>
        </a:defRPr>
      </a:lvl4pPr>
      <a:lvl5pPr marL="731838" indent="-182563"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ea typeface="Arial Unicode MS" pitchFamily="34" charset="-128"/>
          <a:cs typeface="Arial Unicode MS" pitchFamily="34" charset="-128"/>
        </a:defRPr>
      </a:lvl5pPr>
      <a:lvl6pPr marL="1189038" indent="-182563"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defRPr>
      </a:lvl6pPr>
      <a:lvl7pPr marL="1646238" indent="-182563"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defRPr>
      </a:lvl7pPr>
      <a:lvl8pPr marL="2103438" indent="-182563"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defRPr>
      </a:lvl8pPr>
      <a:lvl9pPr marL="2560638" indent="-182563" algn="l" defTabSz="957263" rtl="0" eaLnBrk="1" fontAlgn="base" hangingPunct="1">
        <a:spcBef>
          <a:spcPct val="15000"/>
        </a:spcBef>
        <a:spcAft>
          <a:spcPct val="15000"/>
        </a:spcAft>
        <a:buClr>
          <a:schemeClr val="accent1"/>
        </a:buClr>
        <a:buFont typeface="Symbol" pitchFamily="18" charset="2"/>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6.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6.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6.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17.xml"/><Relationship Id="rId4"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36.xml"/><Relationship Id="rId5" Type="http://schemas.openxmlformats.org/officeDocument/2006/relationships/tags" Target="../tags/tag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6.xml"/><Relationship Id="rId1" Type="http://schemas.openxmlformats.org/officeDocument/2006/relationships/tags" Target="../tags/tag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www.nomuranow.com/research" TargetMode="External"/><Relationship Id="rId2" Type="http://schemas.openxmlformats.org/officeDocument/2006/relationships/notesSlide" Target="../notesSlides/notesSlide25.xml"/><Relationship Id="rId1" Type="http://schemas.openxmlformats.org/officeDocument/2006/relationships/slideLayout" Target="../slideLayouts/slideLayout36.xml"/><Relationship Id="rId5" Type="http://schemas.openxmlformats.org/officeDocument/2006/relationships/hyperlink" Target="mailto:grpsupport-eu@nomura.com" TargetMode="External"/><Relationship Id="rId4" Type="http://schemas.openxmlformats.org/officeDocument/2006/relationships/hyperlink" Target="http://www.nomura.com/research"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3" Type="http://schemas.openxmlformats.org/officeDocument/2006/relationships/hyperlink" Target="http://go.nomuranow.com/research/globalresearchportal/pages/disclosures/disclosures.aspx" TargetMode="External"/><Relationship Id="rId2" Type="http://schemas.openxmlformats.org/officeDocument/2006/relationships/notesSlide" Target="../notesSlides/notesSlide27.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6.xml"/><Relationship Id="rId6" Type="http://schemas.openxmlformats.org/officeDocument/2006/relationships/image" Target="../media/image4.emf"/><Relationship Id="rId5" Type="http://schemas.openxmlformats.org/officeDocument/2006/relationships/hyperlink" Target="http://www.voxeu.org/article/eurozone-crisis-what-do-economists-think" TargetMode="External"/><Relationship Id="rId4" Type="http://schemas.openxmlformats.org/officeDocument/2006/relationships/hyperlink" Target="http://www.kof.ethz.ch/de/publikationen/p/kof-studien/2543/"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kof.ethz.ch/de/publikationen/p/kof-studien/2543/" TargetMode="External"/><Relationship Id="rId2" Type="http://schemas.openxmlformats.org/officeDocument/2006/relationships/notesSlide" Target="../notesSlides/notesSlide6.xml"/><Relationship Id="rId1" Type="http://schemas.openxmlformats.org/officeDocument/2006/relationships/slideLayout" Target="../slideLayouts/slideLayout36.xml"/><Relationship Id="rId4" Type="http://schemas.openxmlformats.org/officeDocument/2006/relationships/hyperlink" Target="http://www.voxeu.org/article/eurozone-crisis-what-do-economists-think"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6.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Planning for Contingencies</a:t>
            </a:r>
            <a:endParaRPr lang="en-GB" dirty="0"/>
          </a:p>
        </p:txBody>
      </p:sp>
      <p:sp>
        <p:nvSpPr>
          <p:cNvPr id="3" name="Text Placeholder 2"/>
          <p:cNvSpPr>
            <a:spLocks noGrp="1"/>
          </p:cNvSpPr>
          <p:nvPr>
            <p:ph type="body" sz="quarter" idx="13"/>
          </p:nvPr>
        </p:nvSpPr>
        <p:spPr/>
        <p:txBody>
          <a:bodyPr/>
          <a:lstStyle/>
          <a:p>
            <a:r>
              <a:rPr lang="en-GB" dirty="0" smtClean="0"/>
              <a:t>September 2012</a:t>
            </a:r>
            <a:endParaRPr lang="en-GB" dirty="0"/>
          </a:p>
        </p:txBody>
      </p:sp>
      <p:sp>
        <p:nvSpPr>
          <p:cNvPr id="5" name="Title 4"/>
          <p:cNvSpPr>
            <a:spLocks noGrp="1"/>
          </p:cNvSpPr>
          <p:nvPr>
            <p:ph type="title"/>
          </p:nvPr>
        </p:nvSpPr>
        <p:spPr/>
        <p:txBody>
          <a:bodyPr/>
          <a:lstStyle/>
          <a:p>
            <a:r>
              <a:rPr lang="en-GB" dirty="0" smtClean="0"/>
              <a:t>Euro Exit and Breakup</a:t>
            </a:r>
            <a:endParaRPr lang="en-GB" dirty="0"/>
          </a:p>
        </p:txBody>
      </p:sp>
      <p:sp>
        <p:nvSpPr>
          <p:cNvPr id="7" name="Text Placeholder 6"/>
          <p:cNvSpPr>
            <a:spLocks noGrp="1"/>
          </p:cNvSpPr>
          <p:nvPr>
            <p:ph type="body" sz="quarter" idx="17"/>
          </p:nvPr>
        </p:nvSpPr>
        <p:spPr>
          <a:xfrm>
            <a:off x="272480" y="5373216"/>
            <a:ext cx="9505056" cy="864096"/>
          </a:xfrm>
        </p:spPr>
        <p:txBody>
          <a:bodyPr/>
          <a:lstStyle/>
          <a:p>
            <a:r>
              <a:rPr lang="en-GB" dirty="0" smtClean="0"/>
              <a:t>Dr Nick Firoozye		</a:t>
            </a:r>
          </a:p>
          <a:p>
            <a:r>
              <a:rPr lang="en-GB" i="1" dirty="0" smtClean="0"/>
              <a:t>Fixed Income</a:t>
            </a:r>
            <a:r>
              <a:rPr lang="en-GB" dirty="0" smtClean="0"/>
              <a:t>	</a:t>
            </a:r>
            <a:r>
              <a:rPr lang="en-GB" i="1" dirty="0" smtClean="0"/>
              <a:t> </a:t>
            </a:r>
            <a:r>
              <a:rPr lang="en-GB" dirty="0" smtClean="0"/>
              <a:t>	</a:t>
            </a:r>
            <a:endParaRPr lang="en-GB" i="1" dirty="0" smtClean="0"/>
          </a:p>
          <a:p>
            <a:r>
              <a:rPr lang="en-GB" sz="1000" dirty="0" smtClean="0"/>
              <a:t>+44 (0)20 7103 3611		 			</a:t>
            </a:r>
          </a:p>
          <a:p>
            <a:r>
              <a:rPr lang="en-GB" sz="1000" dirty="0" smtClean="0"/>
              <a:t>nick.firoozye@nomura.com		</a:t>
            </a:r>
            <a:endParaRPr lang="en-GB"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488" y="404664"/>
            <a:ext cx="9161331" cy="488950"/>
          </a:xfrm>
        </p:spPr>
        <p:txBody>
          <a:bodyPr/>
          <a:lstStyle/>
          <a:p>
            <a:r>
              <a:rPr lang="en-GB" sz="1800" dirty="0" smtClean="0"/>
              <a:t>Governing law and standard financial undertakings</a:t>
            </a:r>
            <a:endParaRPr lang="en-GB" sz="1800" dirty="0"/>
          </a:p>
        </p:txBody>
      </p:sp>
      <p:sp>
        <p:nvSpPr>
          <p:cNvPr id="3" name="Content Placeholder 2"/>
          <p:cNvSpPr>
            <a:spLocks noGrp="1"/>
          </p:cNvSpPr>
          <p:nvPr>
            <p:ph idx="1"/>
          </p:nvPr>
        </p:nvSpPr>
        <p:spPr/>
        <p:txBody>
          <a:bodyPr/>
          <a:lstStyle/>
          <a:p>
            <a:r>
              <a:rPr lang="en-GB" sz="1400" b="1" dirty="0" smtClean="0"/>
              <a:t>Local Law: </a:t>
            </a:r>
            <a:r>
              <a:rPr lang="en-GB" sz="1400" dirty="0" smtClean="0"/>
              <a:t>Sovereign Bonds (GGBs, Bunds, OATs), Local Bills (</a:t>
            </a:r>
            <a:r>
              <a:rPr lang="en-GB" sz="1400" dirty="0" err="1" smtClean="0"/>
              <a:t>Bubills</a:t>
            </a:r>
            <a:r>
              <a:rPr lang="en-GB" sz="1400" dirty="0" smtClean="0"/>
              <a:t>, BOTs), International Bonds governed by Local Law (Rep of Italy, Rep of Greece), Corporate Bonds, Covered Bonds (</a:t>
            </a:r>
            <a:r>
              <a:rPr lang="en-GB" sz="1400" dirty="0" err="1" smtClean="0"/>
              <a:t>Pfandbriefe</a:t>
            </a:r>
            <a:r>
              <a:rPr lang="en-GB" sz="1400" dirty="0" smtClean="0"/>
              <a:t>, </a:t>
            </a:r>
            <a:r>
              <a:rPr lang="en-GB" sz="1400" dirty="0" err="1" smtClean="0"/>
              <a:t>Cedulas</a:t>
            </a:r>
            <a:r>
              <a:rPr lang="en-GB" sz="1400" dirty="0" smtClean="0"/>
              <a:t>, OF), </a:t>
            </a:r>
            <a:r>
              <a:rPr lang="en-GB" sz="1400" dirty="0" err="1" smtClean="0"/>
              <a:t>Schuldscheine</a:t>
            </a:r>
            <a:r>
              <a:rPr lang="en-GB" sz="1400" dirty="0" smtClean="0"/>
              <a:t>, Loans, Equities, Commercial Contracts, Deposits</a:t>
            </a:r>
          </a:p>
          <a:p>
            <a:r>
              <a:rPr lang="en-GB" sz="1400" b="1" dirty="0" smtClean="0"/>
              <a:t>English Law: </a:t>
            </a:r>
            <a:r>
              <a:rPr lang="en-GB" sz="1400" dirty="0" smtClean="0"/>
              <a:t>Sovereign Bonds (Greek Euro-bonds, Rep Italy </a:t>
            </a:r>
            <a:r>
              <a:rPr lang="en-GB" sz="1400" dirty="0" err="1" smtClean="0"/>
              <a:t>EuroBonds</a:t>
            </a:r>
            <a:r>
              <a:rPr lang="en-GB" sz="1400" dirty="0" smtClean="0"/>
              <a:t>), Corporate Bonds (Eurobonds), Loans (</a:t>
            </a:r>
            <a:r>
              <a:rPr lang="en-GB" sz="1400" dirty="0" err="1" smtClean="0"/>
              <a:t>Euroloans</a:t>
            </a:r>
            <a:r>
              <a:rPr lang="en-GB" sz="1400" dirty="0" smtClean="0"/>
              <a:t>), Commercial Contracts</a:t>
            </a:r>
          </a:p>
          <a:p>
            <a:r>
              <a:rPr lang="en-GB" sz="1400" b="1" dirty="0" smtClean="0"/>
              <a:t>NY/Other Law: </a:t>
            </a:r>
            <a:r>
              <a:rPr lang="en-GB" sz="1400" dirty="0" smtClean="0"/>
              <a:t>Sovereign Bonds (Yankees, Samurai, Kangaroos, Maple, Bulldogs, Dim Sum, Kaori, </a:t>
            </a:r>
            <a:r>
              <a:rPr lang="en-GB" sz="1400" dirty="0" err="1" smtClean="0"/>
              <a:t>Sukuk</a:t>
            </a:r>
            <a:r>
              <a:rPr lang="en-GB" sz="1400" dirty="0" smtClean="0"/>
              <a:t>, etc), Corporate Bonds, Loans, Commercial Contracts</a:t>
            </a:r>
          </a:p>
          <a:p>
            <a:r>
              <a:rPr lang="en-GB" sz="1400" b="1" dirty="0" smtClean="0"/>
              <a:t>Master Agreements: </a:t>
            </a:r>
            <a:r>
              <a:rPr lang="en-GB" sz="1400" dirty="0" smtClean="0"/>
              <a:t>ISDAs (NY or English Law, IR Swaps/</a:t>
            </a:r>
            <a:r>
              <a:rPr lang="en-GB" sz="1400" dirty="0" err="1" smtClean="0"/>
              <a:t>Fwds</a:t>
            </a:r>
            <a:r>
              <a:rPr lang="en-GB" sz="1400" dirty="0" smtClean="0"/>
              <a:t>, CDS, Bond Options), Commodity Master Agreements (Gold Swaps/ </a:t>
            </a:r>
            <a:r>
              <a:rPr lang="en-GB" sz="1400" dirty="0" err="1" smtClean="0"/>
              <a:t>Fwds</a:t>
            </a:r>
            <a:r>
              <a:rPr lang="en-GB" sz="1400" dirty="0" smtClean="0"/>
              <a:t>, Electricity Swaps), </a:t>
            </a:r>
            <a:r>
              <a:rPr lang="en-GB" sz="1400" dirty="0" err="1" smtClean="0"/>
              <a:t>Rahmenvertrag</a:t>
            </a:r>
            <a:r>
              <a:rPr lang="en-GB" sz="1400" dirty="0" smtClean="0"/>
              <a:t> </a:t>
            </a:r>
            <a:r>
              <a:rPr lang="en-GB" sz="1400" dirty="0" err="1" smtClean="0"/>
              <a:t>für</a:t>
            </a:r>
            <a:r>
              <a:rPr lang="en-GB" sz="1400" dirty="0" smtClean="0"/>
              <a:t> </a:t>
            </a:r>
            <a:r>
              <a:rPr lang="en-GB" sz="1400" dirty="0" err="1" smtClean="0"/>
              <a:t>Finanztermingeschäfte</a:t>
            </a:r>
            <a:r>
              <a:rPr lang="en-GB" sz="1400" dirty="0" smtClean="0"/>
              <a:t> (DRV, German Law Swaps and Repos), </a:t>
            </a:r>
            <a:r>
              <a:rPr lang="en-GB" sz="1400" dirty="0" err="1" smtClean="0"/>
              <a:t>Fédération</a:t>
            </a:r>
            <a:r>
              <a:rPr lang="en-GB" sz="1400" dirty="0" smtClean="0"/>
              <a:t> </a:t>
            </a:r>
            <a:r>
              <a:rPr lang="en-GB" sz="1400" dirty="0" err="1" smtClean="0"/>
              <a:t>Bancaire</a:t>
            </a:r>
            <a:r>
              <a:rPr lang="en-GB" sz="1400" dirty="0" smtClean="0"/>
              <a:t> </a:t>
            </a:r>
            <a:r>
              <a:rPr lang="en-GB" sz="1400" dirty="0" err="1" smtClean="0"/>
              <a:t>Française</a:t>
            </a:r>
            <a:r>
              <a:rPr lang="en-GB" sz="1400" dirty="0" smtClean="0"/>
              <a:t> (AFB/FBF, French Law swaps), </a:t>
            </a:r>
            <a:r>
              <a:rPr lang="es-ES" sz="1400" dirty="0" smtClean="0"/>
              <a:t>Contrato Marco de Operaciones Financieras (CMOF, </a:t>
            </a:r>
            <a:r>
              <a:rPr lang="es-ES" sz="1400" dirty="0" err="1" smtClean="0"/>
              <a:t>Spanish</a:t>
            </a:r>
            <a:r>
              <a:rPr lang="es-ES" sz="1400" dirty="0" smtClean="0"/>
              <a:t> Law swaps), GMRA (</a:t>
            </a:r>
            <a:r>
              <a:rPr lang="es-ES" sz="1400" dirty="0" err="1" smtClean="0"/>
              <a:t>English</a:t>
            </a:r>
            <a:r>
              <a:rPr lang="es-ES" sz="1400" dirty="0" smtClean="0"/>
              <a:t> Law repos), MRA (NY Law repos), EMA (</a:t>
            </a:r>
            <a:r>
              <a:rPr lang="es-ES" sz="1400" dirty="0" err="1" smtClean="0"/>
              <a:t>English</a:t>
            </a:r>
            <a:r>
              <a:rPr lang="es-ES" sz="1400" dirty="0" smtClean="0"/>
              <a:t> </a:t>
            </a:r>
            <a:r>
              <a:rPr lang="es-ES" sz="1400" dirty="0" err="1" smtClean="0"/>
              <a:t>law</a:t>
            </a:r>
            <a:r>
              <a:rPr lang="es-ES" sz="1400" dirty="0" smtClean="0"/>
              <a:t> Repo </a:t>
            </a:r>
            <a:r>
              <a:rPr lang="es-ES" sz="1400" dirty="0" err="1" smtClean="0"/>
              <a:t>with</a:t>
            </a:r>
            <a:r>
              <a:rPr lang="es-ES" sz="1400" dirty="0" smtClean="0"/>
              <a:t> Euro-</a:t>
            </a:r>
            <a:r>
              <a:rPr lang="es-ES" sz="1400" dirty="0" err="1" smtClean="0"/>
              <a:t>system</a:t>
            </a:r>
            <a:r>
              <a:rPr lang="es-ES" sz="1400" dirty="0" smtClean="0"/>
              <a:t> </a:t>
            </a:r>
            <a:r>
              <a:rPr lang="es-ES" sz="1400" dirty="0" err="1" smtClean="0"/>
              <a:t>banks</a:t>
            </a:r>
            <a:r>
              <a:rPr lang="es-ES" sz="1400" dirty="0" smtClean="0"/>
              <a:t>)</a:t>
            </a:r>
            <a:r>
              <a:rPr lang="en-GB" sz="1400" dirty="0" smtClean="0"/>
              <a:t> , GMSLA (English Law), MSLA (New York Law), Euro MTNs (English or NY Law)</a:t>
            </a:r>
          </a:p>
          <a:p>
            <a:r>
              <a:rPr lang="en-GB" sz="1400" b="1" dirty="0" smtClean="0"/>
              <a:t>Others: </a:t>
            </a:r>
            <a:r>
              <a:rPr lang="en-GB" sz="1400" dirty="0" smtClean="0"/>
              <a:t>Bond Futures (Eurex, German Law), IR Futures (</a:t>
            </a:r>
            <a:r>
              <a:rPr lang="en-GB" sz="1400" dirty="0" err="1" smtClean="0"/>
              <a:t>Liffe</a:t>
            </a:r>
            <a:r>
              <a:rPr lang="en-GB" sz="1400" dirty="0" smtClean="0"/>
              <a:t>, English Law), Equity Futures (Local Law/English Law), OTC Futures (English or NY), Clearing Houses (LCH, ICE, English Law), Cash Sales before Settlement </a:t>
            </a:r>
          </a:p>
          <a:p>
            <a:endParaRPr lang="en-GB" sz="1400" dirty="0" smtClean="0"/>
          </a:p>
          <a:p>
            <a:r>
              <a:rPr lang="en-GB" sz="1400" b="1" dirty="0" smtClean="0"/>
              <a:t>Ambiguities and Problems: </a:t>
            </a:r>
            <a:r>
              <a:rPr lang="en-GB" sz="1400" dirty="0" smtClean="0"/>
              <a:t>Back-to-back transactions (e.g., MTNs, Repacks, futures), securitisations.</a:t>
            </a:r>
            <a:endParaRPr lang="en-GB" sz="1400" dirty="0"/>
          </a:p>
        </p:txBody>
      </p:sp>
      <p:sp>
        <p:nvSpPr>
          <p:cNvPr id="4" name="Slide Number Placeholder 3"/>
          <p:cNvSpPr>
            <a:spLocks noGrp="1"/>
          </p:cNvSpPr>
          <p:nvPr>
            <p:ph type="sldNum" sz="quarter" idx="10"/>
          </p:nvPr>
        </p:nvSpPr>
        <p:spPr>
          <a:xfrm>
            <a:off x="7257260" y="6453336"/>
            <a:ext cx="2285603" cy="228600"/>
          </a:xfrm>
        </p:spPr>
        <p:txBody>
          <a:bodyPr/>
          <a:lstStyle/>
          <a:p>
            <a:pPr algn="r">
              <a:defRPr/>
            </a:pPr>
            <a:fld id="{2466A6A5-9517-497A-9417-A59F9F3B4559}" type="slidenum">
              <a:rPr lang="en-GB" sz="1000" smtClean="0">
                <a:solidFill>
                  <a:schemeClr val="accent2"/>
                </a:solidFill>
              </a:rPr>
              <a:pPr algn="r">
                <a:defRPr/>
              </a:pPr>
              <a:t>9</a:t>
            </a:fld>
            <a:endParaRPr lang="en-GB" sz="1000" dirty="0">
              <a:solidFill>
                <a:schemeClr val="accent2"/>
              </a:solidFill>
            </a:endParaRPr>
          </a:p>
        </p:txBody>
      </p:sp>
      <p:sp>
        <p:nvSpPr>
          <p:cNvPr id="5" name="Text Box 4"/>
          <p:cNvSpPr txBox="1">
            <a:spLocks noChangeArrowheads="1"/>
          </p:cNvSpPr>
          <p:nvPr>
            <p:custDataLst>
              <p:tags r:id="rId1"/>
            </p:custDataLst>
          </p:nvPr>
        </p:nvSpPr>
        <p:spPr bwMode="auto">
          <a:xfrm>
            <a:off x="412754" y="1143000"/>
            <a:ext cx="9047163" cy="336550"/>
          </a:xfrm>
          <a:prstGeom prst="rect">
            <a:avLst/>
          </a:prstGeom>
          <a:noFill/>
          <a:ln w="9525" algn="ctr">
            <a:noFill/>
            <a:miter lim="800000"/>
            <a:headEnd/>
            <a:tailEnd/>
          </a:ln>
        </p:spPr>
        <p:txBody>
          <a:bodyPr lIns="25200" tIns="0" rIns="94559" bIns="17193"/>
          <a:lstStyle/>
          <a:p>
            <a:pPr algn="l" defTabSz="858838"/>
            <a:r>
              <a:rPr lang="en-GB" sz="1600" b="1" dirty="0" smtClean="0"/>
              <a:t>Detail</a:t>
            </a:r>
            <a:endParaRPr lang="en-GB" sz="1600" dirty="0">
              <a:solidFill>
                <a:srgbClr val="73777A"/>
              </a:solidFill>
            </a:endParaRPr>
          </a:p>
        </p:txBody>
      </p:sp>
      <p:sp>
        <p:nvSpPr>
          <p:cNvPr id="6" name="Text Placeholder 2"/>
          <p:cNvSpPr txBox="1">
            <a:spLocks/>
          </p:cNvSpPr>
          <p:nvPr/>
        </p:nvSpPr>
        <p:spPr>
          <a:xfrm>
            <a:off x="266403" y="6400800"/>
            <a:ext cx="8568000" cy="231856"/>
          </a:xfrm>
          <a:prstGeom prst="rect">
            <a:avLst/>
          </a:prstGeom>
        </p:spPr>
        <p:txBody>
          <a:bodyPr/>
          <a:lstStyle/>
          <a:p>
            <a:pPr marL="0" marR="0" lvl="0" indent="0" algn="l" defTabSz="957263" rtl="0" eaLnBrk="1" fontAlgn="base" latinLnBrk="0" hangingPunct="1">
              <a:lnSpc>
                <a:spcPct val="100000"/>
              </a:lnSpc>
              <a:spcBef>
                <a:spcPct val="45000"/>
              </a:spcBef>
              <a:spcAft>
                <a:spcPct val="45000"/>
              </a:spcAft>
              <a:buClr>
                <a:srgbClr val="CC3300"/>
              </a:buClr>
              <a:buSzTx/>
              <a:buFontTx/>
              <a:buNone/>
              <a:tabLst/>
              <a:defRPr/>
            </a:pPr>
            <a:r>
              <a:rPr kumimoji="0" lang="en-GB" sz="900" b="0" i="0" u="none" strike="noStrike" kern="0" cap="none" spc="0" normalizeH="0" baseline="0" noProof="0" dirty="0" smtClean="0">
                <a:ln>
                  <a:noFill/>
                </a:ln>
                <a:solidFill>
                  <a:schemeClr val="tx1"/>
                </a:solidFill>
                <a:effectLst/>
                <a:uLnTx/>
                <a:uFillTx/>
                <a:latin typeface="+mn-lt"/>
                <a:ea typeface="+mn-ea"/>
                <a:cs typeface="Arial Unicode MS" pitchFamily="34" charset="-128"/>
              </a:rPr>
              <a:t>Source: Currency risk</a:t>
            </a:r>
            <a:r>
              <a:rPr kumimoji="0" lang="en-GB" sz="900" b="0" i="0" u="none" strike="noStrike" kern="0" cap="none" spc="0" normalizeH="0" noProof="0" dirty="0" smtClean="0">
                <a:ln>
                  <a:noFill/>
                </a:ln>
                <a:solidFill>
                  <a:schemeClr val="tx1"/>
                </a:solidFill>
                <a:effectLst/>
                <a:uLnTx/>
                <a:uFillTx/>
                <a:latin typeface="+mn-lt"/>
                <a:ea typeface="+mn-ea"/>
                <a:cs typeface="Arial Unicode MS" pitchFamily="34" charset="-128"/>
              </a:rPr>
              <a:t> in a </a:t>
            </a:r>
            <a:r>
              <a:rPr kumimoji="0" lang="en-GB" sz="900" b="0" i="0" u="none" strike="noStrike" kern="0" cap="none" spc="0" normalizeH="0" noProof="0" dirty="0" err="1" smtClean="0">
                <a:ln>
                  <a:noFill/>
                </a:ln>
                <a:solidFill>
                  <a:schemeClr val="tx1"/>
                </a:solidFill>
                <a:effectLst/>
                <a:uLnTx/>
                <a:uFillTx/>
                <a:latin typeface="+mn-lt"/>
                <a:ea typeface="+mn-ea"/>
                <a:cs typeface="Arial Unicode MS" pitchFamily="34" charset="-128"/>
              </a:rPr>
              <a:t>Eurozone</a:t>
            </a:r>
            <a:r>
              <a:rPr kumimoji="0" lang="en-GB" sz="900" b="0" i="0" u="none" strike="noStrike" kern="0" cap="none" spc="0" normalizeH="0" noProof="0" dirty="0" smtClean="0">
                <a:ln>
                  <a:noFill/>
                </a:ln>
                <a:solidFill>
                  <a:schemeClr val="tx1"/>
                </a:solidFill>
                <a:effectLst/>
                <a:uLnTx/>
                <a:uFillTx/>
                <a:latin typeface="+mn-lt"/>
                <a:ea typeface="+mn-ea"/>
                <a:cs typeface="Arial Unicode MS" pitchFamily="34" charset="-128"/>
              </a:rPr>
              <a:t> break-up-Legal Aspects,</a:t>
            </a:r>
            <a:r>
              <a:rPr lang="en-GB" sz="900" kern="0" dirty="0" smtClean="0">
                <a:cs typeface="Arial Unicode MS" pitchFamily="34" charset="-128"/>
              </a:rPr>
              <a:t> Nomura Insights, 18 November 2011</a:t>
            </a:r>
            <a:endParaRPr kumimoji="0" lang="en-GB" sz="900" b="0" i="0" u="none" strike="noStrike" kern="0" cap="none" spc="0" normalizeH="0" baseline="0" noProof="0" dirty="0">
              <a:ln>
                <a:noFill/>
              </a:ln>
              <a:solidFill>
                <a:schemeClr val="tx1"/>
              </a:solidFill>
              <a:effectLst/>
              <a:uLnTx/>
              <a:uFillTx/>
              <a:latin typeface="+mn-lt"/>
              <a:ea typeface="+mn-ea"/>
              <a:cs typeface="Arial Unicode MS"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488" y="404664"/>
            <a:ext cx="9161331" cy="488950"/>
          </a:xfrm>
        </p:spPr>
        <p:txBody>
          <a:bodyPr/>
          <a:lstStyle/>
          <a:p>
            <a:r>
              <a:rPr lang="en-GB" sz="1800" dirty="0" smtClean="0"/>
              <a:t>What if there is no euro?</a:t>
            </a:r>
            <a:endParaRPr lang="en-GB" sz="1800" dirty="0"/>
          </a:p>
        </p:txBody>
      </p:sp>
      <p:sp>
        <p:nvSpPr>
          <p:cNvPr id="3" name="Content Placeholder 2"/>
          <p:cNvSpPr>
            <a:spLocks noGrp="1"/>
          </p:cNvSpPr>
          <p:nvPr>
            <p:ph idx="1"/>
          </p:nvPr>
        </p:nvSpPr>
        <p:spPr>
          <a:xfrm>
            <a:off x="412755" y="1524000"/>
            <a:ext cx="8932598" cy="4845050"/>
          </a:xfrm>
        </p:spPr>
        <p:txBody>
          <a:bodyPr/>
          <a:lstStyle/>
          <a:p>
            <a:r>
              <a:rPr lang="en-GB" sz="1600" b="1" dirty="0" smtClean="0"/>
              <a:t>EU Directive/English/NY Legislation: </a:t>
            </a:r>
            <a:r>
              <a:rPr lang="en-GB" sz="1600" dirty="0" smtClean="0"/>
              <a:t>EU directive or other legislation is taken as law by the UK Courts and can instruct them to introduce an ECU in the event of breakup, e.g.,</a:t>
            </a:r>
          </a:p>
          <a:p>
            <a:pPr lvl="2">
              <a:buNone/>
            </a:pPr>
            <a:r>
              <a:rPr lang="en-US" sz="1600" i="1" dirty="0" smtClean="0"/>
              <a:t>Where the EUR was previously the currency of denomination of any contract that is not so determined to have a nexus to any one particular country which had previously used the EUR, it will henceforth be redenominated into the ECU. </a:t>
            </a:r>
            <a:endParaRPr lang="en-GB" sz="1600" b="1" dirty="0" smtClean="0"/>
          </a:p>
          <a:p>
            <a:r>
              <a:rPr lang="en-GB" sz="1600" b="1" dirty="0" smtClean="0"/>
              <a:t>English Law: </a:t>
            </a:r>
            <a:r>
              <a:rPr lang="en-GB" sz="1600" dirty="0" smtClean="0"/>
              <a:t>If there is no directive or legislative instruction, Courts cannot impose an ECU. English contracts can always be settled in sterling. The question is the exchange rate. It is likely that the last available EUR-GBP exchange rate will be preferred by the court.</a:t>
            </a:r>
          </a:p>
          <a:p>
            <a:r>
              <a:rPr lang="en-GB" sz="1600" b="1" dirty="0" smtClean="0"/>
              <a:t>New York Law: </a:t>
            </a:r>
            <a:r>
              <a:rPr lang="en-GB" sz="1600" dirty="0" smtClean="0"/>
              <a:t>New York contracts can always be settled in dollars. Again, last available exchange rate is the most likely. </a:t>
            </a:r>
          </a:p>
          <a:p>
            <a:endParaRPr lang="en-GB" sz="1600" dirty="0" smtClean="0"/>
          </a:p>
        </p:txBody>
      </p:sp>
      <p:sp>
        <p:nvSpPr>
          <p:cNvPr id="5" name="Text Box 4"/>
          <p:cNvSpPr txBox="1">
            <a:spLocks noChangeArrowheads="1"/>
          </p:cNvSpPr>
          <p:nvPr>
            <p:custDataLst>
              <p:tags r:id="rId1"/>
            </p:custDataLst>
          </p:nvPr>
        </p:nvSpPr>
        <p:spPr bwMode="auto">
          <a:xfrm>
            <a:off x="412755" y="1219200"/>
            <a:ext cx="9047163" cy="336550"/>
          </a:xfrm>
          <a:prstGeom prst="rect">
            <a:avLst/>
          </a:prstGeom>
          <a:noFill/>
          <a:ln w="9525" algn="ctr">
            <a:noFill/>
            <a:miter lim="800000"/>
            <a:headEnd/>
            <a:tailEnd/>
          </a:ln>
        </p:spPr>
        <p:txBody>
          <a:bodyPr lIns="25200" tIns="0" rIns="94559" bIns="17193"/>
          <a:lstStyle/>
          <a:p>
            <a:pPr algn="l" defTabSz="858838"/>
            <a:r>
              <a:rPr lang="en-GB" sz="1400" b="1" dirty="0" smtClean="0"/>
              <a:t>Outcomes are stranger yet</a:t>
            </a:r>
            <a:endParaRPr lang="en-GB" sz="1400" b="1" dirty="0"/>
          </a:p>
        </p:txBody>
      </p:sp>
      <p:sp>
        <p:nvSpPr>
          <p:cNvPr id="8" name="Slide Number Placeholder 3"/>
          <p:cNvSpPr txBox="1">
            <a:spLocks/>
          </p:cNvSpPr>
          <p:nvPr/>
        </p:nvSpPr>
        <p:spPr>
          <a:xfrm>
            <a:off x="7376193" y="6543675"/>
            <a:ext cx="2285603" cy="2286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66A6A5-9517-497A-9417-A59F9F3B4559}" type="slidenum">
              <a:rPr kumimoji="0" lang="en-GB" sz="1000" b="0" i="0" u="none" strike="noStrike" kern="1200" cap="none" spc="0" normalizeH="0" baseline="0" noProof="0" smtClean="0">
                <a:ln>
                  <a:noFill/>
                </a:ln>
                <a:solidFill>
                  <a:schemeClr val="accent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000" b="0" i="0" u="none" strike="noStrike" kern="1200" cap="none" spc="0" normalizeH="0" baseline="0" noProof="0" dirty="0">
              <a:ln>
                <a:noFill/>
              </a:ln>
              <a:solidFill>
                <a:schemeClr val="accent2"/>
              </a:solidFill>
              <a:effectLst/>
              <a:uLnTx/>
              <a:uFillTx/>
              <a:latin typeface="+mn-lt"/>
              <a:ea typeface="+mn-ea"/>
              <a:cs typeface="+mn-cs"/>
            </a:endParaRPr>
          </a:p>
        </p:txBody>
      </p:sp>
      <p:sp>
        <p:nvSpPr>
          <p:cNvPr id="11" name="Text Placeholder 2"/>
          <p:cNvSpPr txBox="1">
            <a:spLocks/>
          </p:cNvSpPr>
          <p:nvPr/>
        </p:nvSpPr>
        <p:spPr>
          <a:xfrm>
            <a:off x="266403" y="6400800"/>
            <a:ext cx="8568000" cy="231856"/>
          </a:xfrm>
          <a:prstGeom prst="rect">
            <a:avLst/>
          </a:prstGeom>
        </p:spPr>
        <p:txBody>
          <a:bodyPr/>
          <a:lstStyle/>
          <a:p>
            <a:pPr marL="0" marR="0" lvl="0" indent="0" algn="l" defTabSz="957263" rtl="0" eaLnBrk="1" fontAlgn="base" latinLnBrk="0" hangingPunct="1">
              <a:lnSpc>
                <a:spcPct val="100000"/>
              </a:lnSpc>
              <a:spcBef>
                <a:spcPct val="45000"/>
              </a:spcBef>
              <a:spcAft>
                <a:spcPct val="45000"/>
              </a:spcAft>
              <a:buClr>
                <a:srgbClr val="CC3300"/>
              </a:buClr>
              <a:buSzTx/>
              <a:buFontTx/>
              <a:buNone/>
              <a:tabLst/>
              <a:defRPr/>
            </a:pPr>
            <a:r>
              <a:rPr kumimoji="0" lang="en-GB" sz="900" b="0" i="0" u="none" strike="noStrike" kern="0" cap="none" spc="0" normalizeH="0" baseline="0" noProof="0" dirty="0" smtClean="0">
                <a:ln>
                  <a:noFill/>
                </a:ln>
                <a:solidFill>
                  <a:schemeClr val="tx1"/>
                </a:solidFill>
                <a:effectLst/>
                <a:uLnTx/>
                <a:uFillTx/>
                <a:latin typeface="+mn-lt"/>
                <a:ea typeface="+mn-ea"/>
                <a:cs typeface="Arial Unicode MS" pitchFamily="34" charset="-128"/>
              </a:rPr>
              <a:t>Source: </a:t>
            </a:r>
            <a:r>
              <a:rPr kumimoji="0" lang="en-GB" sz="900" b="0" i="1" u="none" strike="noStrike" kern="0" cap="none" spc="0" normalizeH="0" baseline="0" noProof="0" dirty="0" smtClean="0">
                <a:ln>
                  <a:noFill/>
                </a:ln>
                <a:solidFill>
                  <a:schemeClr val="tx1"/>
                </a:solidFill>
                <a:effectLst/>
                <a:uLnTx/>
                <a:uFillTx/>
                <a:latin typeface="+mn-lt"/>
                <a:ea typeface="+mn-ea"/>
                <a:cs typeface="Arial Unicode MS" pitchFamily="34" charset="-128"/>
              </a:rPr>
              <a:t>Planning for an orderly break-up of the EMU</a:t>
            </a:r>
            <a:r>
              <a:rPr kumimoji="0" lang="en-GB" sz="900" b="0" i="0" u="none" strike="noStrike" kern="0" cap="none" spc="0" normalizeH="0" baseline="0" noProof="0" dirty="0" smtClean="0">
                <a:ln>
                  <a:noFill/>
                </a:ln>
                <a:solidFill>
                  <a:schemeClr val="tx1"/>
                </a:solidFill>
                <a:effectLst/>
                <a:uLnTx/>
                <a:uFillTx/>
                <a:latin typeface="+mn-lt"/>
                <a:ea typeface="+mn-ea"/>
                <a:cs typeface="Arial Unicode MS" pitchFamily="34" charset="-128"/>
              </a:rPr>
              <a:t>, J Nordvig</a:t>
            </a:r>
            <a:r>
              <a:rPr kumimoji="0" lang="en-GB" sz="900" b="0" i="0" u="none" strike="noStrike" kern="0" cap="none" spc="0" normalizeH="0" noProof="0" dirty="0" smtClean="0">
                <a:ln>
                  <a:noFill/>
                </a:ln>
                <a:solidFill>
                  <a:schemeClr val="tx1"/>
                </a:solidFill>
                <a:effectLst/>
                <a:uLnTx/>
                <a:uFillTx/>
                <a:latin typeface="+mn-lt"/>
                <a:ea typeface="+mn-ea"/>
                <a:cs typeface="Arial Unicode MS" pitchFamily="34" charset="-128"/>
              </a:rPr>
              <a:t> and N Firoozye, </a:t>
            </a:r>
            <a:r>
              <a:rPr kumimoji="0" lang="en-GB" sz="900" b="0" i="0" u="none" strike="noStrike" kern="0" cap="none" spc="0" normalizeH="0" baseline="0" noProof="0" dirty="0" smtClean="0">
                <a:ln>
                  <a:noFill/>
                </a:ln>
                <a:solidFill>
                  <a:schemeClr val="tx1"/>
                </a:solidFill>
                <a:effectLst/>
                <a:uLnTx/>
                <a:uFillTx/>
                <a:latin typeface="+mn-lt"/>
                <a:ea typeface="+mn-ea"/>
                <a:cs typeface="Arial Unicode MS" pitchFamily="34" charset="-128"/>
              </a:rPr>
              <a:t>Jan</a:t>
            </a:r>
            <a:r>
              <a:rPr kumimoji="0" lang="en-GB" sz="900" b="0" i="0" u="none" strike="noStrike" kern="0" cap="none" spc="0" normalizeH="0" noProof="0" dirty="0" smtClean="0">
                <a:ln>
                  <a:noFill/>
                </a:ln>
                <a:solidFill>
                  <a:schemeClr val="tx1"/>
                </a:solidFill>
                <a:effectLst/>
                <a:uLnTx/>
                <a:uFillTx/>
                <a:latin typeface="+mn-lt"/>
                <a:ea typeface="+mn-ea"/>
                <a:cs typeface="Arial Unicode MS" pitchFamily="34" charset="-128"/>
              </a:rPr>
              <a:t> </a:t>
            </a:r>
            <a:r>
              <a:rPr lang="en-GB" sz="900" kern="0" dirty="0" smtClean="0">
                <a:cs typeface="Arial Unicode MS" pitchFamily="34" charset="-128"/>
              </a:rPr>
              <a:t>2012, Charles Proctor, Personal Correspondence</a:t>
            </a:r>
            <a:endParaRPr kumimoji="0" lang="en-GB" sz="900" b="0" i="0" u="none" strike="noStrike" kern="0" cap="none" spc="0" normalizeH="0" baseline="0" noProof="0" dirty="0">
              <a:ln>
                <a:noFill/>
              </a:ln>
              <a:solidFill>
                <a:schemeClr val="tx1"/>
              </a:solidFill>
              <a:effectLst/>
              <a:uLnTx/>
              <a:uFillTx/>
              <a:latin typeface="+mn-lt"/>
              <a:ea typeface="+mn-ea"/>
              <a:cs typeface="Arial Unicode MS" pitchFamily="34"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488" y="404664"/>
            <a:ext cx="9161331" cy="488950"/>
          </a:xfrm>
        </p:spPr>
        <p:txBody>
          <a:bodyPr/>
          <a:lstStyle/>
          <a:p>
            <a:r>
              <a:rPr lang="en-GB" sz="1800" dirty="0" smtClean="0"/>
              <a:t>Questions still exist</a:t>
            </a:r>
            <a:endParaRPr lang="en-GB" sz="1800" dirty="0"/>
          </a:p>
        </p:txBody>
      </p:sp>
      <p:sp>
        <p:nvSpPr>
          <p:cNvPr id="3" name="Content Placeholder 2"/>
          <p:cNvSpPr>
            <a:spLocks noGrp="1"/>
          </p:cNvSpPr>
          <p:nvPr>
            <p:ph idx="1"/>
          </p:nvPr>
        </p:nvSpPr>
        <p:spPr>
          <a:xfrm>
            <a:off x="412755" y="1524000"/>
            <a:ext cx="8932598" cy="4845050"/>
          </a:xfrm>
        </p:spPr>
        <p:txBody>
          <a:bodyPr/>
          <a:lstStyle/>
          <a:p>
            <a:r>
              <a:rPr lang="en-GB" sz="1600" b="1" dirty="0" smtClean="0"/>
              <a:t>Back to Backs: </a:t>
            </a:r>
            <a:r>
              <a:rPr lang="en-GB" sz="1600" dirty="0" smtClean="0"/>
              <a:t>Economically equivalent does not equate to legally equivalent. </a:t>
            </a:r>
          </a:p>
          <a:p>
            <a:pPr>
              <a:buFont typeface="Arial" pitchFamily="34" charset="0"/>
              <a:buChar char="•"/>
            </a:pPr>
            <a:r>
              <a:rPr lang="en-GB" sz="1600" dirty="0" smtClean="0"/>
              <a:t>	Futures Transactions</a:t>
            </a:r>
          </a:p>
          <a:p>
            <a:pPr>
              <a:buFont typeface="Arial" pitchFamily="34" charset="0"/>
              <a:buChar char="•"/>
            </a:pPr>
            <a:r>
              <a:rPr lang="en-GB" sz="1600" dirty="0" smtClean="0"/>
              <a:t>	Other Exchange-traded transactions</a:t>
            </a:r>
          </a:p>
          <a:p>
            <a:pPr>
              <a:buFont typeface="Arial" pitchFamily="34" charset="0"/>
              <a:buChar char="•"/>
            </a:pPr>
            <a:r>
              <a:rPr lang="en-GB" sz="1600" dirty="0" smtClean="0"/>
              <a:t>	MTNs</a:t>
            </a:r>
          </a:p>
          <a:p>
            <a:r>
              <a:rPr lang="en-GB" sz="1600" b="1" dirty="0" smtClean="0"/>
              <a:t>Securitizations and Repacks:  </a:t>
            </a:r>
            <a:r>
              <a:rPr lang="en-GB" sz="1600" dirty="0" smtClean="0"/>
              <a:t>Legal mismatch of securities, trusts, notes, swaps. Question of calculation agents.</a:t>
            </a:r>
          </a:p>
          <a:p>
            <a:pPr>
              <a:buFont typeface="Arial" pitchFamily="34" charset="0"/>
              <a:buChar char="•"/>
            </a:pPr>
            <a:r>
              <a:rPr lang="en-GB" sz="1600" dirty="0" smtClean="0"/>
              <a:t>	RMBS, other ABS</a:t>
            </a:r>
          </a:p>
          <a:p>
            <a:pPr>
              <a:buFont typeface="Arial" pitchFamily="34" charset="0"/>
              <a:buChar char="•"/>
            </a:pPr>
            <a:r>
              <a:rPr lang="en-GB" sz="1600" dirty="0" smtClean="0"/>
              <a:t>	BTP Repacks</a:t>
            </a:r>
          </a:p>
          <a:p>
            <a:r>
              <a:rPr lang="en-GB" sz="1600" b="1" dirty="0" smtClean="0"/>
              <a:t>Linkers: </a:t>
            </a:r>
            <a:r>
              <a:rPr lang="en-GB" sz="1600" dirty="0" smtClean="0"/>
              <a:t>Breakups and Exits and their impact on inflation indices.</a:t>
            </a:r>
            <a:endParaRPr lang="en-GB" sz="1600" b="1" dirty="0" smtClean="0"/>
          </a:p>
          <a:p>
            <a:r>
              <a:rPr lang="en-GB" sz="1600" b="1" dirty="0" smtClean="0"/>
              <a:t>Swaps and other Master Agreements: </a:t>
            </a:r>
            <a:r>
              <a:rPr lang="en-GB" sz="1600" dirty="0" smtClean="0"/>
              <a:t>Uncertainty on Euribor and termination values.</a:t>
            </a:r>
          </a:p>
          <a:p>
            <a:endParaRPr lang="en-GB" sz="1600" dirty="0" smtClean="0"/>
          </a:p>
        </p:txBody>
      </p:sp>
      <p:sp>
        <p:nvSpPr>
          <p:cNvPr id="5" name="Text Box 4"/>
          <p:cNvSpPr txBox="1">
            <a:spLocks noChangeArrowheads="1"/>
          </p:cNvSpPr>
          <p:nvPr>
            <p:custDataLst>
              <p:tags r:id="rId1"/>
            </p:custDataLst>
          </p:nvPr>
        </p:nvSpPr>
        <p:spPr bwMode="auto">
          <a:xfrm>
            <a:off x="412755" y="1219200"/>
            <a:ext cx="9047163" cy="336550"/>
          </a:xfrm>
          <a:prstGeom prst="rect">
            <a:avLst/>
          </a:prstGeom>
          <a:noFill/>
          <a:ln w="9525" algn="ctr">
            <a:noFill/>
            <a:miter lim="800000"/>
            <a:headEnd/>
            <a:tailEnd/>
          </a:ln>
        </p:spPr>
        <p:txBody>
          <a:bodyPr lIns="25200" tIns="0" rIns="94559" bIns="17193"/>
          <a:lstStyle/>
          <a:p>
            <a:pPr algn="l" defTabSz="858838"/>
            <a:r>
              <a:rPr lang="en-GB" sz="1600" b="1" dirty="0" smtClean="0"/>
              <a:t>Some transactions remain unresolved</a:t>
            </a:r>
            <a:endParaRPr lang="en-GB" sz="1600" b="1" dirty="0"/>
          </a:p>
        </p:txBody>
      </p:sp>
      <p:sp>
        <p:nvSpPr>
          <p:cNvPr id="8" name="Slide Number Placeholder 3"/>
          <p:cNvSpPr txBox="1">
            <a:spLocks/>
          </p:cNvSpPr>
          <p:nvPr/>
        </p:nvSpPr>
        <p:spPr>
          <a:xfrm>
            <a:off x="7376193" y="6543675"/>
            <a:ext cx="2285603" cy="2286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66A6A5-9517-497A-9417-A59F9F3B4559}" type="slidenum">
              <a:rPr kumimoji="0" lang="en-GB" sz="1000" b="0" i="0" u="none" strike="noStrike" kern="1200" cap="none" spc="0" normalizeH="0" baseline="0" noProof="0" smtClean="0">
                <a:ln>
                  <a:noFill/>
                </a:ln>
                <a:solidFill>
                  <a:schemeClr val="accent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000" b="0" i="0" u="none" strike="noStrike" kern="1200" cap="none" spc="0" normalizeH="0" baseline="0" noProof="0" dirty="0">
              <a:ln>
                <a:noFill/>
              </a:ln>
              <a:solidFill>
                <a:schemeClr val="accent2"/>
              </a:solidFill>
              <a:effectLst/>
              <a:uLnTx/>
              <a:uFillTx/>
              <a:latin typeface="+mn-lt"/>
              <a:ea typeface="+mn-ea"/>
              <a:cs typeface="+mn-cs"/>
            </a:endParaRPr>
          </a:p>
        </p:txBody>
      </p:sp>
      <p:sp>
        <p:nvSpPr>
          <p:cNvPr id="11" name="Text Placeholder 2"/>
          <p:cNvSpPr txBox="1">
            <a:spLocks/>
          </p:cNvSpPr>
          <p:nvPr/>
        </p:nvSpPr>
        <p:spPr>
          <a:xfrm>
            <a:off x="266403" y="6400800"/>
            <a:ext cx="8568000" cy="231856"/>
          </a:xfrm>
          <a:prstGeom prst="rect">
            <a:avLst/>
          </a:prstGeom>
        </p:spPr>
        <p:txBody>
          <a:bodyPr/>
          <a:lstStyle/>
          <a:p>
            <a:pPr marL="0" marR="0" lvl="0" indent="0" algn="l" defTabSz="957263" rtl="0" eaLnBrk="1" fontAlgn="base" latinLnBrk="0" hangingPunct="1">
              <a:lnSpc>
                <a:spcPct val="100000"/>
              </a:lnSpc>
              <a:spcBef>
                <a:spcPct val="45000"/>
              </a:spcBef>
              <a:spcAft>
                <a:spcPct val="45000"/>
              </a:spcAft>
              <a:buClr>
                <a:srgbClr val="CC3300"/>
              </a:buClr>
              <a:buSzTx/>
              <a:buFontTx/>
              <a:buNone/>
              <a:tabLst/>
              <a:defRPr/>
            </a:pPr>
            <a:r>
              <a:rPr kumimoji="0" lang="en-GB" sz="900" b="0" i="0" u="none" strike="noStrike" kern="0" cap="none" spc="0" normalizeH="0" baseline="0" noProof="0" dirty="0" smtClean="0">
                <a:ln>
                  <a:noFill/>
                </a:ln>
                <a:solidFill>
                  <a:schemeClr val="tx1"/>
                </a:solidFill>
                <a:effectLst/>
                <a:uLnTx/>
                <a:uFillTx/>
                <a:latin typeface="+mn-lt"/>
                <a:ea typeface="+mn-ea"/>
                <a:cs typeface="Arial Unicode MS" pitchFamily="34" charset="-128"/>
              </a:rPr>
              <a:t>Source: </a:t>
            </a:r>
            <a:r>
              <a:rPr kumimoji="0" lang="en-GB" sz="900" b="0" i="1" u="none" strike="noStrike" kern="0" cap="none" spc="0" normalizeH="0" baseline="0" noProof="0" dirty="0" smtClean="0">
                <a:ln>
                  <a:noFill/>
                </a:ln>
                <a:solidFill>
                  <a:schemeClr val="tx1"/>
                </a:solidFill>
                <a:effectLst/>
                <a:uLnTx/>
                <a:uFillTx/>
                <a:latin typeface="+mn-lt"/>
                <a:ea typeface="+mn-ea"/>
                <a:cs typeface="Arial Unicode MS" pitchFamily="34" charset="-128"/>
              </a:rPr>
              <a:t>Rethinking the European Monetary Union</a:t>
            </a:r>
            <a:r>
              <a:rPr kumimoji="0" lang="en-GB" sz="900" b="0" i="0" u="none" strike="noStrike" kern="0" cap="none" spc="0" normalizeH="0" baseline="0" noProof="0" dirty="0" smtClean="0">
                <a:ln>
                  <a:noFill/>
                </a:ln>
                <a:solidFill>
                  <a:schemeClr val="tx1"/>
                </a:solidFill>
                <a:effectLst/>
                <a:uLnTx/>
                <a:uFillTx/>
                <a:latin typeface="+mn-lt"/>
                <a:ea typeface="+mn-ea"/>
                <a:cs typeface="Arial Unicode MS" pitchFamily="34" charset="-128"/>
              </a:rPr>
              <a:t>, J Nordvig</a:t>
            </a:r>
            <a:r>
              <a:rPr kumimoji="0" lang="en-GB" sz="900" b="0" i="0" u="none" strike="noStrike" kern="0" cap="none" spc="0" normalizeH="0" noProof="0" dirty="0" smtClean="0">
                <a:ln>
                  <a:noFill/>
                </a:ln>
                <a:solidFill>
                  <a:schemeClr val="tx1"/>
                </a:solidFill>
                <a:effectLst/>
                <a:uLnTx/>
                <a:uFillTx/>
                <a:latin typeface="+mn-lt"/>
                <a:ea typeface="+mn-ea"/>
                <a:cs typeface="Arial Unicode MS" pitchFamily="34" charset="-128"/>
              </a:rPr>
              <a:t> and N Firoozye, </a:t>
            </a:r>
            <a:r>
              <a:rPr kumimoji="0" lang="en-GB" sz="900" b="0" i="0" u="none" strike="noStrike" kern="0" cap="none" spc="0" normalizeH="0" baseline="0" noProof="0" dirty="0" smtClean="0">
                <a:ln>
                  <a:noFill/>
                </a:ln>
                <a:solidFill>
                  <a:schemeClr val="tx1"/>
                </a:solidFill>
                <a:effectLst/>
                <a:uLnTx/>
                <a:uFillTx/>
                <a:latin typeface="+mn-lt"/>
                <a:ea typeface="+mn-ea"/>
                <a:cs typeface="Arial Unicode MS" pitchFamily="34" charset="-128"/>
              </a:rPr>
              <a:t>June </a:t>
            </a:r>
            <a:r>
              <a:rPr lang="en-GB" sz="900" kern="0" dirty="0" smtClean="0">
                <a:cs typeface="Arial Unicode MS" pitchFamily="34" charset="-128"/>
              </a:rPr>
              <a:t>2012, </a:t>
            </a:r>
            <a:r>
              <a:rPr lang="en-GB" sz="900" i="1" kern="0" dirty="0" smtClean="0">
                <a:cs typeface="Arial Unicode MS" pitchFamily="34" charset="-128"/>
              </a:rPr>
              <a:t>Inflation </a:t>
            </a:r>
            <a:r>
              <a:rPr lang="en-GB" sz="900" i="1" kern="0" dirty="0" err="1" smtClean="0">
                <a:cs typeface="Arial Unicode MS" pitchFamily="34" charset="-128"/>
              </a:rPr>
              <a:t>Reindexing</a:t>
            </a:r>
            <a:r>
              <a:rPr lang="en-GB" sz="900" i="1" kern="0" dirty="0" smtClean="0">
                <a:cs typeface="Arial Unicode MS" pitchFamily="34" charset="-128"/>
              </a:rPr>
              <a:t> in a Redenomination</a:t>
            </a:r>
            <a:r>
              <a:rPr lang="en-GB" sz="900" kern="0" dirty="0" smtClean="0">
                <a:cs typeface="Arial Unicode MS" pitchFamily="34" charset="-128"/>
              </a:rPr>
              <a:t>, D Mendez-Vives, N. Firoozye, Aug 2012.</a:t>
            </a:r>
            <a:endParaRPr kumimoji="0" lang="en-GB" sz="900" b="0" i="0" u="none" strike="noStrike" kern="0" cap="none" spc="0" normalizeH="0" baseline="0" noProof="0" dirty="0">
              <a:ln>
                <a:noFill/>
              </a:ln>
              <a:solidFill>
                <a:schemeClr val="tx1"/>
              </a:solidFill>
              <a:effectLst/>
              <a:uLnTx/>
              <a:uFillTx/>
              <a:latin typeface="+mn-lt"/>
              <a:ea typeface="+mn-ea"/>
              <a:cs typeface="Arial Unicode MS" pitchFamily="34" charset="-128"/>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GB" sz="800" i="0" dirty="0" smtClean="0"/>
              <a:t>Source: </a:t>
            </a:r>
            <a:r>
              <a:rPr lang="en-GB" sz="800" dirty="0" smtClean="0"/>
              <a:t>Inflation </a:t>
            </a:r>
            <a:r>
              <a:rPr lang="en-GB" sz="800" dirty="0" err="1" smtClean="0"/>
              <a:t>Reindexing</a:t>
            </a:r>
            <a:r>
              <a:rPr lang="en-GB" sz="800" dirty="0" smtClean="0"/>
              <a:t> in a Redenomination, </a:t>
            </a:r>
            <a:r>
              <a:rPr lang="en-GB" sz="800" i="0" dirty="0" smtClean="0"/>
              <a:t>D Mendez-Vives, N. Firoozye, Aug 2012.</a:t>
            </a:r>
            <a:endParaRPr lang="en-GB" i="0" dirty="0"/>
          </a:p>
        </p:txBody>
      </p:sp>
      <p:sp>
        <p:nvSpPr>
          <p:cNvPr id="5" name="Title 4"/>
          <p:cNvSpPr>
            <a:spLocks noGrp="1"/>
          </p:cNvSpPr>
          <p:nvPr>
            <p:ph type="title"/>
          </p:nvPr>
        </p:nvSpPr>
        <p:spPr/>
        <p:txBody>
          <a:bodyPr/>
          <a:lstStyle/>
          <a:p>
            <a:r>
              <a:rPr lang="en-GB" dirty="0" smtClean="0"/>
              <a:t>Can we flesh out what happens to linkers and inflation swaps?</a:t>
            </a:r>
            <a:endParaRPr lang="en-GB" dirty="0"/>
          </a:p>
        </p:txBody>
      </p:sp>
      <p:pic>
        <p:nvPicPr>
          <p:cNvPr id="1026" name="Picture 2"/>
          <p:cNvPicPr>
            <a:picLocks noGrp="1" noChangeAspect="1" noChangeArrowheads="1"/>
          </p:cNvPicPr>
          <p:nvPr>
            <p:ph sz="half" idx="2"/>
          </p:nvPr>
        </p:nvPicPr>
        <p:blipFill>
          <a:blip r:embed="rId3" cstate="print"/>
          <a:srcRect/>
          <a:stretch>
            <a:fillRect/>
          </a:stretch>
        </p:blipFill>
        <p:spPr bwMode="auto">
          <a:xfrm>
            <a:off x="416496" y="980728"/>
            <a:ext cx="7920880" cy="5544616"/>
          </a:xfrm>
          <a:prstGeom prst="rect">
            <a:avLst/>
          </a:prstGeom>
          <a:noFill/>
          <a:ln w="9525">
            <a:noFill/>
            <a:miter lim="800000"/>
            <a:headEnd/>
            <a:tailEnd/>
          </a:ln>
          <a:effec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167" y="1124744"/>
            <a:ext cx="9161331" cy="488950"/>
          </a:xfrm>
        </p:spPr>
        <p:txBody>
          <a:bodyPr/>
          <a:lstStyle/>
          <a:p>
            <a:r>
              <a:rPr lang="en-GB" sz="1800" dirty="0" smtClean="0"/>
              <a:t>EUR Breakup Trades – is there any way at all to hedge?</a:t>
            </a:r>
            <a:endParaRPr lang="en-GB" sz="1800" dirty="0"/>
          </a:p>
        </p:txBody>
      </p:sp>
      <p:sp>
        <p:nvSpPr>
          <p:cNvPr id="3" name="Content Placeholder 2"/>
          <p:cNvSpPr>
            <a:spLocks noGrp="1"/>
          </p:cNvSpPr>
          <p:nvPr>
            <p:ph idx="1"/>
          </p:nvPr>
        </p:nvSpPr>
        <p:spPr/>
        <p:txBody>
          <a:bodyPr/>
          <a:lstStyle/>
          <a:p>
            <a:pPr>
              <a:spcAft>
                <a:spcPts val="0"/>
              </a:spcAft>
              <a:buClr>
                <a:schemeClr val="tx1"/>
              </a:buClr>
            </a:pPr>
            <a:r>
              <a:rPr lang="en-GB" sz="1600" b="1" dirty="0" smtClean="0"/>
              <a:t>Bonds:</a:t>
            </a:r>
          </a:p>
          <a:p>
            <a:pPr lvl="1">
              <a:buClr>
                <a:schemeClr val="tx1"/>
              </a:buClr>
              <a:buFont typeface="Wingdings" pitchFamily="2" charset="2"/>
              <a:buChar char="§"/>
            </a:pPr>
            <a:r>
              <a:rPr lang="en-GB" sz="1600" dirty="0" smtClean="0"/>
              <a:t>Long Schatz on B/S (with EUR financing)</a:t>
            </a:r>
          </a:p>
          <a:p>
            <a:pPr lvl="1">
              <a:buClr>
                <a:schemeClr val="tx1"/>
              </a:buClr>
              <a:buFont typeface="Wingdings" pitchFamily="2" charset="2"/>
              <a:buChar char="§"/>
            </a:pPr>
            <a:r>
              <a:rPr lang="en-GB" sz="1600" dirty="0" smtClean="0"/>
              <a:t>Long Schatz on repo (under GMRA/MRA, not vs LCH). Short SPGBs.</a:t>
            </a:r>
          </a:p>
          <a:p>
            <a:pPr lvl="1">
              <a:buClr>
                <a:schemeClr val="tx1"/>
              </a:buClr>
              <a:buFont typeface="Wingdings" pitchFamily="2" charset="2"/>
              <a:buChar char="§"/>
            </a:pPr>
            <a:r>
              <a:rPr lang="en-GB" sz="1600" dirty="0" smtClean="0"/>
              <a:t>Long Schatz with ASW</a:t>
            </a:r>
          </a:p>
          <a:p>
            <a:pPr lvl="1">
              <a:buClr>
                <a:schemeClr val="tx1"/>
              </a:buClr>
              <a:buFont typeface="Wingdings" pitchFamily="2" charset="2"/>
              <a:buChar char="§"/>
            </a:pPr>
            <a:r>
              <a:rPr lang="en-GB" sz="1600" dirty="0" smtClean="0"/>
              <a:t>Long KfW</a:t>
            </a:r>
          </a:p>
          <a:p>
            <a:pPr lvl="1">
              <a:buClr>
                <a:schemeClr val="tx1"/>
              </a:buClr>
              <a:buFont typeface="Wingdings" pitchFamily="2" charset="2"/>
              <a:buChar char="§"/>
            </a:pPr>
            <a:r>
              <a:rPr lang="en-GB" sz="1600" dirty="0" smtClean="0"/>
              <a:t>Long </a:t>
            </a:r>
            <a:r>
              <a:rPr lang="en-GB" sz="1600" dirty="0" err="1" smtClean="0"/>
              <a:t>OATi’s</a:t>
            </a:r>
            <a:r>
              <a:rPr lang="en-GB" sz="1600" dirty="0" smtClean="0"/>
              <a:t> vs </a:t>
            </a:r>
            <a:r>
              <a:rPr lang="en-GB" sz="1600" dirty="0" err="1" smtClean="0"/>
              <a:t>OATei’s</a:t>
            </a:r>
            <a:r>
              <a:rPr lang="en-GB" sz="1600" dirty="0" smtClean="0"/>
              <a:t>, </a:t>
            </a:r>
            <a:r>
              <a:rPr lang="en-GB" sz="1600" dirty="0" err="1" smtClean="0"/>
              <a:t>BTPei’s</a:t>
            </a:r>
            <a:r>
              <a:rPr lang="en-GB" sz="1600" dirty="0" smtClean="0"/>
              <a:t> vs BTPs par for par</a:t>
            </a:r>
          </a:p>
          <a:p>
            <a:pPr lvl="1">
              <a:spcBef>
                <a:spcPts val="600"/>
              </a:spcBef>
              <a:buClr>
                <a:schemeClr val="tx1"/>
              </a:buClr>
              <a:buNone/>
            </a:pPr>
            <a:r>
              <a:rPr lang="en-GB" sz="1600" b="1" dirty="0" smtClean="0"/>
              <a:t>Futures:</a:t>
            </a:r>
          </a:p>
          <a:p>
            <a:pPr lvl="1">
              <a:buClr>
                <a:schemeClr val="tx1"/>
              </a:buClr>
              <a:buFont typeface="Wingdings" pitchFamily="2" charset="2"/>
              <a:buChar char="§"/>
            </a:pPr>
            <a:r>
              <a:rPr lang="en-GB" sz="1600" dirty="0" smtClean="0"/>
              <a:t>Schatz and BTP Futures likely to see no benefit.</a:t>
            </a:r>
          </a:p>
          <a:p>
            <a:pPr lvl="1">
              <a:buClr>
                <a:schemeClr val="tx1"/>
              </a:buClr>
              <a:buFont typeface="Wingdings" pitchFamily="2" charset="2"/>
              <a:buChar char="§"/>
            </a:pPr>
            <a:r>
              <a:rPr lang="en-GB" sz="1600" dirty="0" smtClean="0"/>
              <a:t>Basis trade (Long Schatz-Short Schatz Futures or Short BTPs-Long BTP Futures) benefit.</a:t>
            </a:r>
          </a:p>
          <a:p>
            <a:pPr lvl="1">
              <a:spcBef>
                <a:spcPts val="600"/>
              </a:spcBef>
              <a:buClr>
                <a:schemeClr val="tx1"/>
              </a:buClr>
              <a:buNone/>
            </a:pPr>
            <a:r>
              <a:rPr lang="en-GB" sz="1600" b="1" dirty="0" smtClean="0"/>
              <a:t>Other breakup trades / hedges:</a:t>
            </a:r>
          </a:p>
          <a:p>
            <a:pPr lvl="1">
              <a:buClr>
                <a:schemeClr val="tx1"/>
              </a:buClr>
              <a:buFont typeface="Wingdings" pitchFamily="2" charset="2"/>
              <a:buChar char="§"/>
            </a:pPr>
            <a:r>
              <a:rPr lang="en-GB" sz="1600" dirty="0" smtClean="0"/>
              <a:t>Short EFSF (possibly vs EFSM/EU or EIB)</a:t>
            </a:r>
          </a:p>
          <a:p>
            <a:pPr lvl="1">
              <a:buClr>
                <a:schemeClr val="tx1"/>
              </a:buClr>
              <a:buFont typeface="Wingdings" pitchFamily="2" charset="2"/>
              <a:buChar char="§"/>
            </a:pPr>
            <a:r>
              <a:rPr lang="en-GB" sz="1600" dirty="0" smtClean="0"/>
              <a:t>CDS – All </a:t>
            </a:r>
            <a:r>
              <a:rPr lang="en-GB" sz="1600" dirty="0" err="1" smtClean="0"/>
              <a:t>redenominations</a:t>
            </a:r>
            <a:r>
              <a:rPr lang="en-GB" sz="1600" dirty="0" smtClean="0"/>
              <a:t> besides DE, FR, IT (G7) and NE, FI (AAA OECD) trigger</a:t>
            </a:r>
          </a:p>
          <a:p>
            <a:pPr lvl="1">
              <a:buClr>
                <a:schemeClr val="tx1"/>
              </a:buClr>
              <a:buFont typeface="Wingdings" pitchFamily="2" charset="2"/>
              <a:buChar char="§"/>
            </a:pPr>
            <a:r>
              <a:rPr lang="en-GB" sz="1600" dirty="0" smtClean="0"/>
              <a:t>The odd corporate trade, e.g., DB ITL 2016 0% vs DB DEM 2016 0%</a:t>
            </a:r>
          </a:p>
          <a:p>
            <a:pPr lvl="1">
              <a:buClr>
                <a:schemeClr val="tx1"/>
              </a:buClr>
              <a:buFont typeface="Wingdings" pitchFamily="2" charset="2"/>
              <a:buChar char="§"/>
            </a:pPr>
            <a:r>
              <a:rPr lang="en-GB" sz="1600" dirty="0" smtClean="0"/>
              <a:t>NDFs – more on this later </a:t>
            </a:r>
          </a:p>
          <a:p>
            <a:pPr lvl="1">
              <a:buClr>
                <a:schemeClr val="tx1"/>
              </a:buClr>
              <a:buFont typeface="Wingdings" pitchFamily="2" charset="2"/>
              <a:buChar char="§"/>
            </a:pPr>
            <a:endParaRPr lang="en-GB" sz="1600" dirty="0"/>
          </a:p>
        </p:txBody>
      </p:sp>
      <p:sp>
        <p:nvSpPr>
          <p:cNvPr id="4" name="Slide Number Placeholder 3"/>
          <p:cNvSpPr>
            <a:spLocks noGrp="1"/>
          </p:cNvSpPr>
          <p:nvPr>
            <p:ph type="sldNum" sz="quarter" idx="10"/>
          </p:nvPr>
        </p:nvSpPr>
        <p:spPr/>
        <p:txBody>
          <a:bodyPr/>
          <a:lstStyle/>
          <a:p>
            <a:pPr algn="r">
              <a:defRPr/>
            </a:pPr>
            <a:fld id="{2466A6A5-9517-497A-9417-A59F9F3B4559}" type="slidenum">
              <a:rPr lang="en-GB" sz="1200" smtClean="0"/>
              <a:pPr algn="r">
                <a:defRPr/>
              </a:pPr>
              <a:t>13</a:t>
            </a:fld>
            <a:endParaRPr lang="en-GB" sz="1200" dirty="0"/>
          </a:p>
        </p:txBody>
      </p:sp>
      <p:sp>
        <p:nvSpPr>
          <p:cNvPr id="6" name="Title 1"/>
          <p:cNvSpPr txBox="1">
            <a:spLocks/>
          </p:cNvSpPr>
          <p:nvPr/>
        </p:nvSpPr>
        <p:spPr>
          <a:xfrm>
            <a:off x="200472" y="404664"/>
            <a:ext cx="9047162" cy="338138"/>
          </a:xfrm>
          <a:prstGeom prst="rect">
            <a:avLst/>
          </a:prstGeom>
        </p:spPr>
        <p:txBody>
          <a:bodyPr/>
          <a:lstStyle/>
          <a:p>
            <a:pPr marL="0" marR="0" lvl="0" indent="0" algn="l" defTabSz="957263" rtl="0" eaLnBrk="1" fontAlgn="base" latinLnBrk="0" hangingPunct="1">
              <a:lnSpc>
                <a:spcPct val="100000"/>
              </a:lnSpc>
              <a:spcBef>
                <a:spcPct val="0"/>
              </a:spcBef>
              <a:spcAft>
                <a:spcPct val="0"/>
              </a:spcAft>
              <a:buClrTx/>
              <a:buSzTx/>
              <a:buFontTx/>
              <a:buNone/>
              <a:tabLst/>
              <a:defRPr/>
            </a:pPr>
            <a:r>
              <a:rPr kumimoji="0" lang="en-GB" sz="1800" b="1" i="0" u="none" strike="noStrike" kern="0" cap="none" spc="0" normalizeH="0" baseline="0" noProof="0" dirty="0" smtClean="0">
                <a:ln>
                  <a:noFill/>
                </a:ln>
                <a:solidFill>
                  <a:schemeClr val="tx1"/>
                </a:solidFill>
                <a:effectLst/>
                <a:uLnTx/>
                <a:uFillTx/>
                <a:latin typeface="+mj-lt"/>
                <a:ea typeface="+mj-ea"/>
                <a:cs typeface="Arial Unicode MS" pitchFamily="34" charset="-128"/>
              </a:rPr>
              <a:t> Extreme Trading themes</a:t>
            </a:r>
            <a:endParaRPr kumimoji="0" lang="en-GB" sz="1800" b="1" i="0" u="none" strike="noStrike" kern="0" cap="none" spc="0" normalizeH="0" baseline="0" noProof="0" dirty="0">
              <a:ln>
                <a:noFill/>
              </a:ln>
              <a:solidFill>
                <a:schemeClr val="tx1"/>
              </a:solidFill>
              <a:effectLst/>
              <a:uLnTx/>
              <a:uFillTx/>
              <a:latin typeface="+mj-lt"/>
              <a:ea typeface="+mj-ea"/>
              <a:cs typeface="Arial Unicode MS" pitchFamily="34"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What will be affected and what is the magnitude?</a:t>
            </a:r>
            <a:endParaRPr lang="en-GB" dirty="0"/>
          </a:p>
        </p:txBody>
      </p:sp>
      <p:sp>
        <p:nvSpPr>
          <p:cNvPr id="6" name="Text Placeholder 5"/>
          <p:cNvSpPr>
            <a:spLocks noGrp="1"/>
          </p:cNvSpPr>
          <p:nvPr>
            <p:ph type="body" sz="quarter" idx="15"/>
          </p:nvPr>
        </p:nvSpPr>
        <p:spPr/>
        <p:txBody>
          <a:bodyPr/>
          <a:lstStyle/>
          <a:p>
            <a:r>
              <a:rPr lang="en-GB" sz="1600" dirty="0" smtClean="0"/>
              <a:t>The majority of assets redenominate, but a large number will not. Impact may be large.</a:t>
            </a:r>
            <a:endParaRPr lang="en-GB" sz="1600" dirty="0"/>
          </a:p>
        </p:txBody>
      </p:sp>
      <p:sp>
        <p:nvSpPr>
          <p:cNvPr id="8" name="Text Placeholder 2"/>
          <p:cNvSpPr txBox="1">
            <a:spLocks/>
          </p:cNvSpPr>
          <p:nvPr/>
        </p:nvSpPr>
        <p:spPr>
          <a:xfrm>
            <a:off x="266403" y="6400800"/>
            <a:ext cx="8568000" cy="231856"/>
          </a:xfrm>
          <a:prstGeom prst="rect">
            <a:avLst/>
          </a:prstGeom>
        </p:spPr>
        <p:txBody>
          <a:bodyPr/>
          <a:lstStyle/>
          <a:p>
            <a:pPr marL="0" marR="0" lvl="0" indent="0" algn="l" defTabSz="957263" rtl="0" eaLnBrk="1" fontAlgn="base" latinLnBrk="0" hangingPunct="1">
              <a:lnSpc>
                <a:spcPct val="100000"/>
              </a:lnSpc>
              <a:spcBef>
                <a:spcPct val="45000"/>
              </a:spcBef>
              <a:spcAft>
                <a:spcPct val="45000"/>
              </a:spcAft>
              <a:buClr>
                <a:srgbClr val="CC3300"/>
              </a:buClr>
              <a:buSzTx/>
              <a:buFontTx/>
              <a:buNone/>
              <a:tabLst/>
              <a:defRPr/>
            </a:pPr>
            <a:r>
              <a:rPr kumimoji="0" lang="en-GB" sz="900" b="0" i="0" u="none" strike="noStrike" kern="0" cap="none" spc="0" normalizeH="0" baseline="0" noProof="0" dirty="0" smtClean="0">
                <a:ln>
                  <a:noFill/>
                </a:ln>
                <a:solidFill>
                  <a:schemeClr val="tx1"/>
                </a:solidFill>
                <a:effectLst/>
                <a:uLnTx/>
                <a:uFillTx/>
                <a:latin typeface="+mn-lt"/>
                <a:ea typeface="+mn-ea"/>
                <a:cs typeface="Arial Unicode MS" pitchFamily="34" charset="-128"/>
              </a:rPr>
              <a:t>Source: Nomura, BIS,  Currency risk</a:t>
            </a:r>
            <a:r>
              <a:rPr kumimoji="0" lang="en-GB" sz="900" b="0" i="0" u="none" strike="noStrike" kern="0" cap="none" spc="0" normalizeH="0" noProof="0" dirty="0" smtClean="0">
                <a:ln>
                  <a:noFill/>
                </a:ln>
                <a:solidFill>
                  <a:schemeClr val="tx1"/>
                </a:solidFill>
                <a:effectLst/>
                <a:uLnTx/>
                <a:uFillTx/>
                <a:latin typeface="+mn-lt"/>
                <a:ea typeface="+mn-ea"/>
                <a:cs typeface="Arial Unicode MS" pitchFamily="34" charset="-128"/>
              </a:rPr>
              <a:t> in a </a:t>
            </a:r>
            <a:r>
              <a:rPr kumimoji="0" lang="en-GB" sz="900" b="0" i="0" u="none" strike="noStrike" kern="0" cap="none" spc="0" normalizeH="0" noProof="0" dirty="0" err="1" smtClean="0">
                <a:ln>
                  <a:noFill/>
                </a:ln>
                <a:solidFill>
                  <a:schemeClr val="tx1"/>
                </a:solidFill>
                <a:effectLst/>
                <a:uLnTx/>
                <a:uFillTx/>
                <a:latin typeface="+mn-lt"/>
                <a:ea typeface="+mn-ea"/>
                <a:cs typeface="Arial Unicode MS" pitchFamily="34" charset="-128"/>
              </a:rPr>
              <a:t>Eurozone</a:t>
            </a:r>
            <a:r>
              <a:rPr kumimoji="0" lang="en-GB" sz="900" b="0" i="0" u="none" strike="noStrike" kern="0" cap="none" spc="0" normalizeH="0" noProof="0" dirty="0" smtClean="0">
                <a:ln>
                  <a:noFill/>
                </a:ln>
                <a:solidFill>
                  <a:schemeClr val="tx1"/>
                </a:solidFill>
                <a:effectLst/>
                <a:uLnTx/>
                <a:uFillTx/>
                <a:latin typeface="+mn-lt"/>
                <a:ea typeface="+mn-ea"/>
                <a:cs typeface="Arial Unicode MS" pitchFamily="34" charset="-128"/>
              </a:rPr>
              <a:t> break-up-Legal Aspects,</a:t>
            </a:r>
            <a:r>
              <a:rPr lang="en-GB" sz="900" kern="0" dirty="0" smtClean="0">
                <a:cs typeface="Arial Unicode MS" pitchFamily="34" charset="-128"/>
              </a:rPr>
              <a:t> Nomura Insights, 18</a:t>
            </a:r>
            <a:r>
              <a:rPr lang="en-GB" sz="900" kern="0" baseline="30000" dirty="0" smtClean="0">
                <a:cs typeface="Arial Unicode MS" pitchFamily="34" charset="-128"/>
              </a:rPr>
              <a:t> </a:t>
            </a:r>
            <a:r>
              <a:rPr lang="en-GB" sz="900" kern="0" dirty="0" smtClean="0">
                <a:cs typeface="Arial Unicode MS" pitchFamily="34" charset="-128"/>
              </a:rPr>
              <a:t>November 2011</a:t>
            </a:r>
            <a:endParaRPr kumimoji="0" lang="en-GB" sz="900" b="0" i="0" u="none" strike="noStrike" kern="0" cap="none" spc="0" normalizeH="0" baseline="0" noProof="0" dirty="0">
              <a:ln>
                <a:noFill/>
              </a:ln>
              <a:solidFill>
                <a:schemeClr val="tx1"/>
              </a:solidFill>
              <a:effectLst/>
              <a:uLnTx/>
              <a:uFillTx/>
              <a:latin typeface="+mn-lt"/>
              <a:ea typeface="+mn-ea"/>
              <a:cs typeface="Arial Unicode MS" pitchFamily="34" charset="-128"/>
            </a:endParaRPr>
          </a:p>
        </p:txBody>
      </p:sp>
      <p:pic>
        <p:nvPicPr>
          <p:cNvPr id="10" name="Content Placeholder 9"/>
          <p:cNvPicPr>
            <a:picLocks noGrp="1"/>
          </p:cNvPicPr>
          <p:nvPr>
            <p:ph sz="half" idx="2"/>
          </p:nvPr>
        </p:nvPicPr>
        <p:blipFill>
          <a:blip r:embed="rId3" cstate="print"/>
          <a:srcRect/>
          <a:stretch>
            <a:fillRect/>
          </a:stretch>
        </p:blipFill>
        <p:spPr bwMode="auto">
          <a:xfrm>
            <a:off x="992560" y="1844824"/>
            <a:ext cx="6912768" cy="2016225"/>
          </a:xfrm>
          <a:prstGeom prst="rect">
            <a:avLst/>
          </a:prstGeom>
          <a:noFill/>
          <a:ln w="9525">
            <a:noFill/>
            <a:miter lim="800000"/>
            <a:headEnd/>
            <a:tailEnd/>
          </a:ln>
        </p:spPr>
      </p:pic>
      <p:pic>
        <p:nvPicPr>
          <p:cNvPr id="7" name="Content Placeholder 6"/>
          <p:cNvPicPr>
            <a:picLocks/>
          </p:cNvPicPr>
          <p:nvPr/>
        </p:nvPicPr>
        <p:blipFill>
          <a:blip r:embed="rId4" cstate="print"/>
          <a:srcRect/>
          <a:stretch>
            <a:fillRect/>
          </a:stretch>
        </p:blipFill>
        <p:spPr bwMode="auto">
          <a:xfrm>
            <a:off x="1136576" y="4293096"/>
            <a:ext cx="6480720" cy="1790434"/>
          </a:xfrm>
          <a:prstGeom prst="rect">
            <a:avLst/>
          </a:prstGeom>
          <a:noFill/>
          <a:ln w="9525">
            <a:noFill/>
            <a:miter lim="800000"/>
            <a:headEnd/>
            <a:tailEnd/>
          </a:ln>
        </p:spPr>
      </p:pic>
      <p:sp>
        <p:nvSpPr>
          <p:cNvPr id="9" name="Text Placeholder 2"/>
          <p:cNvSpPr>
            <a:spLocks noGrp="1"/>
          </p:cNvSpPr>
          <p:nvPr>
            <p:ph type="body" idx="1"/>
          </p:nvPr>
        </p:nvSpPr>
        <p:spPr>
          <a:xfrm>
            <a:off x="272480" y="4005088"/>
            <a:ext cx="7200800" cy="216000"/>
          </a:xfrm>
          <a:prstGeom prst="callout1">
            <a:avLst>
              <a:gd name="adj1" fmla="val 100536"/>
              <a:gd name="adj2" fmla="val 99996"/>
              <a:gd name="adj3" fmla="val 95840"/>
              <a:gd name="adj4" fmla="val 785"/>
            </a:avLst>
          </a:prstGeom>
        </p:spPr>
        <p:txBody>
          <a:bodyPr/>
          <a:lstStyle/>
          <a:p>
            <a:r>
              <a:rPr lang="en-GB" dirty="0" smtClean="0"/>
              <a:t>  Fair value estimates for new national currencies (PPP based, 5Y hence)</a:t>
            </a:r>
            <a:endParaRPr lang="en-GB" dirty="0"/>
          </a:p>
        </p:txBody>
      </p:sp>
      <p:sp>
        <p:nvSpPr>
          <p:cNvPr id="11" name="Text Placeholder 2"/>
          <p:cNvSpPr>
            <a:spLocks noGrp="1"/>
          </p:cNvSpPr>
          <p:nvPr>
            <p:ph type="body" idx="1"/>
          </p:nvPr>
        </p:nvSpPr>
        <p:spPr>
          <a:xfrm>
            <a:off x="272480" y="1556792"/>
            <a:ext cx="9370800" cy="216000"/>
          </a:xfrm>
        </p:spPr>
        <p:txBody>
          <a:bodyPr/>
          <a:lstStyle/>
          <a:p>
            <a:r>
              <a:rPr lang="en-GB" dirty="0" smtClean="0"/>
              <a:t>Most assets will redenominate but large swathes will not</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Preparedness and future stability</a:t>
            </a:r>
            <a:endParaRPr lang="en-GB" dirty="0"/>
          </a:p>
        </p:txBody>
      </p:sp>
      <p:sp>
        <p:nvSpPr>
          <p:cNvPr id="3" name="Title 2"/>
          <p:cNvSpPr>
            <a:spLocks noGrp="1"/>
          </p:cNvSpPr>
          <p:nvPr>
            <p:ph type="title"/>
          </p:nvPr>
        </p:nvSpPr>
        <p:spPr/>
        <p:txBody>
          <a:bodyPr/>
          <a:lstStyle/>
          <a:p>
            <a:r>
              <a:rPr lang="en-GB" dirty="0" smtClean="0"/>
              <a:t>Are we close to being prepared?</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13"/>
          <p:cNvSpPr>
            <a:spLocks noGrp="1" noChangeArrowheads="1"/>
          </p:cNvSpPr>
          <p:nvPr>
            <p:ph type="title"/>
          </p:nvPr>
        </p:nvSpPr>
        <p:spPr bwMode="gray">
          <a:xfrm>
            <a:off x="272483" y="476676"/>
            <a:ext cx="9047163" cy="493085"/>
          </a:xfrm>
        </p:spPr>
        <p:txBody>
          <a:bodyPr/>
          <a:lstStyle/>
          <a:p>
            <a:pPr eaLnBrk="1" hangingPunct="1"/>
            <a:r>
              <a:rPr lang="en-GB" sz="1800" dirty="0" smtClean="0"/>
              <a:t>Rescue Packages  - Limits to efficacy</a:t>
            </a:r>
            <a:endParaRPr lang="en-GB" dirty="0" smtClean="0"/>
          </a:p>
        </p:txBody>
      </p:sp>
      <p:sp>
        <p:nvSpPr>
          <p:cNvPr id="37893" name="Text Box 14"/>
          <p:cNvSpPr txBox="1">
            <a:spLocks noChangeArrowheads="1"/>
          </p:cNvSpPr>
          <p:nvPr>
            <p:custDataLst>
              <p:tags r:id="rId2"/>
            </p:custDataLst>
          </p:nvPr>
        </p:nvSpPr>
        <p:spPr bwMode="gray">
          <a:xfrm>
            <a:off x="275431" y="1073150"/>
            <a:ext cx="9045576" cy="947738"/>
          </a:xfrm>
          <a:prstGeom prst="rect">
            <a:avLst/>
          </a:prstGeom>
          <a:noFill/>
          <a:ln w="9525">
            <a:noFill/>
            <a:miter lim="800000"/>
            <a:headEnd/>
            <a:tailEnd/>
          </a:ln>
        </p:spPr>
        <p:txBody>
          <a:bodyPr lIns="25200" tIns="0" rIns="94559" bIns="17193"/>
          <a:lstStyle/>
          <a:p>
            <a:pPr defTabSz="858838"/>
            <a:endParaRPr lang="en-US" sz="1600" i="1">
              <a:solidFill>
                <a:srgbClr val="000000"/>
              </a:solidFill>
            </a:endParaRPr>
          </a:p>
        </p:txBody>
      </p:sp>
      <p:sp>
        <p:nvSpPr>
          <p:cNvPr id="27" name="Rectangle 11"/>
          <p:cNvSpPr txBox="1">
            <a:spLocks noChangeArrowheads="1"/>
          </p:cNvSpPr>
          <p:nvPr/>
        </p:nvSpPr>
        <p:spPr bwMode="gray">
          <a:xfrm>
            <a:off x="682625" y="1095375"/>
            <a:ext cx="8516938" cy="882650"/>
          </a:xfrm>
          <a:prstGeom prst="rect">
            <a:avLst/>
          </a:prstGeom>
          <a:noFill/>
          <a:ln w="9525">
            <a:noFill/>
            <a:miter lim="800000"/>
            <a:headEnd/>
            <a:tailEnd/>
          </a:ln>
        </p:spPr>
        <p:txBody>
          <a:bodyPr lIns="92075" tIns="46038" rIns="92075" bIns="46038"/>
          <a:lstStyle/>
          <a:p>
            <a:pPr marL="228600" lvl="1" indent="-227013" algn="just" defTabSz="457200">
              <a:spcBef>
                <a:spcPts val="300"/>
              </a:spcBef>
              <a:spcAft>
                <a:spcPts val="300"/>
              </a:spcAft>
              <a:buClr>
                <a:schemeClr val="accent1"/>
              </a:buClr>
              <a:buFont typeface="Wingdings" pitchFamily="2" charset="2"/>
              <a:buChar char="n"/>
              <a:defRPr/>
            </a:pPr>
            <a:endParaRPr lang="en-GB" sz="1200" kern="0" dirty="0">
              <a:latin typeface="+mn-lt"/>
            </a:endParaRPr>
          </a:p>
        </p:txBody>
      </p:sp>
      <p:sp>
        <p:nvSpPr>
          <p:cNvPr id="37899" name="Text Box 4"/>
          <p:cNvSpPr txBox="1">
            <a:spLocks noChangeArrowheads="1"/>
          </p:cNvSpPr>
          <p:nvPr>
            <p:custDataLst>
              <p:tags r:id="rId3"/>
            </p:custDataLst>
          </p:nvPr>
        </p:nvSpPr>
        <p:spPr bwMode="auto">
          <a:xfrm>
            <a:off x="632522" y="1340768"/>
            <a:ext cx="9047163" cy="336550"/>
          </a:xfrm>
          <a:prstGeom prst="rect">
            <a:avLst/>
          </a:prstGeom>
          <a:noFill/>
          <a:ln w="9525" algn="ctr">
            <a:noFill/>
            <a:miter lim="800000"/>
            <a:headEnd/>
            <a:tailEnd/>
          </a:ln>
        </p:spPr>
        <p:txBody>
          <a:bodyPr lIns="25200" tIns="0" rIns="94559" bIns="17193"/>
          <a:lstStyle/>
          <a:p>
            <a:pPr algn="l" defTabSz="858838"/>
            <a:r>
              <a:rPr lang="en-GB" sz="1600" b="1" dirty="0" smtClean="0"/>
              <a:t>The support schemes</a:t>
            </a:r>
            <a:endParaRPr lang="en-GB" sz="1600" b="1" dirty="0"/>
          </a:p>
        </p:txBody>
      </p:sp>
      <p:sp>
        <p:nvSpPr>
          <p:cNvPr id="37901" name="Slide Number Placeholder 13"/>
          <p:cNvSpPr>
            <a:spLocks noGrp="1"/>
          </p:cNvSpPr>
          <p:nvPr>
            <p:ph type="sldNum" sz="quarter" idx="10"/>
          </p:nvPr>
        </p:nvSpPr>
        <p:spPr>
          <a:noFill/>
        </p:spPr>
        <p:txBody>
          <a:bodyPr/>
          <a:lstStyle/>
          <a:p>
            <a:pPr algn="r"/>
            <a:fld id="{292B812F-68A8-4263-83FA-CB5D928BC191}" type="slidenum">
              <a:rPr lang="en-GB" sz="1000" smtClean="0">
                <a:solidFill>
                  <a:schemeClr val="accent2"/>
                </a:solidFill>
              </a:rPr>
              <a:pPr algn="r"/>
              <a:t>16</a:t>
            </a:fld>
            <a:endParaRPr lang="en-GB" sz="1000" dirty="0" smtClean="0">
              <a:solidFill>
                <a:schemeClr val="accent2"/>
              </a:solidFill>
            </a:endParaRPr>
          </a:p>
        </p:txBody>
      </p:sp>
      <p:sp>
        <p:nvSpPr>
          <p:cNvPr id="33" name="Content Placeholder 2"/>
          <p:cNvSpPr txBox="1">
            <a:spLocks/>
          </p:cNvSpPr>
          <p:nvPr/>
        </p:nvSpPr>
        <p:spPr bwMode="auto">
          <a:xfrm>
            <a:off x="560512" y="1700808"/>
            <a:ext cx="8352928" cy="576064"/>
          </a:xfrm>
          <a:prstGeom prst="rect">
            <a:avLst/>
          </a:prstGeom>
          <a:noFill/>
          <a:ln w="9525">
            <a:noFill/>
            <a:miter lim="800000"/>
            <a:headEnd/>
            <a:tailEnd/>
          </a:ln>
        </p:spPr>
        <p:txBody>
          <a:bodyPr vert="horz" wrap="square" lIns="0" tIns="64800" rIns="46800" bIns="64800" numCol="1" anchor="t" anchorCtr="0" compatLnSpc="1">
            <a:prstTxWarp prst="textNoShape">
              <a:avLst/>
            </a:prstTxWarp>
          </a:bodyPr>
          <a:lstStyle/>
          <a:p>
            <a:pPr marL="342900" marR="0" lvl="0" indent="-342900" algn="l" defTabSz="957263" rtl="0" eaLnBrk="0" fontAlgn="base" latinLnBrk="0" hangingPunct="0">
              <a:lnSpc>
                <a:spcPct val="100000"/>
              </a:lnSpc>
              <a:spcBef>
                <a:spcPct val="45000"/>
              </a:spcBef>
              <a:spcAft>
                <a:spcPts val="0"/>
              </a:spcAft>
              <a:buClr>
                <a:schemeClr val="tx1"/>
              </a:buClr>
              <a:buSzTx/>
              <a:buFont typeface="Arial" pitchFamily="34" charset="0"/>
              <a:buChar char="•"/>
              <a:tabLst/>
              <a:defRPr/>
            </a:pPr>
            <a:r>
              <a:rPr lang="en-GB" sz="1600" b="1" kern="0" dirty="0" smtClean="0">
                <a:latin typeface="+mn-lt"/>
                <a:cs typeface="+mn-cs"/>
              </a:rPr>
              <a:t>Banking</a:t>
            </a:r>
          </a:p>
          <a:p>
            <a:pPr marL="800100" lvl="1" indent="-342900" defTabSz="957263" eaLnBrk="0" fontAlgn="base" hangingPunct="0">
              <a:spcBef>
                <a:spcPct val="45000"/>
              </a:spcBef>
              <a:buClr>
                <a:schemeClr val="tx1"/>
              </a:buClr>
              <a:buFont typeface="Arial" pitchFamily="34" charset="0"/>
              <a:buChar char="•"/>
              <a:defRPr/>
            </a:pPr>
            <a:r>
              <a:rPr lang="en-GB" sz="1600" kern="0" dirty="0" smtClean="0"/>
              <a:t>Government Guarantees (Direct or Facilities)</a:t>
            </a:r>
          </a:p>
          <a:p>
            <a:pPr marL="800100" lvl="1" indent="-342900" defTabSz="957263" eaLnBrk="0" fontAlgn="base" hangingPunct="0">
              <a:spcBef>
                <a:spcPct val="45000"/>
              </a:spcBef>
              <a:buClr>
                <a:schemeClr val="tx1"/>
              </a:buClr>
              <a:buFont typeface="Arial" pitchFamily="34" charset="0"/>
              <a:buChar char="•"/>
              <a:defRPr/>
            </a:pPr>
            <a:r>
              <a:rPr lang="en-GB" sz="1600" kern="0" dirty="0" smtClean="0"/>
              <a:t>Bank Resolution schemes</a:t>
            </a:r>
          </a:p>
          <a:p>
            <a:pPr marL="800100" lvl="1" indent="-342900" defTabSz="957263" eaLnBrk="0" fontAlgn="base" hangingPunct="0">
              <a:spcBef>
                <a:spcPct val="45000"/>
              </a:spcBef>
              <a:buClr>
                <a:schemeClr val="tx1"/>
              </a:buClr>
              <a:buFont typeface="Arial" pitchFamily="34" charset="0"/>
              <a:buChar char="•"/>
              <a:defRPr/>
            </a:pPr>
            <a:r>
              <a:rPr lang="en-GB" sz="1600" kern="0" dirty="0" smtClean="0"/>
              <a:t>Bank recapitalization (Direct or via EFSF/ESM)</a:t>
            </a:r>
          </a:p>
          <a:p>
            <a:pPr marL="800100" lvl="1" indent="-342900" defTabSz="957263" eaLnBrk="0" fontAlgn="base" hangingPunct="0">
              <a:spcBef>
                <a:spcPct val="45000"/>
              </a:spcBef>
              <a:buClr>
                <a:schemeClr val="tx1"/>
              </a:buClr>
              <a:buFont typeface="Arial" pitchFamily="34" charset="0"/>
              <a:buChar char="•"/>
              <a:defRPr/>
            </a:pPr>
            <a:r>
              <a:rPr lang="en-GB" sz="1600" kern="0" dirty="0" smtClean="0">
                <a:latin typeface="+mn-lt"/>
                <a:cs typeface="+mn-cs"/>
              </a:rPr>
              <a:t>Liquidity support – LTRO</a:t>
            </a:r>
          </a:p>
          <a:p>
            <a:pPr marL="800100" lvl="1" indent="-342900" defTabSz="957263" eaLnBrk="0" fontAlgn="base" hangingPunct="0">
              <a:spcBef>
                <a:spcPct val="45000"/>
              </a:spcBef>
              <a:buClr>
                <a:schemeClr val="tx1"/>
              </a:buClr>
              <a:buFont typeface="Arial" pitchFamily="34" charset="0"/>
              <a:buChar char="•"/>
              <a:defRPr/>
            </a:pPr>
            <a:r>
              <a:rPr lang="en-GB" sz="1600" kern="0" dirty="0" smtClean="0"/>
              <a:t>Depositor Insurance</a:t>
            </a:r>
          </a:p>
          <a:p>
            <a:pPr marL="800100" lvl="1" indent="-342900" defTabSz="957263" eaLnBrk="0" fontAlgn="base" hangingPunct="0">
              <a:spcBef>
                <a:spcPct val="45000"/>
              </a:spcBef>
              <a:buClr>
                <a:schemeClr val="tx1"/>
              </a:buClr>
              <a:buFont typeface="Arial" pitchFamily="34" charset="0"/>
              <a:buChar char="•"/>
              <a:defRPr/>
            </a:pPr>
            <a:r>
              <a:rPr lang="en-GB" sz="1600" kern="0" dirty="0" smtClean="0">
                <a:latin typeface="+mn-lt"/>
                <a:cs typeface="+mn-cs"/>
              </a:rPr>
              <a:t>EFSF / ESM based recap (via sovereigns)</a:t>
            </a:r>
          </a:p>
          <a:p>
            <a:pPr marL="342900" marR="0" lvl="0" indent="-342900" algn="l" defTabSz="957263" rtl="0" eaLnBrk="0" fontAlgn="base" latinLnBrk="0" hangingPunct="0">
              <a:lnSpc>
                <a:spcPct val="100000"/>
              </a:lnSpc>
              <a:spcBef>
                <a:spcPct val="45000"/>
              </a:spcBef>
              <a:spcAft>
                <a:spcPts val="0"/>
              </a:spcAft>
              <a:buClr>
                <a:schemeClr val="tx1"/>
              </a:buClr>
              <a:buSzTx/>
              <a:buFont typeface="Arial" pitchFamily="34" charset="0"/>
              <a:buChar char="•"/>
              <a:tabLst/>
              <a:defRPr/>
            </a:pPr>
            <a:r>
              <a:rPr lang="en-GB" sz="1600" b="1" kern="0" dirty="0" smtClean="0"/>
              <a:t>Sovereign</a:t>
            </a:r>
          </a:p>
          <a:p>
            <a:pPr marL="800100" lvl="1" indent="-342900" defTabSz="957263" eaLnBrk="0" fontAlgn="base" hangingPunct="0">
              <a:spcBef>
                <a:spcPct val="45000"/>
              </a:spcBef>
              <a:buClr>
                <a:schemeClr val="tx1"/>
              </a:buClr>
              <a:buFont typeface="Arial" pitchFamily="34" charset="0"/>
              <a:buChar char="•"/>
              <a:defRPr/>
            </a:pPr>
            <a:r>
              <a:rPr lang="en-GB" sz="1600" kern="0" dirty="0" smtClean="0"/>
              <a:t>Direct support from IMF, EU Bilaterals / EFSF / EFSM / ESM</a:t>
            </a:r>
          </a:p>
          <a:p>
            <a:pPr marL="800100" lvl="1" indent="-342900" defTabSz="957263" eaLnBrk="0" fontAlgn="base" hangingPunct="0">
              <a:spcBef>
                <a:spcPct val="45000"/>
              </a:spcBef>
              <a:buClr>
                <a:schemeClr val="tx1"/>
              </a:buClr>
              <a:buFont typeface="Arial" pitchFamily="34" charset="0"/>
              <a:buChar char="•"/>
              <a:defRPr/>
            </a:pPr>
            <a:r>
              <a:rPr lang="en-GB" sz="1600" kern="0" dirty="0" smtClean="0"/>
              <a:t>ECB’s Securities Market Programme (SMP)</a:t>
            </a:r>
          </a:p>
          <a:p>
            <a:pPr marL="800100" lvl="1" indent="-342900" defTabSz="957263" eaLnBrk="0" fontAlgn="base" hangingPunct="0">
              <a:spcBef>
                <a:spcPct val="45000"/>
              </a:spcBef>
              <a:buClr>
                <a:schemeClr val="tx1"/>
              </a:buClr>
              <a:buFont typeface="Arial" pitchFamily="34" charset="0"/>
              <a:buChar char="•"/>
              <a:defRPr/>
            </a:pPr>
            <a:r>
              <a:rPr lang="en-GB" sz="1600" kern="0" dirty="0" smtClean="0"/>
              <a:t>EFSF / ESM Leverage Options – </a:t>
            </a:r>
            <a:r>
              <a:rPr lang="en-GB" sz="1600" kern="0" dirty="0" err="1" smtClean="0"/>
              <a:t>Monolines</a:t>
            </a:r>
            <a:r>
              <a:rPr lang="en-GB" sz="1600" kern="0" dirty="0" smtClean="0"/>
              <a:t>, CIFs</a:t>
            </a:r>
          </a:p>
          <a:p>
            <a:pPr marL="800100" lvl="1" indent="-342900" defTabSz="957263" eaLnBrk="0" fontAlgn="base" hangingPunct="0">
              <a:spcBef>
                <a:spcPct val="45000"/>
              </a:spcBef>
              <a:buClr>
                <a:schemeClr val="tx1"/>
              </a:buClr>
              <a:buFont typeface="Arial" pitchFamily="34" charset="0"/>
              <a:buChar char="•"/>
              <a:defRPr/>
            </a:pPr>
            <a:r>
              <a:rPr lang="en-GB" sz="1600" kern="0" dirty="0" smtClean="0"/>
              <a:t>EFSF / ESM Primary &amp; Secondary Market Support</a:t>
            </a:r>
          </a:p>
          <a:p>
            <a:pPr marL="800100" lvl="1" indent="-342900" defTabSz="957263" eaLnBrk="0" fontAlgn="base" hangingPunct="0">
              <a:spcBef>
                <a:spcPct val="45000"/>
              </a:spcBef>
              <a:buClr>
                <a:schemeClr val="tx1"/>
              </a:buClr>
              <a:buFont typeface="Arial" pitchFamily="34" charset="0"/>
              <a:buChar char="•"/>
              <a:defRPr/>
            </a:pPr>
            <a:r>
              <a:rPr lang="en-GB" sz="1600" kern="0" dirty="0" smtClean="0"/>
              <a:t>ECB’s Outright Monetary Transactions (OMT)</a:t>
            </a:r>
          </a:p>
          <a:p>
            <a:pPr marL="342900" marR="0" lvl="0" indent="-342900" algn="l" defTabSz="957263" rtl="0" eaLnBrk="0" fontAlgn="base" latinLnBrk="0" hangingPunct="0">
              <a:lnSpc>
                <a:spcPct val="100000"/>
              </a:lnSpc>
              <a:spcBef>
                <a:spcPct val="45000"/>
              </a:spcBef>
              <a:spcAft>
                <a:spcPts val="0"/>
              </a:spcAft>
              <a:buClr>
                <a:schemeClr val="tx1"/>
              </a:buClr>
              <a:buSzTx/>
              <a:buFont typeface="Arial" pitchFamily="34" charset="0"/>
              <a:buChar char="•"/>
              <a:tabLst/>
              <a:defRPr/>
            </a:pPr>
            <a:endParaRPr lang="en-GB" sz="1600" b="1" kern="0" dirty="0" smtClean="0">
              <a:latin typeface="+mn-lt"/>
              <a:cs typeface="+mn-cs"/>
            </a:endParaRPr>
          </a:p>
          <a:p>
            <a:pPr marL="342900" marR="0" lvl="0" indent="-342900" algn="l" defTabSz="957263" rtl="0" eaLnBrk="0" fontAlgn="base" latinLnBrk="0" hangingPunct="0">
              <a:lnSpc>
                <a:spcPct val="100000"/>
              </a:lnSpc>
              <a:spcBef>
                <a:spcPct val="45000"/>
              </a:spcBef>
              <a:spcAft>
                <a:spcPts val="0"/>
              </a:spcAft>
              <a:buClr>
                <a:schemeClr val="tx1"/>
              </a:buClr>
              <a:buSzTx/>
              <a:buFont typeface="Arial" pitchFamily="34" charset="0"/>
              <a:buChar char="•"/>
              <a:tabLst/>
              <a:defRPr/>
            </a:pPr>
            <a:endParaRPr lang="en-GB" sz="1600" b="1" kern="0" dirty="0" smtClean="0">
              <a:latin typeface="+mn-lt"/>
              <a:cs typeface="+mn-cs"/>
            </a:endParaRPr>
          </a:p>
        </p:txBody>
      </p:sp>
    </p:spTree>
    <p:custDataLst>
      <p:tags r:id="rId1"/>
    </p:custData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sz="half" idx="2"/>
          </p:nvPr>
        </p:nvGraphicFramePr>
        <p:xfrm>
          <a:off x="704528" y="1124744"/>
          <a:ext cx="8568952"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Down Arrow 15"/>
          <p:cNvSpPr/>
          <p:nvPr/>
        </p:nvSpPr>
        <p:spPr bwMode="auto">
          <a:xfrm>
            <a:off x="5313040" y="1700808"/>
            <a:ext cx="504056" cy="792088"/>
          </a:xfrm>
          <a:prstGeom prst="downArrow">
            <a:avLst/>
          </a:prstGeom>
          <a:solidFill>
            <a:schemeClr val="bg2">
              <a:lumMod val="85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200" b="1" i="0" u="none" strike="noStrike" cap="none" normalizeH="0" baseline="0" dirty="0" err="1" smtClean="0">
              <a:ln>
                <a:noFill/>
              </a:ln>
              <a:solidFill>
                <a:schemeClr val="tx1"/>
              </a:solidFill>
              <a:effectLst/>
              <a:latin typeface="Arial" charset="0"/>
            </a:endParaRPr>
          </a:p>
        </p:txBody>
      </p:sp>
      <p:sp>
        <p:nvSpPr>
          <p:cNvPr id="15" name="Down Arrow 14"/>
          <p:cNvSpPr/>
          <p:nvPr/>
        </p:nvSpPr>
        <p:spPr bwMode="auto">
          <a:xfrm>
            <a:off x="3656856" y="1700808"/>
            <a:ext cx="504056" cy="792088"/>
          </a:xfrm>
          <a:prstGeom prst="downArrow">
            <a:avLst/>
          </a:prstGeom>
          <a:solidFill>
            <a:schemeClr val="bg2">
              <a:lumMod val="85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200" b="1" i="0" u="none" strike="noStrike" cap="none" normalizeH="0" baseline="0" dirty="0" err="1" smtClean="0">
              <a:ln>
                <a:noFill/>
              </a:ln>
              <a:solidFill>
                <a:schemeClr val="tx1"/>
              </a:solidFill>
              <a:effectLst/>
              <a:latin typeface="Arial" charset="0"/>
            </a:endParaRPr>
          </a:p>
        </p:txBody>
      </p:sp>
      <p:sp>
        <p:nvSpPr>
          <p:cNvPr id="21" name="Down Arrow 20"/>
          <p:cNvSpPr/>
          <p:nvPr/>
        </p:nvSpPr>
        <p:spPr bwMode="auto">
          <a:xfrm>
            <a:off x="1712640" y="1628800"/>
            <a:ext cx="504056" cy="792088"/>
          </a:xfrm>
          <a:prstGeom prst="downArrow">
            <a:avLst/>
          </a:prstGeom>
          <a:solidFill>
            <a:schemeClr val="bg2">
              <a:lumMod val="85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200" b="1" i="0" u="none" strike="noStrike" cap="none" normalizeH="0" baseline="0" dirty="0" err="1" smtClean="0">
              <a:ln>
                <a:noFill/>
              </a:ln>
              <a:solidFill>
                <a:schemeClr val="tx1"/>
              </a:solidFill>
              <a:effectLst/>
              <a:latin typeface="Arial" charset="0"/>
            </a:endParaRPr>
          </a:p>
        </p:txBody>
      </p:sp>
      <p:sp>
        <p:nvSpPr>
          <p:cNvPr id="6" name="Title 5"/>
          <p:cNvSpPr>
            <a:spLocks noGrp="1"/>
          </p:cNvSpPr>
          <p:nvPr>
            <p:ph type="title"/>
          </p:nvPr>
        </p:nvSpPr>
        <p:spPr>
          <a:xfrm>
            <a:off x="266400" y="347273"/>
            <a:ext cx="7200000" cy="345423"/>
          </a:xfrm>
        </p:spPr>
        <p:txBody>
          <a:bodyPr/>
          <a:lstStyle/>
          <a:p>
            <a:r>
              <a:rPr lang="en-GB" sz="1600" dirty="0" smtClean="0"/>
              <a:t>Managing the economic process of exit: Preparations and Exit</a:t>
            </a:r>
            <a:endParaRPr lang="en-GB" sz="1600" dirty="0"/>
          </a:p>
        </p:txBody>
      </p:sp>
      <p:sp>
        <p:nvSpPr>
          <p:cNvPr id="11" name="TextBox 10"/>
          <p:cNvSpPr txBox="1"/>
          <p:nvPr/>
        </p:nvSpPr>
        <p:spPr>
          <a:xfrm>
            <a:off x="3008784" y="1723455"/>
            <a:ext cx="2016224" cy="769441"/>
          </a:xfrm>
          <a:prstGeom prst="rect">
            <a:avLst/>
          </a:prstGeom>
          <a:noFill/>
        </p:spPr>
        <p:txBody>
          <a:bodyPr wrap="square" rtlCol="0">
            <a:spAutoFit/>
          </a:bodyPr>
          <a:lstStyle/>
          <a:p>
            <a:pPr>
              <a:buFont typeface="Arial" pitchFamily="34" charset="0"/>
              <a:buChar char="•"/>
            </a:pPr>
            <a:r>
              <a:rPr lang="en-GB" sz="1100" dirty="0" smtClean="0">
                <a:solidFill>
                  <a:srgbClr val="C00000"/>
                </a:solidFill>
              </a:rPr>
              <a:t>Corporate Deposit flight</a:t>
            </a:r>
          </a:p>
          <a:p>
            <a:pPr>
              <a:buFont typeface="Arial" pitchFamily="34" charset="0"/>
              <a:buChar char="•"/>
            </a:pPr>
            <a:r>
              <a:rPr lang="en-GB" sz="1100" dirty="0" smtClean="0">
                <a:solidFill>
                  <a:srgbClr val="C00000"/>
                </a:solidFill>
              </a:rPr>
              <a:t>Bank Runs</a:t>
            </a:r>
          </a:p>
          <a:p>
            <a:pPr>
              <a:buFont typeface="Arial" pitchFamily="34" charset="0"/>
              <a:buChar char="•"/>
            </a:pPr>
            <a:r>
              <a:rPr lang="en-GB" sz="1100" dirty="0" smtClean="0">
                <a:solidFill>
                  <a:srgbClr val="C00000"/>
                </a:solidFill>
              </a:rPr>
              <a:t>Lenders pull funding </a:t>
            </a:r>
          </a:p>
          <a:p>
            <a:pPr>
              <a:buFont typeface="Arial" pitchFamily="34" charset="0"/>
              <a:buChar char="•"/>
            </a:pPr>
            <a:r>
              <a:rPr lang="en-GB" sz="1100" dirty="0" smtClean="0">
                <a:solidFill>
                  <a:srgbClr val="C00000"/>
                </a:solidFill>
              </a:rPr>
              <a:t>Overzealous regulation</a:t>
            </a:r>
            <a:endParaRPr lang="en-GB" sz="1100" dirty="0">
              <a:solidFill>
                <a:srgbClr val="C00000"/>
              </a:solidFill>
            </a:endParaRPr>
          </a:p>
        </p:txBody>
      </p:sp>
      <p:sp>
        <p:nvSpPr>
          <p:cNvPr id="12" name="TextBox 11"/>
          <p:cNvSpPr txBox="1"/>
          <p:nvPr/>
        </p:nvSpPr>
        <p:spPr>
          <a:xfrm>
            <a:off x="1064568" y="1124744"/>
            <a:ext cx="2016224" cy="600164"/>
          </a:xfrm>
          <a:prstGeom prst="rect">
            <a:avLst/>
          </a:prstGeom>
          <a:noFill/>
        </p:spPr>
        <p:txBody>
          <a:bodyPr wrap="square" rtlCol="0">
            <a:spAutoFit/>
          </a:bodyPr>
          <a:lstStyle/>
          <a:p>
            <a:pPr>
              <a:buFont typeface="Arial" pitchFamily="34" charset="0"/>
              <a:buChar char="•"/>
            </a:pPr>
            <a:r>
              <a:rPr lang="en-GB" sz="1100" dirty="0" smtClean="0">
                <a:solidFill>
                  <a:srgbClr val="C00000"/>
                </a:solidFill>
              </a:rPr>
              <a:t>Investor Flight</a:t>
            </a:r>
          </a:p>
          <a:p>
            <a:pPr>
              <a:buFont typeface="Arial" pitchFamily="34" charset="0"/>
              <a:buChar char="•"/>
            </a:pPr>
            <a:r>
              <a:rPr lang="en-GB" sz="1100" dirty="0" err="1" smtClean="0">
                <a:solidFill>
                  <a:srgbClr val="C00000"/>
                </a:solidFill>
              </a:rPr>
              <a:t>Corporates</a:t>
            </a:r>
            <a:r>
              <a:rPr lang="en-GB" sz="1100" dirty="0" smtClean="0">
                <a:solidFill>
                  <a:srgbClr val="C00000"/>
                </a:solidFill>
              </a:rPr>
              <a:t> halt FDI</a:t>
            </a:r>
          </a:p>
          <a:p>
            <a:pPr>
              <a:buFont typeface="Arial" pitchFamily="34" charset="0"/>
              <a:buChar char="•"/>
            </a:pPr>
            <a:r>
              <a:rPr lang="en-GB" sz="1100" dirty="0" smtClean="0">
                <a:solidFill>
                  <a:srgbClr val="C00000"/>
                </a:solidFill>
              </a:rPr>
              <a:t>Counterparties stop trade</a:t>
            </a:r>
          </a:p>
        </p:txBody>
      </p:sp>
      <p:sp>
        <p:nvSpPr>
          <p:cNvPr id="18" name="Text Placeholder 4"/>
          <p:cNvSpPr txBox="1">
            <a:spLocks/>
          </p:cNvSpPr>
          <p:nvPr/>
        </p:nvSpPr>
        <p:spPr>
          <a:xfrm rot="16200000">
            <a:off x="20454" y="4041070"/>
            <a:ext cx="1080117" cy="432047"/>
          </a:xfrm>
          <a:prstGeom prst="rect">
            <a:avLst/>
          </a:prstGeom>
          <a:ln>
            <a:noFill/>
          </a:ln>
        </p:spPr>
        <p:txBody>
          <a:bodyPr lIns="0" tIns="0" rIns="0" bIns="0"/>
          <a:lstStyle/>
          <a:p>
            <a:pPr marL="0" marR="0" lvl="0" indent="0" algn="ctr" defTabSz="957263" rtl="0" eaLnBrk="1" fontAlgn="base" latinLnBrk="0" hangingPunct="1">
              <a:lnSpc>
                <a:spcPct val="100000"/>
              </a:lnSpc>
              <a:spcBef>
                <a:spcPts val="0"/>
              </a:spcBef>
              <a:spcAft>
                <a:spcPts val="0"/>
              </a:spcAft>
              <a:buClr>
                <a:srgbClr val="CC3300"/>
              </a:buClr>
              <a:buSzTx/>
              <a:buFontTx/>
              <a:buNone/>
              <a:tabLst/>
              <a:defRPr/>
            </a:pPr>
            <a:r>
              <a:rPr kumimoji="0" lang="en-GB" sz="1400" b="1" i="0" u="none" strike="noStrike" kern="0" cap="none" spc="0" normalizeH="0" baseline="0" noProof="0" dirty="0" smtClean="0">
                <a:ln>
                  <a:noFill/>
                </a:ln>
                <a:solidFill>
                  <a:schemeClr val="tx1"/>
                </a:solidFill>
                <a:effectLst/>
                <a:uLnTx/>
                <a:uFillTx/>
                <a:latin typeface="+mj-lt"/>
                <a:ea typeface="MS PGothic" pitchFamily="34" charset="-128"/>
                <a:cs typeface="Arial Unicode MS" pitchFamily="34" charset="-128"/>
              </a:rPr>
              <a:t> Key Elements</a:t>
            </a:r>
            <a:endParaRPr kumimoji="0" lang="en-GB" sz="14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endParaRPr>
          </a:p>
        </p:txBody>
      </p:sp>
      <p:sp>
        <p:nvSpPr>
          <p:cNvPr id="22" name="Text Placeholder 4"/>
          <p:cNvSpPr txBox="1">
            <a:spLocks/>
          </p:cNvSpPr>
          <p:nvPr/>
        </p:nvSpPr>
        <p:spPr>
          <a:xfrm>
            <a:off x="7257256" y="4941168"/>
            <a:ext cx="2016224" cy="1368152"/>
          </a:xfrm>
          <a:prstGeom prst="rect">
            <a:avLst/>
          </a:prstGeom>
          <a:ln>
            <a:solidFill>
              <a:schemeClr val="tx1">
                <a:lumMod val="85000"/>
                <a:lumOff val="15000"/>
              </a:schemeClr>
            </a:solidFill>
          </a:ln>
        </p:spPr>
        <p:txBody>
          <a:bodyPr lIns="0" tIns="0" rIns="0" bIns="0"/>
          <a:lstStyle/>
          <a:p>
            <a:pPr marL="0" marR="0" lvl="0" indent="0" defTabSz="957263" rtl="0" eaLnBrk="1" fontAlgn="base" latinLnBrk="0" hangingPunct="1">
              <a:lnSpc>
                <a:spcPct val="100000"/>
              </a:lnSpc>
              <a:spcBef>
                <a:spcPts val="0"/>
              </a:spcBef>
              <a:spcAft>
                <a:spcPts val="0"/>
              </a:spcAft>
              <a:buClr>
                <a:srgbClr val="CC3300"/>
              </a:buClr>
              <a:buSzTx/>
              <a:buFontTx/>
              <a:buNone/>
              <a:tabLst/>
              <a:defRPr/>
            </a:pPr>
            <a:r>
              <a:rPr kumimoji="0" lang="en-GB" sz="1050" i="0" u="none" strike="noStrike" kern="0" cap="none" spc="0" normalizeH="0" baseline="0" noProof="0" dirty="0" smtClean="0">
                <a:ln>
                  <a:noFill/>
                </a:ln>
                <a:solidFill>
                  <a:schemeClr val="tx1">
                    <a:lumMod val="95000"/>
                    <a:lumOff val="5000"/>
                  </a:schemeClr>
                </a:solidFill>
                <a:effectLst/>
                <a:uLnTx/>
                <a:uFillTx/>
                <a:ea typeface="MS PGothic" pitchFamily="34" charset="-128"/>
                <a:cs typeface="Arial Unicode MS" pitchFamily="34" charset="-128"/>
              </a:rPr>
              <a:t>* Affect mostly exiting countries</a:t>
            </a:r>
            <a:endParaRPr kumimoji="0" lang="en-GB" sz="1200" i="0" u="none" strike="noStrike" kern="0" cap="none" spc="0" normalizeH="0" baseline="0" noProof="0" dirty="0" smtClean="0">
              <a:ln>
                <a:noFill/>
              </a:ln>
              <a:solidFill>
                <a:schemeClr val="tx1">
                  <a:lumMod val="95000"/>
                  <a:lumOff val="5000"/>
                </a:schemeClr>
              </a:solidFill>
              <a:effectLst/>
              <a:uLnTx/>
              <a:uFillTx/>
              <a:ea typeface="MS PGothic" pitchFamily="34" charset="-128"/>
              <a:cs typeface="Arial Unicode MS" pitchFamily="34" charset="-128"/>
            </a:endParaRPr>
          </a:p>
          <a:p>
            <a:pPr marL="0" marR="0" lvl="0" indent="0" defTabSz="957263" rtl="0" eaLnBrk="1" fontAlgn="base" latinLnBrk="0" hangingPunct="1">
              <a:lnSpc>
                <a:spcPct val="100000"/>
              </a:lnSpc>
              <a:spcBef>
                <a:spcPts val="0"/>
              </a:spcBef>
              <a:spcAft>
                <a:spcPts val="0"/>
              </a:spcAft>
              <a:buClr>
                <a:srgbClr val="CC3300"/>
              </a:buClr>
              <a:buSzTx/>
              <a:buFontTx/>
              <a:buNone/>
              <a:tabLst/>
              <a:defRPr/>
            </a:pPr>
            <a:r>
              <a:rPr kumimoji="0" lang="en-GB" sz="1200" b="1" i="0" u="none" strike="noStrike" kern="0" cap="none" spc="0" normalizeH="0" baseline="0" noProof="0" dirty="0" smtClean="0">
                <a:ln>
                  <a:noFill/>
                </a:ln>
                <a:solidFill>
                  <a:srgbClr val="FF0000"/>
                </a:solidFill>
                <a:effectLst/>
                <a:uLnTx/>
                <a:uFillTx/>
                <a:latin typeface="+mj-lt"/>
                <a:ea typeface="MS PGothic" pitchFamily="34" charset="-128"/>
                <a:cs typeface="Arial Unicode MS" pitchFamily="34" charset="-128"/>
              </a:rPr>
              <a:t>Stakeholders:</a:t>
            </a:r>
          </a:p>
          <a:p>
            <a:pPr marL="0" marR="0" lvl="0" indent="0" defTabSz="957263" rtl="0" eaLnBrk="1" fontAlgn="base" latinLnBrk="0" hangingPunct="1">
              <a:lnSpc>
                <a:spcPct val="100000"/>
              </a:lnSpc>
              <a:spcBef>
                <a:spcPts val="0"/>
              </a:spcBef>
              <a:spcAft>
                <a:spcPts val="0"/>
              </a:spcAft>
              <a:buClr>
                <a:srgbClr val="CC3300"/>
              </a:buClr>
              <a:buSzTx/>
              <a:buFont typeface="Arial" pitchFamily="34" charset="0"/>
              <a:buChar char="•"/>
              <a:tabLst/>
              <a:defRPr/>
            </a:pPr>
            <a:r>
              <a:rPr lang="en-GB" sz="900" kern="0" dirty="0" smtClean="0">
                <a:latin typeface="Century" pitchFamily="18" charset="0"/>
                <a:ea typeface="MS PGothic" pitchFamily="34" charset="-128"/>
                <a:cs typeface="Arial Unicode MS" pitchFamily="34" charset="-128"/>
              </a:rPr>
              <a:t>EU Governments / Policymakers</a:t>
            </a:r>
          </a:p>
          <a:p>
            <a:pPr marL="0" marR="0" lvl="0" indent="0" defTabSz="957263" rtl="0" eaLnBrk="1" fontAlgn="base" latinLnBrk="0" hangingPunct="1">
              <a:lnSpc>
                <a:spcPct val="100000"/>
              </a:lnSpc>
              <a:spcBef>
                <a:spcPts val="0"/>
              </a:spcBef>
              <a:spcAft>
                <a:spcPts val="0"/>
              </a:spcAft>
              <a:buClr>
                <a:srgbClr val="CC3300"/>
              </a:buClr>
              <a:buSzTx/>
              <a:buFont typeface="Arial" pitchFamily="34" charset="0"/>
              <a:buChar char="•"/>
              <a:tabLst/>
              <a:defRPr/>
            </a:pPr>
            <a:r>
              <a:rPr lang="en-GB" sz="900" kern="0" dirty="0" smtClean="0">
                <a:latin typeface="Century" pitchFamily="18" charset="0"/>
                <a:ea typeface="MS PGothic" pitchFamily="34" charset="-128"/>
                <a:cs typeface="Arial Unicode MS" pitchFamily="34" charset="-128"/>
              </a:rPr>
              <a:t>ECB / NCBs</a:t>
            </a:r>
          </a:p>
          <a:p>
            <a:pPr marL="0" marR="0" lvl="0" indent="0" defTabSz="957263" rtl="0" eaLnBrk="1" fontAlgn="base" latinLnBrk="0" hangingPunct="1">
              <a:lnSpc>
                <a:spcPct val="100000"/>
              </a:lnSpc>
              <a:spcBef>
                <a:spcPts val="0"/>
              </a:spcBef>
              <a:spcAft>
                <a:spcPts val="0"/>
              </a:spcAft>
              <a:buClr>
                <a:srgbClr val="CC3300"/>
              </a:buClr>
              <a:buSzTx/>
              <a:buFont typeface="Arial" pitchFamily="34" charset="0"/>
              <a:buChar char="•"/>
              <a:tabLst/>
              <a:defRPr/>
            </a:pPr>
            <a:r>
              <a:rPr lang="en-GB" sz="900" kern="0" dirty="0" smtClean="0">
                <a:latin typeface="Century" pitchFamily="18" charset="0"/>
                <a:ea typeface="MS PGothic" pitchFamily="34" charset="-128"/>
                <a:cs typeface="Arial Unicode MS" pitchFamily="34" charset="-128"/>
              </a:rPr>
              <a:t>Financial Regulators</a:t>
            </a:r>
          </a:p>
          <a:p>
            <a:pPr marL="0" marR="0" lvl="0" indent="0" defTabSz="957263" rtl="0" eaLnBrk="1" fontAlgn="base" latinLnBrk="0" hangingPunct="1">
              <a:lnSpc>
                <a:spcPct val="100000"/>
              </a:lnSpc>
              <a:spcBef>
                <a:spcPts val="0"/>
              </a:spcBef>
              <a:spcAft>
                <a:spcPts val="0"/>
              </a:spcAft>
              <a:buClr>
                <a:srgbClr val="CC3300"/>
              </a:buClr>
              <a:buSzTx/>
              <a:buFont typeface="Arial" pitchFamily="34" charset="0"/>
              <a:buChar char="•"/>
              <a:tabLst/>
              <a:defRPr/>
            </a:pPr>
            <a:r>
              <a:rPr lang="en-GB" sz="900" kern="0" dirty="0" smtClean="0">
                <a:latin typeface="Century" pitchFamily="18" charset="0"/>
                <a:ea typeface="MS PGothic" pitchFamily="34" charset="-128"/>
                <a:cs typeface="Arial Unicode MS" pitchFamily="34" charset="-128"/>
              </a:rPr>
              <a:t>Financials: Banks, Insurance</a:t>
            </a:r>
          </a:p>
          <a:p>
            <a:pPr marL="0" marR="0" lvl="0" indent="0" defTabSz="957263" rtl="0" eaLnBrk="1" fontAlgn="base" latinLnBrk="0" hangingPunct="1">
              <a:lnSpc>
                <a:spcPct val="100000"/>
              </a:lnSpc>
              <a:spcBef>
                <a:spcPts val="0"/>
              </a:spcBef>
              <a:spcAft>
                <a:spcPts val="0"/>
              </a:spcAft>
              <a:buClr>
                <a:srgbClr val="CC3300"/>
              </a:buClr>
              <a:buSzTx/>
              <a:buFont typeface="Arial" pitchFamily="34" charset="0"/>
              <a:buChar char="•"/>
              <a:tabLst/>
              <a:defRPr/>
            </a:pPr>
            <a:r>
              <a:rPr lang="en-GB" sz="900" kern="0" dirty="0" err="1" smtClean="0">
                <a:latin typeface="Century" pitchFamily="18" charset="0"/>
                <a:ea typeface="MS PGothic" pitchFamily="34" charset="-128"/>
                <a:cs typeface="Arial Unicode MS" pitchFamily="34" charset="-128"/>
              </a:rPr>
              <a:t>Corporates</a:t>
            </a:r>
            <a:endParaRPr lang="en-GB" sz="900" kern="0" dirty="0" smtClean="0">
              <a:latin typeface="Century" pitchFamily="18" charset="0"/>
              <a:ea typeface="MS PGothic" pitchFamily="34" charset="-128"/>
              <a:cs typeface="Arial Unicode MS" pitchFamily="34" charset="-128"/>
            </a:endParaRPr>
          </a:p>
          <a:p>
            <a:pPr marL="0" marR="0" lvl="0" indent="0" defTabSz="957263" rtl="0" eaLnBrk="1" fontAlgn="base" latinLnBrk="0" hangingPunct="1">
              <a:lnSpc>
                <a:spcPct val="100000"/>
              </a:lnSpc>
              <a:spcBef>
                <a:spcPts val="0"/>
              </a:spcBef>
              <a:spcAft>
                <a:spcPts val="0"/>
              </a:spcAft>
              <a:buClr>
                <a:srgbClr val="CC3300"/>
              </a:buClr>
              <a:buSzTx/>
              <a:buFont typeface="Arial" pitchFamily="34" charset="0"/>
              <a:buChar char="•"/>
              <a:tabLst/>
              <a:defRPr/>
            </a:pPr>
            <a:r>
              <a:rPr lang="en-GB" sz="900" kern="0" dirty="0" smtClean="0">
                <a:latin typeface="Century" pitchFamily="18" charset="0"/>
                <a:ea typeface="MS PGothic" pitchFamily="34" charset="-128"/>
                <a:cs typeface="Arial Unicode MS" pitchFamily="34" charset="-128"/>
              </a:rPr>
              <a:t>Investors, Fund Managers</a:t>
            </a:r>
          </a:p>
          <a:p>
            <a:pPr defTabSz="957263" fontAlgn="base">
              <a:buClr>
                <a:srgbClr val="CC3300"/>
              </a:buClr>
              <a:buFont typeface="Arial" pitchFamily="34" charset="0"/>
              <a:buChar char="•"/>
              <a:defRPr/>
            </a:pPr>
            <a:r>
              <a:rPr lang="en-GB" sz="900" kern="0" dirty="0" smtClean="0">
                <a:latin typeface="Century" pitchFamily="18" charset="0"/>
                <a:ea typeface="MS PGothic" pitchFamily="34" charset="-128"/>
                <a:cs typeface="Arial Unicode MS" pitchFamily="34" charset="-128"/>
              </a:rPr>
              <a:t>End users/consumers</a:t>
            </a:r>
          </a:p>
          <a:p>
            <a:pPr marL="0" marR="0" lvl="0" indent="0" defTabSz="957263" rtl="0" eaLnBrk="1" fontAlgn="base" latinLnBrk="0" hangingPunct="1">
              <a:lnSpc>
                <a:spcPct val="100000"/>
              </a:lnSpc>
              <a:spcBef>
                <a:spcPts val="0"/>
              </a:spcBef>
              <a:spcAft>
                <a:spcPts val="0"/>
              </a:spcAft>
              <a:buClr>
                <a:srgbClr val="CC3300"/>
              </a:buClr>
              <a:buSzTx/>
              <a:buFont typeface="Arial" pitchFamily="34" charset="0"/>
              <a:buChar char="•"/>
              <a:tabLst/>
              <a:defRPr/>
            </a:pPr>
            <a:endParaRPr lang="en-GB" sz="1200" kern="0" dirty="0" smtClean="0">
              <a:latin typeface="+mj-lt"/>
              <a:ea typeface="MS PGothic" pitchFamily="34" charset="-128"/>
              <a:cs typeface="Arial Unicode MS" pitchFamily="34" charset="-128"/>
            </a:endParaRPr>
          </a:p>
          <a:p>
            <a:pPr marL="0" marR="0" lvl="0" indent="0" defTabSz="957263" rtl="0" eaLnBrk="1" fontAlgn="base" latinLnBrk="0" hangingPunct="1">
              <a:lnSpc>
                <a:spcPct val="100000"/>
              </a:lnSpc>
              <a:spcBef>
                <a:spcPts val="0"/>
              </a:spcBef>
              <a:spcAft>
                <a:spcPts val="0"/>
              </a:spcAft>
              <a:buClr>
                <a:srgbClr val="CC3300"/>
              </a:buClr>
              <a:buSzTx/>
              <a:buFont typeface="Arial" pitchFamily="34" charset="0"/>
              <a:buChar char="•"/>
              <a:tabLst/>
              <a:defRPr/>
            </a:pPr>
            <a:endParaRPr kumimoji="0" lang="en-GB" sz="1400"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endParaRPr>
          </a:p>
        </p:txBody>
      </p:sp>
      <p:sp>
        <p:nvSpPr>
          <p:cNvPr id="24" name="Text Placeholder 4"/>
          <p:cNvSpPr txBox="1">
            <a:spLocks/>
          </p:cNvSpPr>
          <p:nvPr/>
        </p:nvSpPr>
        <p:spPr>
          <a:xfrm rot="16200000">
            <a:off x="-15549" y="2852936"/>
            <a:ext cx="1080118" cy="216025"/>
          </a:xfrm>
          <a:prstGeom prst="rect">
            <a:avLst/>
          </a:prstGeom>
          <a:ln>
            <a:noFill/>
          </a:ln>
        </p:spPr>
        <p:txBody>
          <a:bodyPr lIns="0" tIns="0" rIns="0" bIns="0"/>
          <a:lstStyle/>
          <a:p>
            <a:pPr marL="0" marR="0" lvl="0" indent="0" algn="ctr" defTabSz="957263" rtl="0" eaLnBrk="1" fontAlgn="base" latinLnBrk="0" hangingPunct="1">
              <a:lnSpc>
                <a:spcPct val="100000"/>
              </a:lnSpc>
              <a:spcBef>
                <a:spcPts val="0"/>
              </a:spcBef>
              <a:spcAft>
                <a:spcPts val="0"/>
              </a:spcAft>
              <a:buClr>
                <a:srgbClr val="CC3300"/>
              </a:buClr>
              <a:buSzTx/>
              <a:buFontTx/>
              <a:buNone/>
              <a:tabLst/>
              <a:defRPr/>
            </a:pPr>
            <a:r>
              <a:rPr kumimoji="0" lang="en-GB" sz="1400" b="1" i="0" u="none" strike="noStrike" kern="0" cap="none" spc="0" normalizeH="0" baseline="0" noProof="0" dirty="0" smtClean="0">
                <a:ln>
                  <a:noFill/>
                </a:ln>
                <a:solidFill>
                  <a:schemeClr val="accent3">
                    <a:lumMod val="50000"/>
                  </a:schemeClr>
                </a:solidFill>
                <a:effectLst/>
                <a:uLnTx/>
                <a:uFillTx/>
                <a:latin typeface="+mj-lt"/>
                <a:ea typeface="MS PGothic" pitchFamily="34" charset="-128"/>
                <a:cs typeface="Arial Unicode MS" pitchFamily="34" charset="-128"/>
              </a:rPr>
              <a:t>Process</a:t>
            </a:r>
            <a:endParaRPr kumimoji="0" lang="en-GB" sz="1400" b="1" i="0" u="none" strike="noStrike" kern="0" cap="none" spc="0" normalizeH="0" baseline="0" noProof="0" dirty="0">
              <a:ln>
                <a:noFill/>
              </a:ln>
              <a:solidFill>
                <a:schemeClr val="accent3">
                  <a:lumMod val="50000"/>
                </a:schemeClr>
              </a:solidFill>
              <a:effectLst/>
              <a:uLnTx/>
              <a:uFillTx/>
              <a:latin typeface="+mj-lt"/>
              <a:ea typeface="MS PGothic" pitchFamily="34" charset="-128"/>
              <a:cs typeface="Arial Unicode MS" pitchFamily="34" charset="-128"/>
            </a:endParaRPr>
          </a:p>
        </p:txBody>
      </p:sp>
      <p:sp>
        <p:nvSpPr>
          <p:cNvPr id="25" name="Text Placeholder 4"/>
          <p:cNvSpPr txBox="1">
            <a:spLocks/>
          </p:cNvSpPr>
          <p:nvPr/>
        </p:nvSpPr>
        <p:spPr>
          <a:xfrm rot="16200000">
            <a:off x="-15549" y="1412775"/>
            <a:ext cx="1080118" cy="504057"/>
          </a:xfrm>
          <a:prstGeom prst="rect">
            <a:avLst/>
          </a:prstGeom>
          <a:ln>
            <a:noFill/>
          </a:ln>
        </p:spPr>
        <p:txBody>
          <a:bodyPr lIns="0" tIns="0" rIns="0" bIns="0"/>
          <a:lstStyle/>
          <a:p>
            <a:pPr marL="0" marR="0" lvl="0" indent="0" algn="ctr" defTabSz="957263" rtl="0" eaLnBrk="1" fontAlgn="base" latinLnBrk="0" hangingPunct="1">
              <a:lnSpc>
                <a:spcPct val="100000"/>
              </a:lnSpc>
              <a:spcBef>
                <a:spcPts val="0"/>
              </a:spcBef>
              <a:spcAft>
                <a:spcPts val="0"/>
              </a:spcAft>
              <a:buClr>
                <a:srgbClr val="CC3300"/>
              </a:buClr>
              <a:buSzTx/>
              <a:buFontTx/>
              <a:buNone/>
              <a:tabLst/>
              <a:defRPr/>
            </a:pPr>
            <a:r>
              <a:rPr lang="en-GB" sz="1400" b="1" kern="0" dirty="0" smtClean="0">
                <a:solidFill>
                  <a:srgbClr val="C00000"/>
                </a:solidFill>
                <a:latin typeface="+mj-lt"/>
                <a:ea typeface="MS PGothic" pitchFamily="34" charset="-128"/>
                <a:cs typeface="Arial Unicode MS" pitchFamily="34" charset="-128"/>
              </a:rPr>
              <a:t>Stakeholder</a:t>
            </a:r>
            <a:r>
              <a:rPr kumimoji="0" lang="en-GB" sz="1400" b="1" i="0" u="none" strike="noStrike" kern="0" cap="none" spc="0" normalizeH="0" baseline="0" noProof="0" dirty="0" smtClean="0">
                <a:ln>
                  <a:noFill/>
                </a:ln>
                <a:solidFill>
                  <a:srgbClr val="C00000"/>
                </a:solidFill>
                <a:effectLst/>
                <a:uLnTx/>
                <a:uFillTx/>
                <a:latin typeface="+mj-lt"/>
                <a:ea typeface="MS PGothic" pitchFamily="34" charset="-128"/>
                <a:cs typeface="Arial Unicode MS" pitchFamily="34" charset="-128"/>
              </a:rPr>
              <a:t>Reactions</a:t>
            </a:r>
            <a:endParaRPr kumimoji="0" lang="en-GB" sz="1400" b="1" i="0" u="none" strike="noStrike" kern="0" cap="none" spc="0" normalizeH="0" baseline="0" noProof="0" dirty="0">
              <a:ln>
                <a:noFill/>
              </a:ln>
              <a:solidFill>
                <a:srgbClr val="C00000"/>
              </a:solidFill>
              <a:effectLst/>
              <a:uLnTx/>
              <a:uFillTx/>
              <a:latin typeface="+mj-lt"/>
              <a:ea typeface="MS PGothic" pitchFamily="34" charset="-128"/>
              <a:cs typeface="Arial Unicode MS" pitchFamily="34" charset="-128"/>
            </a:endParaRPr>
          </a:p>
        </p:txBody>
      </p:sp>
      <p:sp>
        <p:nvSpPr>
          <p:cNvPr id="17" name="TextBox 16"/>
          <p:cNvSpPr txBox="1"/>
          <p:nvPr/>
        </p:nvSpPr>
        <p:spPr>
          <a:xfrm>
            <a:off x="4880992" y="1196752"/>
            <a:ext cx="2016224" cy="769441"/>
          </a:xfrm>
          <a:prstGeom prst="rect">
            <a:avLst/>
          </a:prstGeom>
          <a:noFill/>
        </p:spPr>
        <p:txBody>
          <a:bodyPr wrap="square" rtlCol="0">
            <a:spAutoFit/>
          </a:bodyPr>
          <a:lstStyle/>
          <a:p>
            <a:pPr>
              <a:buFont typeface="Arial" pitchFamily="34" charset="0"/>
              <a:buChar char="•"/>
            </a:pPr>
            <a:r>
              <a:rPr lang="en-GB" sz="1100" dirty="0" smtClean="0">
                <a:solidFill>
                  <a:srgbClr val="C00000"/>
                </a:solidFill>
              </a:rPr>
              <a:t>Political instability</a:t>
            </a:r>
          </a:p>
          <a:p>
            <a:pPr>
              <a:buFont typeface="Arial" pitchFamily="34" charset="0"/>
              <a:buChar char="•"/>
            </a:pPr>
            <a:r>
              <a:rPr lang="en-GB" sz="1100" dirty="0" smtClean="0">
                <a:solidFill>
                  <a:srgbClr val="C00000"/>
                </a:solidFill>
              </a:rPr>
              <a:t>Failed auctions</a:t>
            </a:r>
          </a:p>
          <a:p>
            <a:pPr>
              <a:buFont typeface="Arial" pitchFamily="34" charset="0"/>
              <a:buChar char="•"/>
            </a:pPr>
            <a:r>
              <a:rPr lang="en-GB" sz="1100" dirty="0" smtClean="0">
                <a:solidFill>
                  <a:srgbClr val="C00000"/>
                </a:solidFill>
              </a:rPr>
              <a:t>PSI / Investor Bail-ins</a:t>
            </a:r>
          </a:p>
          <a:p>
            <a:pPr>
              <a:buFont typeface="Arial" pitchFamily="34" charset="0"/>
              <a:buChar char="•"/>
            </a:pPr>
            <a:r>
              <a:rPr lang="en-GB" sz="1100" dirty="0" smtClean="0">
                <a:solidFill>
                  <a:srgbClr val="C00000"/>
                </a:solidFill>
              </a:rPr>
              <a:t>Investor flight</a:t>
            </a:r>
          </a:p>
        </p:txBody>
      </p:sp>
      <p:sp>
        <p:nvSpPr>
          <p:cNvPr id="20" name="Chevron 19"/>
          <p:cNvSpPr/>
          <p:nvPr/>
        </p:nvSpPr>
        <p:spPr bwMode="auto">
          <a:xfrm rot="5400000">
            <a:off x="3368824" y="4941168"/>
            <a:ext cx="360040" cy="648072"/>
          </a:xfrm>
          <a:prstGeom prst="chevron">
            <a:avLst/>
          </a:prstGeom>
          <a:solidFill>
            <a:schemeClr val="accent2">
              <a:lumMod val="40000"/>
              <a:lumOff val="60000"/>
            </a:schemeClr>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smtClean="0">
              <a:ln>
                <a:noFill/>
              </a:ln>
              <a:solidFill>
                <a:schemeClr val="tx1"/>
              </a:solidFill>
              <a:effectLst/>
              <a:latin typeface="Arial" charset="0"/>
            </a:endParaRPr>
          </a:p>
        </p:txBody>
      </p:sp>
      <p:sp>
        <p:nvSpPr>
          <p:cNvPr id="19" name="Rectangle 18"/>
          <p:cNvSpPr/>
          <p:nvPr/>
        </p:nvSpPr>
        <p:spPr>
          <a:xfrm>
            <a:off x="1136576" y="5373216"/>
            <a:ext cx="1368152" cy="738664"/>
          </a:xfrm>
          <a:prstGeom prst="rect">
            <a:avLst/>
          </a:prstGeom>
        </p:spPr>
        <p:txBody>
          <a:bodyPr wrap="square">
            <a:spAutoFit/>
          </a:bodyPr>
          <a:lstStyle/>
          <a:p>
            <a:pPr algn="ctr"/>
            <a:r>
              <a:rPr lang="en-GB" sz="1400" b="1" dirty="0" smtClean="0">
                <a:solidFill>
                  <a:schemeClr val="accent3">
                    <a:lumMod val="75000"/>
                  </a:schemeClr>
                </a:solidFill>
              </a:rPr>
              <a:t>Ascertaining Financial Position</a:t>
            </a:r>
          </a:p>
        </p:txBody>
      </p:sp>
      <p:sp>
        <p:nvSpPr>
          <p:cNvPr id="23" name="Chevron 22"/>
          <p:cNvSpPr/>
          <p:nvPr/>
        </p:nvSpPr>
        <p:spPr bwMode="auto">
          <a:xfrm rot="5400000">
            <a:off x="1568624" y="4941168"/>
            <a:ext cx="360040" cy="648072"/>
          </a:xfrm>
          <a:prstGeom prst="chevron">
            <a:avLst/>
          </a:prstGeom>
          <a:solidFill>
            <a:schemeClr val="accent2">
              <a:lumMod val="40000"/>
              <a:lumOff val="60000"/>
            </a:schemeClr>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smtClean="0">
              <a:ln>
                <a:noFill/>
              </a:ln>
              <a:solidFill>
                <a:schemeClr val="tx1"/>
              </a:solidFill>
              <a:effectLst/>
              <a:latin typeface="Arial" charset="0"/>
            </a:endParaRPr>
          </a:p>
        </p:txBody>
      </p:sp>
      <p:sp>
        <p:nvSpPr>
          <p:cNvPr id="26" name="Rectangle 25"/>
          <p:cNvSpPr/>
          <p:nvPr/>
        </p:nvSpPr>
        <p:spPr>
          <a:xfrm>
            <a:off x="2936776" y="5445224"/>
            <a:ext cx="1296144" cy="523220"/>
          </a:xfrm>
          <a:prstGeom prst="rect">
            <a:avLst/>
          </a:prstGeom>
        </p:spPr>
        <p:txBody>
          <a:bodyPr wrap="square">
            <a:spAutoFit/>
          </a:bodyPr>
          <a:lstStyle/>
          <a:p>
            <a:pPr algn="ctr"/>
            <a:r>
              <a:rPr lang="en-GB" sz="1400" b="1" dirty="0" smtClean="0">
                <a:solidFill>
                  <a:schemeClr val="accent3">
                    <a:lumMod val="50000"/>
                  </a:schemeClr>
                </a:solidFill>
              </a:rPr>
              <a:t>Stabilising Banks</a:t>
            </a:r>
          </a:p>
        </p:txBody>
      </p:sp>
      <p:sp>
        <p:nvSpPr>
          <p:cNvPr id="27" name="Chevron 26"/>
          <p:cNvSpPr/>
          <p:nvPr/>
        </p:nvSpPr>
        <p:spPr bwMode="auto">
          <a:xfrm rot="5400000">
            <a:off x="5385048" y="4869160"/>
            <a:ext cx="360040" cy="648072"/>
          </a:xfrm>
          <a:prstGeom prst="chevron">
            <a:avLst/>
          </a:prstGeom>
          <a:solidFill>
            <a:schemeClr val="accent2">
              <a:lumMod val="40000"/>
              <a:lumOff val="60000"/>
            </a:schemeClr>
          </a:solidFill>
          <a:ln w="12700" cap="flat" cmpd="sng" algn="ctr">
            <a:solidFill>
              <a:schemeClr val="accent2"/>
            </a:solid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err="1" smtClean="0">
              <a:ln>
                <a:noFill/>
              </a:ln>
              <a:solidFill>
                <a:schemeClr val="tx1"/>
              </a:solidFill>
              <a:effectLst/>
              <a:latin typeface="Arial" charset="0"/>
            </a:endParaRPr>
          </a:p>
        </p:txBody>
      </p:sp>
      <p:sp>
        <p:nvSpPr>
          <p:cNvPr id="28" name="Rectangle 27"/>
          <p:cNvSpPr/>
          <p:nvPr/>
        </p:nvSpPr>
        <p:spPr>
          <a:xfrm>
            <a:off x="4880992" y="5426640"/>
            <a:ext cx="1368152" cy="738664"/>
          </a:xfrm>
          <a:prstGeom prst="rect">
            <a:avLst/>
          </a:prstGeom>
        </p:spPr>
        <p:txBody>
          <a:bodyPr wrap="square">
            <a:spAutoFit/>
          </a:bodyPr>
          <a:lstStyle/>
          <a:p>
            <a:pPr algn="ctr"/>
            <a:r>
              <a:rPr lang="en-GB" sz="1400" b="1" dirty="0" smtClean="0">
                <a:solidFill>
                  <a:schemeClr val="accent4">
                    <a:lumMod val="90000"/>
                    <a:lumOff val="10000"/>
                  </a:schemeClr>
                </a:solidFill>
              </a:rPr>
              <a:t>Stabilising Sovereign Finance</a:t>
            </a:r>
          </a:p>
        </p:txBody>
      </p:sp>
      <p:sp>
        <p:nvSpPr>
          <p:cNvPr id="30" name="Down Arrow 29"/>
          <p:cNvSpPr/>
          <p:nvPr/>
        </p:nvSpPr>
        <p:spPr bwMode="auto">
          <a:xfrm>
            <a:off x="7401272" y="1700808"/>
            <a:ext cx="504056" cy="792088"/>
          </a:xfrm>
          <a:prstGeom prst="downArrow">
            <a:avLst/>
          </a:prstGeom>
          <a:solidFill>
            <a:schemeClr val="bg2">
              <a:lumMod val="85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200" b="1" i="0" u="none" strike="noStrike" cap="none" normalizeH="0" baseline="0" dirty="0" err="1" smtClean="0">
              <a:ln>
                <a:noFill/>
              </a:ln>
              <a:solidFill>
                <a:schemeClr val="tx1"/>
              </a:solidFill>
              <a:effectLst/>
              <a:latin typeface="Arial" charset="0"/>
            </a:endParaRPr>
          </a:p>
        </p:txBody>
      </p:sp>
      <p:sp>
        <p:nvSpPr>
          <p:cNvPr id="31" name="TextBox 30"/>
          <p:cNvSpPr txBox="1"/>
          <p:nvPr/>
        </p:nvSpPr>
        <p:spPr>
          <a:xfrm>
            <a:off x="6753200" y="1554177"/>
            <a:ext cx="1872208" cy="769441"/>
          </a:xfrm>
          <a:prstGeom prst="rect">
            <a:avLst/>
          </a:prstGeom>
          <a:noFill/>
        </p:spPr>
        <p:txBody>
          <a:bodyPr wrap="square" rtlCol="0">
            <a:spAutoFit/>
          </a:bodyPr>
          <a:lstStyle/>
          <a:p>
            <a:pPr>
              <a:buFont typeface="Arial" pitchFamily="34" charset="0"/>
              <a:buChar char="•"/>
            </a:pPr>
            <a:r>
              <a:rPr lang="en-GB" sz="1100" dirty="0" smtClean="0">
                <a:solidFill>
                  <a:srgbClr val="C00000"/>
                </a:solidFill>
              </a:rPr>
              <a:t>Capital Flight</a:t>
            </a:r>
          </a:p>
          <a:p>
            <a:pPr>
              <a:buFont typeface="Arial" pitchFamily="34" charset="0"/>
              <a:buChar char="•"/>
            </a:pPr>
            <a:r>
              <a:rPr lang="en-GB" sz="1100" dirty="0" smtClean="0">
                <a:solidFill>
                  <a:srgbClr val="C00000"/>
                </a:solidFill>
              </a:rPr>
              <a:t>Black market FX trading</a:t>
            </a:r>
          </a:p>
          <a:p>
            <a:pPr>
              <a:buFont typeface="Arial" pitchFamily="34" charset="0"/>
              <a:buChar char="•"/>
            </a:pPr>
            <a:r>
              <a:rPr lang="en-GB" sz="1100" dirty="0" smtClean="0">
                <a:solidFill>
                  <a:srgbClr val="C00000"/>
                </a:solidFill>
              </a:rPr>
              <a:t>Exploiting Legal loopholes</a:t>
            </a:r>
          </a:p>
          <a:p>
            <a:pPr>
              <a:buFont typeface="Arial" pitchFamily="34" charset="0"/>
              <a:buChar char="•"/>
            </a:pPr>
            <a:r>
              <a:rPr lang="en-GB" sz="1100" dirty="0" smtClean="0">
                <a:solidFill>
                  <a:srgbClr val="C00000"/>
                </a:solidFill>
              </a:rPr>
              <a:t>Sudden Immigration</a:t>
            </a:r>
          </a:p>
        </p:txBody>
      </p:sp>
      <p:sp>
        <p:nvSpPr>
          <p:cNvPr id="34" name="TextBox 33"/>
          <p:cNvSpPr txBox="1"/>
          <p:nvPr/>
        </p:nvSpPr>
        <p:spPr>
          <a:xfrm>
            <a:off x="1568624" y="2473151"/>
            <a:ext cx="4248472" cy="307777"/>
          </a:xfrm>
          <a:prstGeom prst="rect">
            <a:avLst/>
          </a:prstGeom>
          <a:noFill/>
        </p:spPr>
        <p:txBody>
          <a:bodyPr wrap="square" rtlCol="0">
            <a:spAutoFit/>
          </a:bodyPr>
          <a:lstStyle/>
          <a:p>
            <a:pPr algn="ctr"/>
            <a:r>
              <a:rPr lang="en-US" sz="1400" dirty="0" smtClean="0">
                <a:solidFill>
                  <a:schemeClr val="bg1"/>
                </a:solidFill>
              </a:rPr>
              <a:t>C o n t </a:t>
            </a:r>
            <a:r>
              <a:rPr lang="en-US" sz="1400" dirty="0" err="1" smtClean="0">
                <a:solidFill>
                  <a:schemeClr val="bg1"/>
                </a:solidFill>
              </a:rPr>
              <a:t>i</a:t>
            </a:r>
            <a:r>
              <a:rPr lang="en-US" sz="1400" dirty="0" smtClean="0">
                <a:solidFill>
                  <a:schemeClr val="bg1"/>
                </a:solidFill>
              </a:rPr>
              <a:t> n g e n c y    P l a n </a:t>
            </a:r>
            <a:r>
              <a:rPr lang="en-US" sz="1400" dirty="0" err="1" smtClean="0">
                <a:solidFill>
                  <a:schemeClr val="bg1"/>
                </a:solidFill>
              </a:rPr>
              <a:t>n</a:t>
            </a:r>
            <a:r>
              <a:rPr lang="en-US" sz="1400" dirty="0" smtClean="0">
                <a:solidFill>
                  <a:schemeClr val="bg1"/>
                </a:solidFill>
              </a:rPr>
              <a:t> </a:t>
            </a:r>
            <a:r>
              <a:rPr lang="en-US" sz="1400" dirty="0" err="1" smtClean="0">
                <a:solidFill>
                  <a:schemeClr val="bg1"/>
                </a:solidFill>
              </a:rPr>
              <a:t>i</a:t>
            </a:r>
            <a:r>
              <a:rPr lang="en-US" sz="1400" dirty="0" smtClean="0">
                <a:solidFill>
                  <a:schemeClr val="bg1"/>
                </a:solidFill>
              </a:rPr>
              <a:t> n g</a:t>
            </a:r>
            <a:endParaRPr lang="en-US" sz="1400" dirty="0">
              <a:solidFill>
                <a:schemeClr val="bg1"/>
              </a:solidFill>
            </a:endParaRPr>
          </a:p>
        </p:txBody>
      </p:sp>
      <p:sp>
        <p:nvSpPr>
          <p:cNvPr id="29" name="TextBox 28"/>
          <p:cNvSpPr txBox="1"/>
          <p:nvPr/>
        </p:nvSpPr>
        <p:spPr>
          <a:xfrm>
            <a:off x="560512" y="6453336"/>
            <a:ext cx="4104456" cy="246221"/>
          </a:xfrm>
          <a:prstGeom prst="rect">
            <a:avLst/>
          </a:prstGeom>
          <a:noFill/>
        </p:spPr>
        <p:txBody>
          <a:bodyPr wrap="square" rtlCol="0">
            <a:spAutoFit/>
          </a:bodyPr>
          <a:lstStyle/>
          <a:p>
            <a:r>
              <a:rPr lang="en-GB" sz="1000" dirty="0" smtClean="0"/>
              <a:t>Source: FA Consulting in consultation with N Firoozye &amp; J Nordvig</a:t>
            </a:r>
            <a:endParaRPr lang="en-GB" sz="1000" dirty="0"/>
          </a:p>
        </p:txBody>
      </p:sp>
      <p:sp>
        <p:nvSpPr>
          <p:cNvPr id="32" name="Slide Number Placeholder 3"/>
          <p:cNvSpPr txBox="1">
            <a:spLocks/>
          </p:cNvSpPr>
          <p:nvPr/>
        </p:nvSpPr>
        <p:spPr>
          <a:xfrm>
            <a:off x="7376190" y="6543675"/>
            <a:ext cx="2285603" cy="2286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66A6A5-9517-497A-9417-A59F9F3B4559}" type="slidenum">
              <a:rPr kumimoji="0" lang="en-GB" sz="1000" b="0" i="0" u="none" strike="noStrike" kern="1200" cap="none" spc="0" normalizeH="0" baseline="0" noProof="0" smtClean="0">
                <a:ln>
                  <a:noFill/>
                </a:ln>
                <a:solidFill>
                  <a:schemeClr val="accent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000" b="0" i="0" u="none" strike="noStrike" kern="120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Content Placeholder 6"/>
          <p:cNvGraphicFramePr>
            <a:graphicFrameLocks noGrp="1"/>
          </p:cNvGraphicFramePr>
          <p:nvPr>
            <p:ph sz="half" idx="2"/>
          </p:nvPr>
        </p:nvGraphicFramePr>
        <p:xfrm>
          <a:off x="848545" y="1412776"/>
          <a:ext cx="8928991" cy="48487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Down Arrow 15"/>
          <p:cNvSpPr/>
          <p:nvPr/>
        </p:nvSpPr>
        <p:spPr bwMode="auto">
          <a:xfrm>
            <a:off x="3224808" y="1988840"/>
            <a:ext cx="504056" cy="792088"/>
          </a:xfrm>
          <a:prstGeom prst="downArrow">
            <a:avLst/>
          </a:prstGeom>
          <a:solidFill>
            <a:schemeClr val="bg2">
              <a:lumMod val="85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200" b="1" i="0" u="none" strike="noStrike" cap="none" normalizeH="0" baseline="0" dirty="0" err="1" smtClean="0">
              <a:ln>
                <a:noFill/>
              </a:ln>
              <a:solidFill>
                <a:schemeClr val="tx1"/>
              </a:solidFill>
              <a:effectLst/>
              <a:latin typeface="Arial" charset="0"/>
            </a:endParaRPr>
          </a:p>
        </p:txBody>
      </p:sp>
      <p:sp>
        <p:nvSpPr>
          <p:cNvPr id="6" name="Title 5"/>
          <p:cNvSpPr>
            <a:spLocks noGrp="1"/>
          </p:cNvSpPr>
          <p:nvPr>
            <p:ph type="title"/>
          </p:nvPr>
        </p:nvSpPr>
        <p:spPr>
          <a:xfrm>
            <a:off x="344488" y="347273"/>
            <a:ext cx="6977896" cy="345423"/>
          </a:xfrm>
        </p:spPr>
        <p:txBody>
          <a:bodyPr/>
          <a:lstStyle/>
          <a:p>
            <a:r>
              <a:rPr lang="en-GB" sz="1600" dirty="0" smtClean="0"/>
              <a:t>Managing the economic process of exit: Post-exit fallout and stabilisation</a:t>
            </a:r>
            <a:endParaRPr lang="en-GB" sz="1600" dirty="0"/>
          </a:p>
        </p:txBody>
      </p:sp>
      <p:sp>
        <p:nvSpPr>
          <p:cNvPr id="18" name="Text Placeholder 4"/>
          <p:cNvSpPr txBox="1">
            <a:spLocks/>
          </p:cNvSpPr>
          <p:nvPr/>
        </p:nvSpPr>
        <p:spPr>
          <a:xfrm rot="16200000">
            <a:off x="20454" y="4041067"/>
            <a:ext cx="1080117" cy="432047"/>
          </a:xfrm>
          <a:prstGeom prst="rect">
            <a:avLst/>
          </a:prstGeom>
          <a:ln>
            <a:noFill/>
          </a:ln>
        </p:spPr>
        <p:txBody>
          <a:bodyPr lIns="0" tIns="0" rIns="0" bIns="0"/>
          <a:lstStyle/>
          <a:p>
            <a:pPr marL="0" marR="0" lvl="0" indent="0" algn="ctr" defTabSz="957263" rtl="0" eaLnBrk="1" fontAlgn="base" latinLnBrk="0" hangingPunct="1">
              <a:lnSpc>
                <a:spcPct val="100000"/>
              </a:lnSpc>
              <a:spcBef>
                <a:spcPts val="0"/>
              </a:spcBef>
              <a:spcAft>
                <a:spcPts val="0"/>
              </a:spcAft>
              <a:buClr>
                <a:srgbClr val="CC3300"/>
              </a:buClr>
              <a:buSzTx/>
              <a:buFontTx/>
              <a:buNone/>
              <a:tabLst/>
              <a:defRPr/>
            </a:pPr>
            <a:r>
              <a:rPr kumimoji="0" lang="en-GB" sz="1400" b="1" i="0" u="none" strike="noStrike" kern="0" cap="none" spc="0" normalizeH="0" baseline="0" noProof="0" dirty="0" smtClean="0">
                <a:ln>
                  <a:noFill/>
                </a:ln>
                <a:solidFill>
                  <a:schemeClr val="tx1"/>
                </a:solidFill>
                <a:effectLst/>
                <a:uLnTx/>
                <a:uFillTx/>
                <a:latin typeface="+mj-lt"/>
                <a:ea typeface="MS PGothic" pitchFamily="34" charset="-128"/>
                <a:cs typeface="Arial Unicode MS" pitchFamily="34" charset="-128"/>
              </a:rPr>
              <a:t> Key Elements</a:t>
            </a:r>
            <a:endParaRPr kumimoji="0" lang="en-GB" sz="1400"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endParaRPr>
          </a:p>
        </p:txBody>
      </p:sp>
      <p:sp>
        <p:nvSpPr>
          <p:cNvPr id="24" name="Text Placeholder 4"/>
          <p:cNvSpPr txBox="1">
            <a:spLocks/>
          </p:cNvSpPr>
          <p:nvPr/>
        </p:nvSpPr>
        <p:spPr>
          <a:xfrm rot="16200000">
            <a:off x="56456" y="3068962"/>
            <a:ext cx="1080118" cy="360038"/>
          </a:xfrm>
          <a:prstGeom prst="rect">
            <a:avLst/>
          </a:prstGeom>
          <a:ln>
            <a:noFill/>
          </a:ln>
        </p:spPr>
        <p:txBody>
          <a:bodyPr lIns="0" tIns="0" rIns="0" bIns="0"/>
          <a:lstStyle/>
          <a:p>
            <a:pPr marL="0" marR="0" lvl="0" indent="0" algn="ctr" defTabSz="957263" rtl="0" eaLnBrk="1" fontAlgn="base" latinLnBrk="0" hangingPunct="1">
              <a:lnSpc>
                <a:spcPct val="100000"/>
              </a:lnSpc>
              <a:spcBef>
                <a:spcPts val="0"/>
              </a:spcBef>
              <a:spcAft>
                <a:spcPts val="0"/>
              </a:spcAft>
              <a:buClr>
                <a:srgbClr val="CC3300"/>
              </a:buClr>
              <a:buSzTx/>
              <a:buFontTx/>
              <a:buNone/>
              <a:tabLst/>
              <a:defRPr/>
            </a:pPr>
            <a:r>
              <a:rPr kumimoji="0" lang="en-GB" sz="1400" b="1" i="0" u="none" strike="noStrike" kern="0" cap="none" spc="0" normalizeH="0" baseline="0" noProof="0" dirty="0" smtClean="0">
                <a:ln>
                  <a:noFill/>
                </a:ln>
                <a:solidFill>
                  <a:schemeClr val="accent3">
                    <a:lumMod val="50000"/>
                  </a:schemeClr>
                </a:solidFill>
                <a:effectLst/>
                <a:uLnTx/>
                <a:uFillTx/>
                <a:latin typeface="+mj-lt"/>
                <a:ea typeface="MS PGothic" pitchFamily="34" charset="-128"/>
                <a:cs typeface="Arial Unicode MS" pitchFamily="34" charset="-128"/>
              </a:rPr>
              <a:t>Process</a:t>
            </a:r>
            <a:endParaRPr kumimoji="0" lang="en-GB" sz="1400" b="1" i="0" u="none" strike="noStrike" kern="0" cap="none" spc="0" normalizeH="0" baseline="0" noProof="0" dirty="0">
              <a:ln>
                <a:noFill/>
              </a:ln>
              <a:solidFill>
                <a:schemeClr val="accent3">
                  <a:lumMod val="50000"/>
                </a:schemeClr>
              </a:solidFill>
              <a:effectLst/>
              <a:uLnTx/>
              <a:uFillTx/>
              <a:latin typeface="+mj-lt"/>
              <a:ea typeface="MS PGothic" pitchFamily="34" charset="-128"/>
              <a:cs typeface="Arial Unicode MS" pitchFamily="34" charset="-128"/>
            </a:endParaRPr>
          </a:p>
        </p:txBody>
      </p:sp>
      <p:sp>
        <p:nvSpPr>
          <p:cNvPr id="25" name="Text Placeholder 4"/>
          <p:cNvSpPr txBox="1">
            <a:spLocks/>
          </p:cNvSpPr>
          <p:nvPr/>
        </p:nvSpPr>
        <p:spPr>
          <a:xfrm rot="16200000">
            <a:off x="56456" y="1700808"/>
            <a:ext cx="1080118" cy="504057"/>
          </a:xfrm>
          <a:prstGeom prst="rect">
            <a:avLst/>
          </a:prstGeom>
          <a:ln>
            <a:noFill/>
          </a:ln>
        </p:spPr>
        <p:txBody>
          <a:bodyPr lIns="0" tIns="0" rIns="0" bIns="0"/>
          <a:lstStyle/>
          <a:p>
            <a:pPr marL="0" marR="0" lvl="0" indent="0" algn="ctr" defTabSz="957263" rtl="0" eaLnBrk="1" fontAlgn="base" latinLnBrk="0" hangingPunct="1">
              <a:lnSpc>
                <a:spcPct val="100000"/>
              </a:lnSpc>
              <a:spcBef>
                <a:spcPts val="0"/>
              </a:spcBef>
              <a:spcAft>
                <a:spcPts val="0"/>
              </a:spcAft>
              <a:buClr>
                <a:srgbClr val="CC3300"/>
              </a:buClr>
              <a:buSzTx/>
              <a:buFontTx/>
              <a:buNone/>
              <a:tabLst/>
              <a:defRPr/>
            </a:pPr>
            <a:r>
              <a:rPr lang="en-GB" sz="1400" b="1" kern="0" dirty="0" smtClean="0">
                <a:solidFill>
                  <a:srgbClr val="C00000"/>
                </a:solidFill>
                <a:latin typeface="+mj-lt"/>
                <a:ea typeface="MS PGothic" pitchFamily="34" charset="-128"/>
                <a:cs typeface="Arial Unicode MS" pitchFamily="34" charset="-128"/>
              </a:rPr>
              <a:t>Stakeholder</a:t>
            </a:r>
            <a:r>
              <a:rPr kumimoji="0" lang="en-GB" sz="1400" b="1" i="0" u="none" strike="noStrike" kern="0" cap="none" spc="0" normalizeH="0" baseline="0" noProof="0" dirty="0" smtClean="0">
                <a:ln>
                  <a:noFill/>
                </a:ln>
                <a:solidFill>
                  <a:srgbClr val="C00000"/>
                </a:solidFill>
                <a:effectLst/>
                <a:uLnTx/>
                <a:uFillTx/>
                <a:latin typeface="+mj-lt"/>
                <a:ea typeface="MS PGothic" pitchFamily="34" charset="-128"/>
                <a:cs typeface="Arial Unicode MS" pitchFamily="34" charset="-128"/>
              </a:rPr>
              <a:t>Reactions</a:t>
            </a:r>
            <a:endParaRPr kumimoji="0" lang="en-GB" sz="1400" b="1" i="0" u="none" strike="noStrike" kern="0" cap="none" spc="0" normalizeH="0" baseline="0" noProof="0" dirty="0">
              <a:ln>
                <a:noFill/>
              </a:ln>
              <a:solidFill>
                <a:srgbClr val="C00000"/>
              </a:solidFill>
              <a:effectLst/>
              <a:uLnTx/>
              <a:uFillTx/>
              <a:latin typeface="+mj-lt"/>
              <a:ea typeface="MS PGothic" pitchFamily="34" charset="-128"/>
              <a:cs typeface="Arial Unicode MS" pitchFamily="34" charset="-128"/>
            </a:endParaRPr>
          </a:p>
        </p:txBody>
      </p:sp>
      <p:sp>
        <p:nvSpPr>
          <p:cNvPr id="23" name="Down Arrow 22"/>
          <p:cNvSpPr/>
          <p:nvPr/>
        </p:nvSpPr>
        <p:spPr bwMode="auto">
          <a:xfrm>
            <a:off x="4736976" y="1988840"/>
            <a:ext cx="504056" cy="792088"/>
          </a:xfrm>
          <a:prstGeom prst="downArrow">
            <a:avLst/>
          </a:prstGeom>
          <a:solidFill>
            <a:schemeClr val="bg2">
              <a:lumMod val="85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200" b="1" i="0" u="none" strike="noStrike" cap="none" normalizeH="0" baseline="0" dirty="0" err="1" smtClean="0">
              <a:ln>
                <a:noFill/>
              </a:ln>
              <a:solidFill>
                <a:schemeClr val="tx1"/>
              </a:solidFill>
              <a:effectLst/>
              <a:latin typeface="Arial" charset="0"/>
            </a:endParaRPr>
          </a:p>
        </p:txBody>
      </p:sp>
      <p:sp>
        <p:nvSpPr>
          <p:cNvPr id="26" name="Down Arrow 25"/>
          <p:cNvSpPr/>
          <p:nvPr/>
        </p:nvSpPr>
        <p:spPr bwMode="auto">
          <a:xfrm>
            <a:off x="1640632" y="1988840"/>
            <a:ext cx="504056" cy="792088"/>
          </a:xfrm>
          <a:prstGeom prst="downArrow">
            <a:avLst/>
          </a:prstGeom>
          <a:solidFill>
            <a:schemeClr val="bg2">
              <a:lumMod val="85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200" b="1" i="0" u="none" strike="noStrike" cap="none" normalizeH="0" baseline="0" dirty="0" err="1" smtClean="0">
              <a:ln>
                <a:noFill/>
              </a:ln>
              <a:solidFill>
                <a:schemeClr val="tx1"/>
              </a:solidFill>
              <a:effectLst/>
              <a:latin typeface="Arial" charset="0"/>
            </a:endParaRPr>
          </a:p>
        </p:txBody>
      </p:sp>
      <p:sp>
        <p:nvSpPr>
          <p:cNvPr id="27" name="TextBox 26"/>
          <p:cNvSpPr txBox="1"/>
          <p:nvPr/>
        </p:nvSpPr>
        <p:spPr>
          <a:xfrm>
            <a:off x="2936776" y="1772816"/>
            <a:ext cx="1440160" cy="600164"/>
          </a:xfrm>
          <a:prstGeom prst="rect">
            <a:avLst/>
          </a:prstGeom>
          <a:noFill/>
        </p:spPr>
        <p:txBody>
          <a:bodyPr wrap="square" rtlCol="0">
            <a:spAutoFit/>
          </a:bodyPr>
          <a:lstStyle/>
          <a:p>
            <a:pPr>
              <a:buFont typeface="Arial" pitchFamily="34" charset="0"/>
              <a:buChar char="•"/>
            </a:pPr>
            <a:r>
              <a:rPr lang="en-GB" sz="1100" dirty="0" smtClean="0">
                <a:solidFill>
                  <a:srgbClr val="C00000"/>
                </a:solidFill>
              </a:rPr>
              <a:t>Deposit flight</a:t>
            </a:r>
          </a:p>
          <a:p>
            <a:pPr>
              <a:buFont typeface="Arial" pitchFamily="34" charset="0"/>
              <a:buChar char="•"/>
            </a:pPr>
            <a:r>
              <a:rPr lang="en-GB" sz="1100" dirty="0" smtClean="0">
                <a:solidFill>
                  <a:srgbClr val="C00000"/>
                </a:solidFill>
              </a:rPr>
              <a:t>Bank Runs</a:t>
            </a:r>
          </a:p>
          <a:p>
            <a:pPr>
              <a:buFont typeface="Arial" pitchFamily="34" charset="0"/>
              <a:buChar char="•"/>
            </a:pPr>
            <a:r>
              <a:rPr lang="en-GB" sz="1100" dirty="0" smtClean="0">
                <a:solidFill>
                  <a:srgbClr val="C00000"/>
                </a:solidFill>
              </a:rPr>
              <a:t>Safe-haven inflows</a:t>
            </a:r>
          </a:p>
        </p:txBody>
      </p:sp>
      <p:sp>
        <p:nvSpPr>
          <p:cNvPr id="28" name="TextBox 27"/>
          <p:cNvSpPr txBox="1"/>
          <p:nvPr/>
        </p:nvSpPr>
        <p:spPr>
          <a:xfrm>
            <a:off x="992560" y="1435423"/>
            <a:ext cx="1800200" cy="769441"/>
          </a:xfrm>
          <a:prstGeom prst="rect">
            <a:avLst/>
          </a:prstGeom>
          <a:noFill/>
        </p:spPr>
        <p:txBody>
          <a:bodyPr wrap="square" rtlCol="0">
            <a:spAutoFit/>
          </a:bodyPr>
          <a:lstStyle/>
          <a:p>
            <a:pPr>
              <a:buFont typeface="Arial" pitchFamily="34" charset="0"/>
              <a:buChar char="•"/>
            </a:pPr>
            <a:r>
              <a:rPr lang="en-GB" sz="1100" dirty="0" smtClean="0">
                <a:solidFill>
                  <a:srgbClr val="C00000"/>
                </a:solidFill>
              </a:rPr>
              <a:t>Lenders pull funding</a:t>
            </a:r>
          </a:p>
          <a:p>
            <a:pPr>
              <a:buFont typeface="Arial" pitchFamily="34" charset="0"/>
              <a:buChar char="•"/>
            </a:pPr>
            <a:r>
              <a:rPr lang="en-GB" sz="1100" dirty="0" err="1" smtClean="0">
                <a:solidFill>
                  <a:srgbClr val="C00000"/>
                </a:solidFill>
              </a:rPr>
              <a:t>Corporates</a:t>
            </a:r>
            <a:r>
              <a:rPr lang="en-GB" sz="1100" dirty="0" smtClean="0">
                <a:solidFill>
                  <a:srgbClr val="C00000"/>
                </a:solidFill>
              </a:rPr>
              <a:t> halt FDI</a:t>
            </a:r>
          </a:p>
          <a:p>
            <a:pPr>
              <a:buFont typeface="Arial" pitchFamily="34" charset="0"/>
              <a:buChar char="•"/>
            </a:pPr>
            <a:r>
              <a:rPr lang="en-GB" sz="1100" dirty="0" smtClean="0">
                <a:solidFill>
                  <a:srgbClr val="C00000"/>
                </a:solidFill>
              </a:rPr>
              <a:t>Lawsuits stop resolution</a:t>
            </a:r>
          </a:p>
          <a:p>
            <a:pPr>
              <a:buFont typeface="Arial" pitchFamily="34" charset="0"/>
              <a:buChar char="•"/>
            </a:pPr>
            <a:endParaRPr lang="en-GB" sz="1100" dirty="0" smtClean="0">
              <a:solidFill>
                <a:srgbClr val="C00000"/>
              </a:solidFill>
            </a:endParaRPr>
          </a:p>
        </p:txBody>
      </p:sp>
      <p:sp>
        <p:nvSpPr>
          <p:cNvPr id="29" name="TextBox 28"/>
          <p:cNvSpPr txBox="1"/>
          <p:nvPr/>
        </p:nvSpPr>
        <p:spPr>
          <a:xfrm>
            <a:off x="4304928" y="1460684"/>
            <a:ext cx="1800200" cy="600164"/>
          </a:xfrm>
          <a:prstGeom prst="rect">
            <a:avLst/>
          </a:prstGeom>
          <a:noFill/>
        </p:spPr>
        <p:txBody>
          <a:bodyPr wrap="square" rtlCol="0">
            <a:spAutoFit/>
          </a:bodyPr>
          <a:lstStyle/>
          <a:p>
            <a:pPr>
              <a:buFont typeface="Arial" pitchFamily="34" charset="0"/>
              <a:buChar char="•"/>
            </a:pPr>
            <a:r>
              <a:rPr lang="en-GB" sz="1100" dirty="0" smtClean="0">
                <a:solidFill>
                  <a:srgbClr val="C00000"/>
                </a:solidFill>
              </a:rPr>
              <a:t>Political instability</a:t>
            </a:r>
          </a:p>
          <a:p>
            <a:pPr>
              <a:buFont typeface="Arial" pitchFamily="34" charset="0"/>
              <a:buChar char="•"/>
            </a:pPr>
            <a:r>
              <a:rPr lang="en-GB" sz="1100" dirty="0" smtClean="0">
                <a:solidFill>
                  <a:srgbClr val="C00000"/>
                </a:solidFill>
              </a:rPr>
              <a:t>PSI / Investor Bail-ins</a:t>
            </a:r>
          </a:p>
          <a:p>
            <a:pPr>
              <a:buFont typeface="Arial" pitchFamily="34" charset="0"/>
              <a:buChar char="•"/>
            </a:pPr>
            <a:r>
              <a:rPr lang="en-GB" sz="1100" dirty="0" smtClean="0">
                <a:solidFill>
                  <a:srgbClr val="C00000"/>
                </a:solidFill>
              </a:rPr>
              <a:t>Investor flight</a:t>
            </a:r>
          </a:p>
        </p:txBody>
      </p:sp>
      <p:sp>
        <p:nvSpPr>
          <p:cNvPr id="31" name="Down Arrow 30"/>
          <p:cNvSpPr/>
          <p:nvPr/>
        </p:nvSpPr>
        <p:spPr bwMode="auto">
          <a:xfrm>
            <a:off x="6681192" y="1988840"/>
            <a:ext cx="504056" cy="792088"/>
          </a:xfrm>
          <a:prstGeom prst="downArrow">
            <a:avLst/>
          </a:prstGeom>
          <a:solidFill>
            <a:schemeClr val="bg2">
              <a:lumMod val="85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200" b="1" i="0" u="none" strike="noStrike" cap="none" normalizeH="0" baseline="0" dirty="0" err="1" smtClean="0">
              <a:ln>
                <a:noFill/>
              </a:ln>
              <a:solidFill>
                <a:schemeClr val="tx1"/>
              </a:solidFill>
              <a:effectLst/>
              <a:latin typeface="Arial" charset="0"/>
            </a:endParaRPr>
          </a:p>
        </p:txBody>
      </p:sp>
      <p:sp>
        <p:nvSpPr>
          <p:cNvPr id="32" name="Down Arrow 31"/>
          <p:cNvSpPr/>
          <p:nvPr/>
        </p:nvSpPr>
        <p:spPr bwMode="auto">
          <a:xfrm>
            <a:off x="8121352" y="1988840"/>
            <a:ext cx="504056" cy="792088"/>
          </a:xfrm>
          <a:prstGeom prst="downArrow">
            <a:avLst/>
          </a:prstGeom>
          <a:solidFill>
            <a:schemeClr val="bg2">
              <a:lumMod val="85000"/>
            </a:schemeClr>
          </a:solid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1200" b="1" i="0" u="none" strike="noStrike" cap="none" normalizeH="0" baseline="0" dirty="0" err="1" smtClean="0">
              <a:ln>
                <a:noFill/>
              </a:ln>
              <a:solidFill>
                <a:schemeClr val="tx1"/>
              </a:solidFill>
              <a:effectLst/>
              <a:latin typeface="Arial" charset="0"/>
            </a:endParaRPr>
          </a:p>
        </p:txBody>
      </p:sp>
      <p:sp>
        <p:nvSpPr>
          <p:cNvPr id="33" name="TextBox 32"/>
          <p:cNvSpPr txBox="1"/>
          <p:nvPr/>
        </p:nvSpPr>
        <p:spPr>
          <a:xfrm>
            <a:off x="6177136" y="1844824"/>
            <a:ext cx="2016224" cy="600164"/>
          </a:xfrm>
          <a:prstGeom prst="rect">
            <a:avLst/>
          </a:prstGeom>
          <a:noFill/>
        </p:spPr>
        <p:txBody>
          <a:bodyPr wrap="square" rtlCol="0">
            <a:spAutoFit/>
          </a:bodyPr>
          <a:lstStyle/>
          <a:p>
            <a:pPr>
              <a:buFont typeface="Arial" pitchFamily="34" charset="0"/>
              <a:buChar char="•"/>
            </a:pPr>
            <a:r>
              <a:rPr lang="en-GB" sz="1100" dirty="0" smtClean="0">
                <a:solidFill>
                  <a:srgbClr val="C00000"/>
                </a:solidFill>
              </a:rPr>
              <a:t>Hyperinflation</a:t>
            </a:r>
          </a:p>
          <a:p>
            <a:pPr>
              <a:buFont typeface="Arial" pitchFamily="34" charset="0"/>
              <a:buChar char="•"/>
            </a:pPr>
            <a:r>
              <a:rPr lang="en-GB" sz="1100" dirty="0" smtClean="0">
                <a:solidFill>
                  <a:srgbClr val="C00000"/>
                </a:solidFill>
              </a:rPr>
              <a:t>FX Volatility</a:t>
            </a:r>
          </a:p>
          <a:p>
            <a:pPr>
              <a:buFont typeface="Arial" pitchFamily="34" charset="0"/>
              <a:buChar char="•"/>
            </a:pPr>
            <a:r>
              <a:rPr lang="en-GB" sz="1100" dirty="0" smtClean="0">
                <a:solidFill>
                  <a:srgbClr val="C00000"/>
                </a:solidFill>
              </a:rPr>
              <a:t>Investor inaction</a:t>
            </a:r>
          </a:p>
        </p:txBody>
      </p:sp>
      <p:sp>
        <p:nvSpPr>
          <p:cNvPr id="34" name="TextBox 33"/>
          <p:cNvSpPr txBox="1"/>
          <p:nvPr/>
        </p:nvSpPr>
        <p:spPr>
          <a:xfrm>
            <a:off x="7761312" y="1460684"/>
            <a:ext cx="1584176" cy="600164"/>
          </a:xfrm>
          <a:prstGeom prst="rect">
            <a:avLst/>
          </a:prstGeom>
          <a:noFill/>
        </p:spPr>
        <p:txBody>
          <a:bodyPr wrap="square" rtlCol="0">
            <a:spAutoFit/>
          </a:bodyPr>
          <a:lstStyle/>
          <a:p>
            <a:pPr>
              <a:buFont typeface="Arial" pitchFamily="34" charset="0"/>
              <a:buChar char="•"/>
            </a:pPr>
            <a:r>
              <a:rPr lang="en-GB" sz="1100" dirty="0" smtClean="0">
                <a:solidFill>
                  <a:srgbClr val="C00000"/>
                </a:solidFill>
              </a:rPr>
              <a:t>Trade flow ceases</a:t>
            </a:r>
          </a:p>
          <a:p>
            <a:pPr>
              <a:buFont typeface="Arial" pitchFamily="34" charset="0"/>
              <a:buChar char="•"/>
            </a:pPr>
            <a:r>
              <a:rPr lang="en-GB" sz="1100" dirty="0" smtClean="0">
                <a:solidFill>
                  <a:srgbClr val="C00000"/>
                </a:solidFill>
              </a:rPr>
              <a:t>Severe recession</a:t>
            </a:r>
          </a:p>
          <a:p>
            <a:pPr>
              <a:buFont typeface="Arial" pitchFamily="34" charset="0"/>
              <a:buChar char="•"/>
            </a:pPr>
            <a:r>
              <a:rPr lang="en-GB" sz="1100" dirty="0" smtClean="0">
                <a:solidFill>
                  <a:srgbClr val="C00000"/>
                </a:solidFill>
              </a:rPr>
              <a:t>Ending FDI</a:t>
            </a:r>
          </a:p>
        </p:txBody>
      </p:sp>
      <p:sp>
        <p:nvSpPr>
          <p:cNvPr id="20" name="Text Placeholder 4"/>
          <p:cNvSpPr txBox="1">
            <a:spLocks/>
          </p:cNvSpPr>
          <p:nvPr/>
        </p:nvSpPr>
        <p:spPr>
          <a:xfrm>
            <a:off x="1784648" y="4797152"/>
            <a:ext cx="2232248" cy="1368152"/>
          </a:xfrm>
          <a:prstGeom prst="rect">
            <a:avLst/>
          </a:prstGeom>
          <a:ln>
            <a:solidFill>
              <a:schemeClr val="tx1">
                <a:lumMod val="85000"/>
                <a:lumOff val="15000"/>
              </a:schemeClr>
            </a:solidFill>
          </a:ln>
        </p:spPr>
        <p:txBody>
          <a:bodyPr lIns="0" tIns="0" rIns="0" bIns="0"/>
          <a:lstStyle/>
          <a:p>
            <a:pPr marL="0" marR="0" lvl="0" indent="0" defTabSz="957263" rtl="0" eaLnBrk="1" fontAlgn="base" latinLnBrk="0" hangingPunct="1">
              <a:lnSpc>
                <a:spcPct val="100000"/>
              </a:lnSpc>
              <a:spcBef>
                <a:spcPts val="0"/>
              </a:spcBef>
              <a:spcAft>
                <a:spcPts val="0"/>
              </a:spcAft>
              <a:buClr>
                <a:srgbClr val="CC3300"/>
              </a:buClr>
              <a:buSzTx/>
              <a:buFontTx/>
              <a:buNone/>
              <a:tabLst/>
              <a:defRPr/>
            </a:pPr>
            <a:r>
              <a:rPr kumimoji="0" lang="en-GB" sz="1050" i="0" u="none" strike="noStrike" kern="0" cap="none" spc="0" normalizeH="0" baseline="0" noProof="0" dirty="0" smtClean="0">
                <a:ln>
                  <a:noFill/>
                </a:ln>
                <a:solidFill>
                  <a:schemeClr val="tx1">
                    <a:lumMod val="95000"/>
                    <a:lumOff val="5000"/>
                  </a:schemeClr>
                </a:solidFill>
                <a:effectLst/>
                <a:uLnTx/>
                <a:uFillTx/>
                <a:ea typeface="MS PGothic" pitchFamily="34" charset="-128"/>
                <a:cs typeface="Arial Unicode MS" pitchFamily="34" charset="-128"/>
              </a:rPr>
              <a:t>* Affect mostly exiting countries</a:t>
            </a:r>
            <a:endParaRPr kumimoji="0" lang="en-GB" sz="1200" i="0" u="none" strike="noStrike" kern="0" cap="none" spc="0" normalizeH="0" baseline="0" noProof="0" dirty="0" smtClean="0">
              <a:ln>
                <a:noFill/>
              </a:ln>
              <a:solidFill>
                <a:schemeClr val="tx1">
                  <a:lumMod val="95000"/>
                  <a:lumOff val="5000"/>
                </a:schemeClr>
              </a:solidFill>
              <a:effectLst/>
              <a:uLnTx/>
              <a:uFillTx/>
              <a:ea typeface="MS PGothic" pitchFamily="34" charset="-128"/>
              <a:cs typeface="Arial Unicode MS" pitchFamily="34" charset="-128"/>
            </a:endParaRPr>
          </a:p>
          <a:p>
            <a:pPr marL="0" marR="0" lvl="0" indent="0" defTabSz="957263" rtl="0" eaLnBrk="1" fontAlgn="base" latinLnBrk="0" hangingPunct="1">
              <a:lnSpc>
                <a:spcPct val="100000"/>
              </a:lnSpc>
              <a:spcBef>
                <a:spcPts val="0"/>
              </a:spcBef>
              <a:spcAft>
                <a:spcPts val="0"/>
              </a:spcAft>
              <a:buClr>
                <a:srgbClr val="CC3300"/>
              </a:buClr>
              <a:buSzTx/>
              <a:buFontTx/>
              <a:buNone/>
              <a:tabLst/>
              <a:defRPr/>
            </a:pPr>
            <a:r>
              <a:rPr kumimoji="0" lang="en-GB" sz="1200" b="1" i="0" u="none" strike="noStrike" kern="0" cap="none" spc="0" normalizeH="0" baseline="0" noProof="0" dirty="0" smtClean="0">
                <a:ln>
                  <a:noFill/>
                </a:ln>
                <a:solidFill>
                  <a:srgbClr val="FF0000"/>
                </a:solidFill>
                <a:effectLst/>
                <a:uLnTx/>
                <a:uFillTx/>
                <a:latin typeface="+mj-lt"/>
                <a:ea typeface="MS PGothic" pitchFamily="34" charset="-128"/>
                <a:cs typeface="Arial Unicode MS" pitchFamily="34" charset="-128"/>
              </a:rPr>
              <a:t>Stakeholders:</a:t>
            </a:r>
          </a:p>
          <a:p>
            <a:pPr marL="0" marR="0" lvl="0" indent="0" defTabSz="957263" rtl="0" eaLnBrk="1" fontAlgn="base" latinLnBrk="0" hangingPunct="1">
              <a:lnSpc>
                <a:spcPct val="100000"/>
              </a:lnSpc>
              <a:spcBef>
                <a:spcPts val="0"/>
              </a:spcBef>
              <a:spcAft>
                <a:spcPts val="0"/>
              </a:spcAft>
              <a:buClr>
                <a:srgbClr val="CC3300"/>
              </a:buClr>
              <a:buSzTx/>
              <a:buFont typeface="Arial" pitchFamily="34" charset="0"/>
              <a:buChar char="•"/>
              <a:tabLst/>
              <a:defRPr/>
            </a:pPr>
            <a:r>
              <a:rPr lang="en-GB" sz="900" kern="0" dirty="0" smtClean="0">
                <a:latin typeface="Century" pitchFamily="18" charset="0"/>
                <a:ea typeface="MS PGothic" pitchFamily="34" charset="-128"/>
                <a:cs typeface="Arial Unicode MS" pitchFamily="34" charset="-128"/>
              </a:rPr>
              <a:t>EU Governments / Policymakers</a:t>
            </a:r>
          </a:p>
          <a:p>
            <a:pPr marL="0" marR="0" lvl="0" indent="0" defTabSz="957263" rtl="0" eaLnBrk="1" fontAlgn="base" latinLnBrk="0" hangingPunct="1">
              <a:lnSpc>
                <a:spcPct val="100000"/>
              </a:lnSpc>
              <a:spcBef>
                <a:spcPts val="0"/>
              </a:spcBef>
              <a:spcAft>
                <a:spcPts val="0"/>
              </a:spcAft>
              <a:buClr>
                <a:srgbClr val="CC3300"/>
              </a:buClr>
              <a:buSzTx/>
              <a:buFont typeface="Arial" pitchFamily="34" charset="0"/>
              <a:buChar char="•"/>
              <a:tabLst/>
              <a:defRPr/>
            </a:pPr>
            <a:r>
              <a:rPr lang="en-GB" sz="900" kern="0" dirty="0" smtClean="0">
                <a:latin typeface="Century" pitchFamily="18" charset="0"/>
                <a:ea typeface="MS PGothic" pitchFamily="34" charset="-128"/>
                <a:cs typeface="Arial Unicode MS" pitchFamily="34" charset="-128"/>
              </a:rPr>
              <a:t>ECB / NCBs</a:t>
            </a:r>
          </a:p>
          <a:p>
            <a:pPr marL="0" marR="0" lvl="0" indent="0" defTabSz="957263" rtl="0" eaLnBrk="1" fontAlgn="base" latinLnBrk="0" hangingPunct="1">
              <a:lnSpc>
                <a:spcPct val="100000"/>
              </a:lnSpc>
              <a:spcBef>
                <a:spcPts val="0"/>
              </a:spcBef>
              <a:spcAft>
                <a:spcPts val="0"/>
              </a:spcAft>
              <a:buClr>
                <a:srgbClr val="CC3300"/>
              </a:buClr>
              <a:buSzTx/>
              <a:buFont typeface="Arial" pitchFamily="34" charset="0"/>
              <a:buChar char="•"/>
              <a:tabLst/>
              <a:defRPr/>
            </a:pPr>
            <a:r>
              <a:rPr lang="en-GB" sz="900" kern="0" dirty="0" smtClean="0">
                <a:latin typeface="Century" pitchFamily="18" charset="0"/>
                <a:ea typeface="MS PGothic" pitchFamily="34" charset="-128"/>
                <a:cs typeface="Arial Unicode MS" pitchFamily="34" charset="-128"/>
              </a:rPr>
              <a:t>Financial Regulators</a:t>
            </a:r>
          </a:p>
          <a:p>
            <a:pPr marL="0" marR="0" lvl="0" indent="0" defTabSz="957263" rtl="0" eaLnBrk="1" fontAlgn="base" latinLnBrk="0" hangingPunct="1">
              <a:lnSpc>
                <a:spcPct val="100000"/>
              </a:lnSpc>
              <a:spcBef>
                <a:spcPts val="0"/>
              </a:spcBef>
              <a:spcAft>
                <a:spcPts val="0"/>
              </a:spcAft>
              <a:buClr>
                <a:srgbClr val="CC3300"/>
              </a:buClr>
              <a:buSzTx/>
              <a:buFont typeface="Arial" pitchFamily="34" charset="0"/>
              <a:buChar char="•"/>
              <a:tabLst/>
              <a:defRPr/>
            </a:pPr>
            <a:r>
              <a:rPr lang="en-GB" sz="900" kern="0" dirty="0" smtClean="0">
                <a:latin typeface="Century" pitchFamily="18" charset="0"/>
                <a:ea typeface="MS PGothic" pitchFamily="34" charset="-128"/>
                <a:cs typeface="Arial Unicode MS" pitchFamily="34" charset="-128"/>
              </a:rPr>
              <a:t>Financials: Banks, Insurance</a:t>
            </a:r>
          </a:p>
          <a:p>
            <a:pPr marL="0" marR="0" lvl="0" indent="0" defTabSz="957263" rtl="0" eaLnBrk="1" fontAlgn="base" latinLnBrk="0" hangingPunct="1">
              <a:lnSpc>
                <a:spcPct val="100000"/>
              </a:lnSpc>
              <a:spcBef>
                <a:spcPts val="0"/>
              </a:spcBef>
              <a:spcAft>
                <a:spcPts val="0"/>
              </a:spcAft>
              <a:buClr>
                <a:srgbClr val="CC3300"/>
              </a:buClr>
              <a:buSzTx/>
              <a:buFont typeface="Arial" pitchFamily="34" charset="0"/>
              <a:buChar char="•"/>
              <a:tabLst/>
              <a:defRPr/>
            </a:pPr>
            <a:r>
              <a:rPr lang="en-GB" sz="900" kern="0" dirty="0" err="1" smtClean="0">
                <a:latin typeface="Century" pitchFamily="18" charset="0"/>
                <a:ea typeface="MS PGothic" pitchFamily="34" charset="-128"/>
                <a:cs typeface="Arial Unicode MS" pitchFamily="34" charset="-128"/>
              </a:rPr>
              <a:t>Corporates</a:t>
            </a:r>
            <a:endParaRPr lang="en-GB" sz="900" kern="0" dirty="0" smtClean="0">
              <a:latin typeface="Century" pitchFamily="18" charset="0"/>
              <a:ea typeface="MS PGothic" pitchFamily="34" charset="-128"/>
              <a:cs typeface="Arial Unicode MS" pitchFamily="34" charset="-128"/>
            </a:endParaRPr>
          </a:p>
          <a:p>
            <a:pPr marL="0" marR="0" lvl="0" indent="0" defTabSz="957263" rtl="0" eaLnBrk="1" fontAlgn="base" latinLnBrk="0" hangingPunct="1">
              <a:lnSpc>
                <a:spcPct val="100000"/>
              </a:lnSpc>
              <a:spcBef>
                <a:spcPts val="0"/>
              </a:spcBef>
              <a:spcAft>
                <a:spcPts val="0"/>
              </a:spcAft>
              <a:buClr>
                <a:srgbClr val="CC3300"/>
              </a:buClr>
              <a:buSzTx/>
              <a:buFont typeface="Arial" pitchFamily="34" charset="0"/>
              <a:buChar char="•"/>
              <a:tabLst/>
              <a:defRPr/>
            </a:pPr>
            <a:r>
              <a:rPr lang="en-GB" sz="900" kern="0" dirty="0" smtClean="0">
                <a:latin typeface="Century" pitchFamily="18" charset="0"/>
                <a:ea typeface="MS PGothic" pitchFamily="34" charset="-128"/>
                <a:cs typeface="Arial Unicode MS" pitchFamily="34" charset="-128"/>
              </a:rPr>
              <a:t>Investors, Fund Managers</a:t>
            </a:r>
          </a:p>
          <a:p>
            <a:pPr defTabSz="957263" fontAlgn="base">
              <a:buClr>
                <a:srgbClr val="CC3300"/>
              </a:buClr>
              <a:buFont typeface="Arial" pitchFamily="34" charset="0"/>
              <a:buChar char="•"/>
              <a:defRPr/>
            </a:pPr>
            <a:r>
              <a:rPr lang="en-GB" sz="900" kern="0" dirty="0" smtClean="0">
                <a:latin typeface="Century" pitchFamily="18" charset="0"/>
                <a:ea typeface="MS PGothic" pitchFamily="34" charset="-128"/>
                <a:cs typeface="Arial Unicode MS" pitchFamily="34" charset="-128"/>
              </a:rPr>
              <a:t>End users/consumers</a:t>
            </a:r>
          </a:p>
          <a:p>
            <a:pPr marL="0" marR="0" lvl="0" indent="0" defTabSz="957263" rtl="0" eaLnBrk="1" fontAlgn="base" latinLnBrk="0" hangingPunct="1">
              <a:lnSpc>
                <a:spcPct val="100000"/>
              </a:lnSpc>
              <a:spcBef>
                <a:spcPts val="0"/>
              </a:spcBef>
              <a:spcAft>
                <a:spcPts val="0"/>
              </a:spcAft>
              <a:buClr>
                <a:srgbClr val="CC3300"/>
              </a:buClr>
              <a:buSzTx/>
              <a:buFont typeface="Arial" pitchFamily="34" charset="0"/>
              <a:buChar char="•"/>
              <a:tabLst/>
              <a:defRPr/>
            </a:pPr>
            <a:endParaRPr lang="en-GB" sz="1200" kern="0" dirty="0" smtClean="0">
              <a:latin typeface="+mj-lt"/>
              <a:ea typeface="MS PGothic" pitchFamily="34" charset="-128"/>
              <a:cs typeface="Arial Unicode MS" pitchFamily="34" charset="-128"/>
            </a:endParaRPr>
          </a:p>
          <a:p>
            <a:pPr marL="0" marR="0" lvl="0" indent="0" defTabSz="957263" rtl="0" eaLnBrk="1" fontAlgn="base" latinLnBrk="0" hangingPunct="1">
              <a:lnSpc>
                <a:spcPct val="100000"/>
              </a:lnSpc>
              <a:spcBef>
                <a:spcPts val="0"/>
              </a:spcBef>
              <a:spcAft>
                <a:spcPts val="0"/>
              </a:spcAft>
              <a:buClr>
                <a:srgbClr val="CC3300"/>
              </a:buClr>
              <a:buSzTx/>
              <a:buFont typeface="Arial" pitchFamily="34" charset="0"/>
              <a:buChar char="•"/>
              <a:tabLst/>
              <a:defRPr/>
            </a:pPr>
            <a:endParaRPr kumimoji="0" lang="en-GB" sz="1400"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endParaRPr>
          </a:p>
        </p:txBody>
      </p:sp>
      <p:sp>
        <p:nvSpPr>
          <p:cNvPr id="40" name="Flowchart: Process 39"/>
          <p:cNvSpPr/>
          <p:nvPr/>
        </p:nvSpPr>
        <p:spPr bwMode="auto">
          <a:xfrm>
            <a:off x="1712640" y="2852936"/>
            <a:ext cx="3600400" cy="144016"/>
          </a:xfrm>
          <a:prstGeom prst="flowChartProcess">
            <a:avLst/>
          </a:prstGeom>
          <a:no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bg1"/>
                </a:solidFill>
                <a:effectLst/>
                <a:latin typeface="Arial" charset="0"/>
              </a:rPr>
              <a:t>P o s t –</a:t>
            </a:r>
            <a:r>
              <a:rPr kumimoji="0" lang="en-US" sz="1400" b="1" i="0" u="none" strike="noStrike" cap="none" normalizeH="0" dirty="0" smtClean="0">
                <a:ln>
                  <a:noFill/>
                </a:ln>
                <a:solidFill>
                  <a:schemeClr val="bg1"/>
                </a:solidFill>
                <a:effectLst/>
                <a:latin typeface="Arial" charset="0"/>
              </a:rPr>
              <a:t> E x </a:t>
            </a:r>
            <a:r>
              <a:rPr kumimoji="0" lang="en-US" sz="1400" b="1" i="0" u="none" strike="noStrike" cap="none" normalizeH="0" dirty="0" err="1" smtClean="0">
                <a:ln>
                  <a:noFill/>
                </a:ln>
                <a:solidFill>
                  <a:schemeClr val="bg1"/>
                </a:solidFill>
                <a:effectLst/>
                <a:latin typeface="Arial" charset="0"/>
              </a:rPr>
              <a:t>i</a:t>
            </a:r>
            <a:r>
              <a:rPr kumimoji="0" lang="en-US" sz="1400" b="1" i="0" u="none" strike="noStrike" cap="none" normalizeH="0" dirty="0" smtClean="0">
                <a:ln>
                  <a:noFill/>
                </a:ln>
                <a:solidFill>
                  <a:schemeClr val="bg1"/>
                </a:solidFill>
                <a:effectLst/>
                <a:latin typeface="Arial" charset="0"/>
              </a:rPr>
              <a:t> t  S t a b </a:t>
            </a:r>
            <a:r>
              <a:rPr kumimoji="0" lang="en-US" sz="1400" b="1" i="0" u="none" strike="noStrike" cap="none" normalizeH="0" dirty="0" err="1" smtClean="0">
                <a:ln>
                  <a:noFill/>
                </a:ln>
                <a:solidFill>
                  <a:schemeClr val="bg1"/>
                </a:solidFill>
                <a:effectLst/>
                <a:latin typeface="Arial" charset="0"/>
              </a:rPr>
              <a:t>i</a:t>
            </a:r>
            <a:r>
              <a:rPr kumimoji="0" lang="en-US" sz="1400" b="1" i="0" u="none" strike="noStrike" cap="none" normalizeH="0" dirty="0" smtClean="0">
                <a:ln>
                  <a:noFill/>
                </a:ln>
                <a:solidFill>
                  <a:schemeClr val="bg1"/>
                </a:solidFill>
                <a:effectLst/>
                <a:latin typeface="Arial" charset="0"/>
              </a:rPr>
              <a:t> l </a:t>
            </a:r>
            <a:r>
              <a:rPr kumimoji="0" lang="en-US" sz="1400" b="1" i="0" u="none" strike="noStrike" cap="none" normalizeH="0" dirty="0" err="1" smtClean="0">
                <a:ln>
                  <a:noFill/>
                </a:ln>
                <a:solidFill>
                  <a:schemeClr val="bg1"/>
                </a:solidFill>
                <a:effectLst/>
                <a:latin typeface="Arial" charset="0"/>
              </a:rPr>
              <a:t>i</a:t>
            </a:r>
            <a:r>
              <a:rPr kumimoji="0" lang="en-US" sz="1400" b="1" i="0" u="none" strike="noStrike" cap="none" normalizeH="0" dirty="0" smtClean="0">
                <a:ln>
                  <a:noFill/>
                </a:ln>
                <a:solidFill>
                  <a:schemeClr val="bg1"/>
                </a:solidFill>
                <a:effectLst/>
                <a:latin typeface="Arial" charset="0"/>
              </a:rPr>
              <a:t> s a t </a:t>
            </a:r>
            <a:r>
              <a:rPr kumimoji="0" lang="en-US" sz="1400" b="1" i="0" u="none" strike="noStrike" cap="none" normalizeH="0" dirty="0" err="1" smtClean="0">
                <a:ln>
                  <a:noFill/>
                </a:ln>
                <a:solidFill>
                  <a:schemeClr val="bg1"/>
                </a:solidFill>
                <a:effectLst/>
                <a:latin typeface="Arial" charset="0"/>
              </a:rPr>
              <a:t>i</a:t>
            </a:r>
            <a:r>
              <a:rPr kumimoji="0" lang="en-US" sz="1400" b="1" i="0" u="none" strike="noStrike" cap="none" normalizeH="0" dirty="0" smtClean="0">
                <a:ln>
                  <a:noFill/>
                </a:ln>
                <a:solidFill>
                  <a:schemeClr val="bg1"/>
                </a:solidFill>
                <a:effectLst/>
                <a:latin typeface="Arial" charset="0"/>
              </a:rPr>
              <a:t> o n</a:t>
            </a:r>
            <a:endParaRPr kumimoji="0" lang="en-US" sz="1400" b="1" i="0" u="none" strike="noStrike" cap="none" normalizeH="0" baseline="0" dirty="0" smtClean="0">
              <a:ln>
                <a:noFill/>
              </a:ln>
              <a:solidFill>
                <a:schemeClr val="bg1"/>
              </a:solidFill>
              <a:effectLst/>
              <a:latin typeface="Arial" charset="0"/>
            </a:endParaRPr>
          </a:p>
        </p:txBody>
      </p:sp>
      <p:sp>
        <p:nvSpPr>
          <p:cNvPr id="41" name="Flowchart: Process 40"/>
          <p:cNvSpPr/>
          <p:nvPr/>
        </p:nvSpPr>
        <p:spPr bwMode="auto">
          <a:xfrm>
            <a:off x="6105128" y="2780928"/>
            <a:ext cx="3168352" cy="288032"/>
          </a:xfrm>
          <a:prstGeom prst="flowChartProcess">
            <a:avLst/>
          </a:prstGeom>
          <a:noFill/>
          <a:ln w="12700" cap="flat" cmpd="sng" algn="ctr">
            <a:noFill/>
            <a:prstDash val="solid"/>
            <a:round/>
            <a:headEnd type="none" w="med" len="med"/>
            <a:tailEnd type="none" w="med" len="med"/>
          </a:ln>
          <a:effectLst/>
        </p:spPr>
        <p:txBody>
          <a:bodyPr vert="horz" wrap="square" lIns="36000" tIns="36000" rIns="36000" bIns="36000" numCol="1" rtlCol="0" anchor="ctr" anchorCtr="1" compatLnSpc="1">
            <a:prstTxWarp prst="textNoShape">
              <a:avLst/>
            </a:prstTxWarp>
          </a:bodyPr>
          <a:lstStyle/>
          <a:p>
            <a:pPr algn="ctr" eaLnBrk="0" fontAlgn="base" hangingPunct="0">
              <a:spcBef>
                <a:spcPct val="0"/>
              </a:spcBef>
              <a:spcAft>
                <a:spcPct val="0"/>
              </a:spcAft>
            </a:pPr>
            <a:r>
              <a:rPr lang="en-US" sz="1400" b="1" dirty="0" smtClean="0">
                <a:solidFill>
                  <a:schemeClr val="bg1"/>
                </a:solidFill>
                <a:latin typeface="Arial" charset="0"/>
              </a:rPr>
              <a:t>N e w  E c o n o m </a:t>
            </a:r>
            <a:r>
              <a:rPr lang="en-US" sz="1400" b="1" dirty="0" err="1" smtClean="0">
                <a:solidFill>
                  <a:schemeClr val="bg1"/>
                </a:solidFill>
                <a:latin typeface="Arial" charset="0"/>
              </a:rPr>
              <a:t>i</a:t>
            </a:r>
            <a:r>
              <a:rPr lang="en-US" sz="1400" b="1" dirty="0" smtClean="0">
                <a:solidFill>
                  <a:schemeClr val="bg1"/>
                </a:solidFill>
                <a:latin typeface="Arial" charset="0"/>
              </a:rPr>
              <a:t> c  E r a</a:t>
            </a:r>
            <a:endParaRPr kumimoji="0" lang="en-US" sz="1400" b="1" i="0" u="none" strike="noStrike" cap="none" normalizeH="0" baseline="0" dirty="0" smtClean="0">
              <a:ln>
                <a:noFill/>
              </a:ln>
              <a:solidFill>
                <a:schemeClr val="bg1"/>
              </a:solidFill>
              <a:effectLst/>
              <a:latin typeface="Arial" charset="0"/>
            </a:endParaRPr>
          </a:p>
        </p:txBody>
      </p:sp>
      <p:sp>
        <p:nvSpPr>
          <p:cNvPr id="21" name="TextBox 20"/>
          <p:cNvSpPr txBox="1"/>
          <p:nvPr/>
        </p:nvSpPr>
        <p:spPr>
          <a:xfrm>
            <a:off x="560512" y="6453336"/>
            <a:ext cx="4104456" cy="246221"/>
          </a:xfrm>
          <a:prstGeom prst="rect">
            <a:avLst/>
          </a:prstGeom>
          <a:noFill/>
        </p:spPr>
        <p:txBody>
          <a:bodyPr wrap="square" rtlCol="0">
            <a:spAutoFit/>
          </a:bodyPr>
          <a:lstStyle/>
          <a:p>
            <a:r>
              <a:rPr lang="en-GB" sz="1000" dirty="0" smtClean="0"/>
              <a:t>Source: FA Consulting in consultation with N Firoozye &amp; J Nordvig</a:t>
            </a:r>
            <a:endParaRPr lang="en-GB" sz="1000" dirty="0"/>
          </a:p>
        </p:txBody>
      </p:sp>
      <p:sp>
        <p:nvSpPr>
          <p:cNvPr id="22" name="Slide Number Placeholder 3"/>
          <p:cNvSpPr txBox="1">
            <a:spLocks/>
          </p:cNvSpPr>
          <p:nvPr/>
        </p:nvSpPr>
        <p:spPr>
          <a:xfrm>
            <a:off x="7376190" y="6543675"/>
            <a:ext cx="2285603" cy="2286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66A6A5-9517-497A-9417-A59F9F3B4559}" type="slidenum">
              <a:rPr kumimoji="0" lang="en-GB" sz="1000" b="0" i="0" u="none" strike="noStrike" kern="1200" cap="none" spc="0" normalizeH="0" baseline="0" noProof="0" smtClean="0">
                <a:ln>
                  <a:noFill/>
                </a:ln>
                <a:solidFill>
                  <a:schemeClr val="accent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000" b="0" i="0" u="none" strike="noStrike" kern="120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custDataLst>
              <p:tags r:id="rId2"/>
            </p:custDataLst>
          </p:nvPr>
        </p:nvSpPr>
        <p:spPr>
          <a:xfrm>
            <a:off x="370334" y="332656"/>
            <a:ext cx="9047162" cy="338137"/>
          </a:xfrm>
          <a:noFill/>
        </p:spPr>
        <p:txBody>
          <a:bodyPr tIns="47890" bIns="47890"/>
          <a:lstStyle/>
          <a:p>
            <a:pPr eaLnBrk="1" hangingPunct="1"/>
            <a:r>
              <a:rPr lang="en-GB" dirty="0" smtClean="0"/>
              <a:t>Euro Exit and Breakup</a:t>
            </a:r>
            <a:endParaRPr lang="en-US" dirty="0" smtClean="0"/>
          </a:p>
        </p:txBody>
      </p:sp>
      <p:sp>
        <p:nvSpPr>
          <p:cNvPr id="4101" name="Rectangle 9"/>
          <p:cNvSpPr>
            <a:spLocks noChangeArrowheads="1"/>
          </p:cNvSpPr>
          <p:nvPr>
            <p:custDataLst>
              <p:tags r:id="rId3"/>
            </p:custDataLst>
          </p:nvPr>
        </p:nvSpPr>
        <p:spPr bwMode="gray">
          <a:xfrm>
            <a:off x="666750" y="2352874"/>
            <a:ext cx="8643938" cy="436042"/>
          </a:xfrm>
          <a:prstGeom prst="rect">
            <a:avLst/>
          </a:prstGeom>
          <a:solidFill>
            <a:srgbClr val="CA2420"/>
          </a:solidFill>
          <a:ln w="12700">
            <a:solidFill>
              <a:srgbClr val="CA2420"/>
            </a:solidFill>
            <a:miter lim="800000"/>
            <a:headEnd/>
            <a:tailEnd/>
          </a:ln>
        </p:spPr>
        <p:txBody>
          <a:bodyPr lIns="0" tIns="0" rIns="0" bIns="17193" anchor="ctr"/>
          <a:lstStyle/>
          <a:p>
            <a:pPr defTabSz="715963" eaLnBrk="0" hangingPunct="0"/>
            <a:r>
              <a:rPr lang="en-GB" sz="1600" b="1" dirty="0" smtClean="0">
                <a:solidFill>
                  <a:srgbClr val="FFFFFF"/>
                </a:solidFill>
              </a:rPr>
              <a:t>	Part 1 – Legal Aspects of Exit and Breakup</a:t>
            </a:r>
            <a:endParaRPr lang="en-GB" sz="1600" b="1" dirty="0">
              <a:solidFill>
                <a:srgbClr val="FFFFFF"/>
              </a:solidFill>
            </a:endParaRPr>
          </a:p>
        </p:txBody>
      </p:sp>
      <p:sp>
        <p:nvSpPr>
          <p:cNvPr id="4102" name="Rectangle 9"/>
          <p:cNvSpPr>
            <a:spLocks noChangeArrowheads="1"/>
          </p:cNvSpPr>
          <p:nvPr>
            <p:custDataLst>
              <p:tags r:id="rId4"/>
            </p:custDataLst>
          </p:nvPr>
        </p:nvSpPr>
        <p:spPr bwMode="gray">
          <a:xfrm>
            <a:off x="666750" y="3425005"/>
            <a:ext cx="8643938" cy="436043"/>
          </a:xfrm>
          <a:prstGeom prst="rect">
            <a:avLst/>
          </a:prstGeom>
          <a:solidFill>
            <a:srgbClr val="CA2420"/>
          </a:solidFill>
          <a:ln w="12700">
            <a:solidFill>
              <a:srgbClr val="CA2420"/>
            </a:solidFill>
            <a:miter lim="800000"/>
            <a:headEnd/>
            <a:tailEnd/>
          </a:ln>
        </p:spPr>
        <p:txBody>
          <a:bodyPr lIns="0" tIns="0" rIns="0" bIns="17193" anchor="ctr"/>
          <a:lstStyle/>
          <a:p>
            <a:pPr defTabSz="715963" eaLnBrk="0" hangingPunct="0"/>
            <a:r>
              <a:rPr lang="en-GB" sz="1600" b="1" dirty="0" smtClean="0">
                <a:solidFill>
                  <a:srgbClr val="FFFFFF"/>
                </a:solidFill>
              </a:rPr>
              <a:t>	Part 2 – Preparedness and Future Stability</a:t>
            </a:r>
            <a:endParaRPr lang="en-GB" sz="1600" b="1" dirty="0">
              <a:solidFill>
                <a:srgbClr val="FFFFFF"/>
              </a:solidFill>
            </a:endParaRPr>
          </a:p>
        </p:txBody>
      </p:sp>
      <p:sp>
        <p:nvSpPr>
          <p:cNvPr id="4104" name="Slide Number Placeholder 9"/>
          <p:cNvSpPr>
            <a:spLocks noGrp="1"/>
          </p:cNvSpPr>
          <p:nvPr>
            <p:ph type="sldNum" sz="quarter" idx="10"/>
          </p:nvPr>
        </p:nvSpPr>
        <p:spPr>
          <a:noFill/>
        </p:spPr>
        <p:txBody>
          <a:bodyPr/>
          <a:lstStyle/>
          <a:p>
            <a:pPr algn="r"/>
            <a:r>
              <a:rPr lang="en-GB" sz="1200" dirty="0" smtClean="0"/>
              <a:t>Page </a:t>
            </a:r>
            <a:fld id="{A0DB0165-720A-4332-9143-45E6A0DD4493}" type="slidenum">
              <a:rPr lang="en-GB" sz="1200" smtClean="0"/>
              <a:pPr algn="r"/>
              <a:t>1</a:t>
            </a:fld>
            <a:endParaRPr lang="en-GB" sz="1200" dirty="0" smtClean="0"/>
          </a:p>
        </p:txBody>
      </p:sp>
      <p:sp>
        <p:nvSpPr>
          <p:cNvPr id="11" name="Rectangle 9"/>
          <p:cNvSpPr>
            <a:spLocks noChangeArrowheads="1"/>
          </p:cNvSpPr>
          <p:nvPr>
            <p:custDataLst>
              <p:tags r:id="rId5"/>
            </p:custDataLst>
          </p:nvPr>
        </p:nvSpPr>
        <p:spPr bwMode="gray">
          <a:xfrm>
            <a:off x="666750" y="4505126"/>
            <a:ext cx="8643938" cy="436042"/>
          </a:xfrm>
          <a:prstGeom prst="rect">
            <a:avLst/>
          </a:prstGeom>
          <a:solidFill>
            <a:srgbClr val="CA2420"/>
          </a:solidFill>
          <a:ln w="12700">
            <a:solidFill>
              <a:srgbClr val="CA2420"/>
            </a:solidFill>
            <a:miter lim="800000"/>
            <a:headEnd/>
            <a:tailEnd/>
          </a:ln>
        </p:spPr>
        <p:txBody>
          <a:bodyPr lIns="0" tIns="0" rIns="0" bIns="17193" anchor="ctr"/>
          <a:lstStyle/>
          <a:p>
            <a:pPr defTabSz="715963" eaLnBrk="0" hangingPunct="0"/>
            <a:r>
              <a:rPr lang="en-GB" sz="1600" b="1" dirty="0" smtClean="0">
                <a:solidFill>
                  <a:srgbClr val="FFFFFF"/>
                </a:solidFill>
              </a:rPr>
              <a:t>	Part 3 – Contingency Planning</a:t>
            </a:r>
            <a:endParaRPr lang="en-GB" sz="1600" b="1" dirty="0">
              <a:solidFill>
                <a:srgbClr val="FFFFFF"/>
              </a:solidFill>
            </a:endParaRPr>
          </a:p>
        </p:txBody>
      </p:sp>
    </p:spTree>
    <p:custDataLst>
      <p:tags r:id="rId1"/>
    </p:custData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472" y="476672"/>
            <a:ext cx="9047162" cy="338138"/>
          </a:xfrm>
        </p:spPr>
        <p:txBody>
          <a:bodyPr/>
          <a:lstStyle/>
          <a:p>
            <a:r>
              <a:rPr lang="en-GB" sz="1800" dirty="0" smtClean="0"/>
              <a:t>The Future</a:t>
            </a:r>
            <a:endParaRPr lang="en-GB" sz="1800" dirty="0"/>
          </a:p>
        </p:txBody>
      </p:sp>
      <p:sp>
        <p:nvSpPr>
          <p:cNvPr id="3" name="Content Placeholder 2"/>
          <p:cNvSpPr>
            <a:spLocks noGrp="1"/>
          </p:cNvSpPr>
          <p:nvPr>
            <p:ph idx="1"/>
          </p:nvPr>
        </p:nvSpPr>
        <p:spPr>
          <a:xfrm>
            <a:off x="416496" y="1484784"/>
            <a:ext cx="9047162" cy="4458593"/>
          </a:xfrm>
        </p:spPr>
        <p:txBody>
          <a:bodyPr/>
          <a:lstStyle/>
          <a:p>
            <a:pPr>
              <a:buClr>
                <a:schemeClr val="tx1"/>
              </a:buClr>
            </a:pPr>
            <a:r>
              <a:rPr lang="en-GB" sz="1600" b="1" dirty="0" smtClean="0"/>
              <a:t>Banking</a:t>
            </a:r>
          </a:p>
          <a:p>
            <a:pPr lvl="1">
              <a:buClr>
                <a:schemeClr val="tx1"/>
              </a:buClr>
              <a:buFont typeface="Wingdings" pitchFamily="2" charset="2"/>
              <a:buChar char="§"/>
            </a:pPr>
            <a:r>
              <a:rPr lang="en-GB" sz="1400" dirty="0" smtClean="0"/>
              <a:t>Banking Union-</a:t>
            </a:r>
          </a:p>
          <a:p>
            <a:pPr lvl="2">
              <a:buClr>
                <a:schemeClr val="tx1"/>
              </a:buClr>
              <a:buFont typeface="Wingdings" pitchFamily="2" charset="2"/>
              <a:buChar char="§"/>
            </a:pPr>
            <a:r>
              <a:rPr lang="en-GB" sz="1400" dirty="0" smtClean="0"/>
              <a:t>Resolution directive</a:t>
            </a:r>
          </a:p>
          <a:p>
            <a:pPr lvl="2">
              <a:buClr>
                <a:schemeClr val="tx1"/>
              </a:buClr>
              <a:buFont typeface="Wingdings" pitchFamily="2" charset="2"/>
              <a:buChar char="§"/>
            </a:pPr>
            <a:r>
              <a:rPr lang="en-GB" sz="1400" dirty="0" smtClean="0"/>
              <a:t>ESM/EFSF recap banks directly, no sovereign backstop</a:t>
            </a:r>
          </a:p>
          <a:p>
            <a:pPr lvl="2">
              <a:buClr>
                <a:schemeClr val="tx1"/>
              </a:buClr>
              <a:buFont typeface="Wingdings" pitchFamily="2" charset="2"/>
              <a:buChar char="§"/>
            </a:pPr>
            <a:r>
              <a:rPr lang="en-GB" sz="1400" dirty="0" smtClean="0"/>
              <a:t>EU deposit insurance</a:t>
            </a:r>
          </a:p>
          <a:p>
            <a:pPr lvl="2">
              <a:buClr>
                <a:schemeClr val="tx1"/>
              </a:buClr>
              <a:buFont typeface="Wingdings" pitchFamily="2" charset="2"/>
              <a:buChar char="§"/>
            </a:pPr>
            <a:r>
              <a:rPr lang="en-GB" sz="1400" dirty="0" smtClean="0"/>
              <a:t>EU bank regulator</a:t>
            </a:r>
          </a:p>
          <a:p>
            <a:pPr lvl="1">
              <a:buClr>
                <a:schemeClr val="tx1"/>
              </a:buClr>
              <a:buFont typeface="Wingdings" pitchFamily="2" charset="2"/>
              <a:buChar char="§"/>
            </a:pPr>
            <a:r>
              <a:rPr lang="en-GB" sz="1400" dirty="0" smtClean="0"/>
              <a:t>Regulatory forbearance</a:t>
            </a:r>
          </a:p>
          <a:p>
            <a:pPr lvl="1">
              <a:buClr>
                <a:schemeClr val="tx1"/>
              </a:buClr>
              <a:buFont typeface="Wingdings" pitchFamily="2" charset="2"/>
              <a:buChar char="§"/>
            </a:pPr>
            <a:r>
              <a:rPr lang="en-GB" sz="1400" dirty="0" smtClean="0"/>
              <a:t>TARP</a:t>
            </a:r>
          </a:p>
          <a:p>
            <a:pPr lvl="1">
              <a:buClr>
                <a:schemeClr val="tx1"/>
              </a:buClr>
              <a:buFont typeface="Wingdings" pitchFamily="2" charset="2"/>
              <a:buChar char="§"/>
            </a:pPr>
            <a:r>
              <a:rPr lang="en-GB" sz="1400" dirty="0" smtClean="0"/>
              <a:t>Haircuts</a:t>
            </a:r>
          </a:p>
          <a:p>
            <a:pPr>
              <a:buClr>
                <a:schemeClr val="tx1"/>
              </a:buClr>
            </a:pPr>
            <a:r>
              <a:rPr lang="en-GB" sz="1600" b="1" dirty="0" smtClean="0"/>
              <a:t>Sovereign</a:t>
            </a:r>
          </a:p>
          <a:p>
            <a:pPr lvl="1">
              <a:buClr>
                <a:schemeClr val="tx1"/>
              </a:buClr>
              <a:buFont typeface="Wingdings" pitchFamily="2" charset="2"/>
              <a:buChar char="§"/>
            </a:pPr>
            <a:r>
              <a:rPr lang="en-GB" sz="1400" dirty="0" smtClean="0"/>
              <a:t>ESM as bank – funding from ECB, political signoff. Coordinated buying with ECB</a:t>
            </a:r>
          </a:p>
          <a:p>
            <a:pPr lvl="1">
              <a:buClr>
                <a:schemeClr val="tx1"/>
              </a:buClr>
              <a:buFont typeface="Wingdings" pitchFamily="2" charset="2"/>
              <a:buChar char="§"/>
            </a:pPr>
            <a:r>
              <a:rPr lang="en-GB" sz="1400" dirty="0" smtClean="0"/>
              <a:t>Subordination or Pari Passu? Do they know the difference?</a:t>
            </a:r>
          </a:p>
          <a:p>
            <a:pPr lvl="1">
              <a:buClr>
                <a:schemeClr val="tx1"/>
              </a:buClr>
              <a:buFont typeface="Wingdings" pitchFamily="2" charset="2"/>
              <a:buChar char="§"/>
            </a:pPr>
            <a:r>
              <a:rPr lang="en-GB" sz="1400" dirty="0" smtClean="0"/>
              <a:t>Quantitative Easing, Yield caps</a:t>
            </a:r>
          </a:p>
          <a:p>
            <a:pPr lvl="1">
              <a:buClr>
                <a:schemeClr val="tx1"/>
              </a:buClr>
              <a:buFont typeface="Wingdings" pitchFamily="2" charset="2"/>
              <a:buChar char="§"/>
            </a:pPr>
            <a:r>
              <a:rPr lang="en-GB" sz="1400" dirty="0" smtClean="0"/>
              <a:t>Mutualisation – Joint and Several or just mixing? </a:t>
            </a:r>
          </a:p>
          <a:p>
            <a:pPr lvl="1">
              <a:buClr>
                <a:schemeClr val="tx1"/>
              </a:buClr>
              <a:buFont typeface="Wingdings" pitchFamily="2" charset="2"/>
              <a:buChar char="§"/>
            </a:pPr>
            <a:r>
              <a:rPr lang="en-GB" sz="1400" dirty="0" smtClean="0"/>
              <a:t>Fiscal stimulus (i.e., tempering the austerity madness). </a:t>
            </a:r>
          </a:p>
          <a:p>
            <a:pPr lvl="1">
              <a:buClr>
                <a:schemeClr val="tx1"/>
              </a:buClr>
              <a:buFont typeface="Wingdings" pitchFamily="2" charset="2"/>
              <a:buChar char="§"/>
            </a:pPr>
            <a:r>
              <a:rPr lang="en-GB" sz="1400" dirty="0" smtClean="0"/>
              <a:t>CACs</a:t>
            </a:r>
          </a:p>
          <a:p>
            <a:pPr lvl="1">
              <a:buClr>
                <a:schemeClr val="tx1"/>
              </a:buClr>
              <a:buFont typeface="Wingdings" pitchFamily="2" charset="2"/>
              <a:buChar char="§"/>
            </a:pPr>
            <a:r>
              <a:rPr lang="en-GB" sz="1400" dirty="0" smtClean="0"/>
              <a:t>Haircuts</a:t>
            </a:r>
          </a:p>
        </p:txBody>
      </p:sp>
      <p:sp>
        <p:nvSpPr>
          <p:cNvPr id="4" name="Slide Number Placeholder 3"/>
          <p:cNvSpPr>
            <a:spLocks noGrp="1"/>
          </p:cNvSpPr>
          <p:nvPr>
            <p:ph type="sldNum" sz="quarter" idx="10"/>
          </p:nvPr>
        </p:nvSpPr>
        <p:spPr/>
        <p:txBody>
          <a:bodyPr/>
          <a:lstStyle/>
          <a:p>
            <a:pPr algn="r">
              <a:defRPr/>
            </a:pPr>
            <a:fld id="{2466A6A5-9517-497A-9417-A59F9F3B4559}" type="slidenum">
              <a:rPr lang="en-GB" sz="1000" smtClean="0">
                <a:solidFill>
                  <a:schemeClr val="accent2"/>
                </a:solidFill>
              </a:rPr>
              <a:pPr algn="r">
                <a:defRPr/>
              </a:pPr>
              <a:t>19</a:t>
            </a:fld>
            <a:endParaRPr lang="en-GB" sz="1000" dirty="0">
              <a:solidFill>
                <a:schemeClr val="accent2"/>
              </a:solidFill>
            </a:endParaRPr>
          </a:p>
        </p:txBody>
      </p:sp>
      <p:sp>
        <p:nvSpPr>
          <p:cNvPr id="5" name="Text Box 4"/>
          <p:cNvSpPr txBox="1">
            <a:spLocks noChangeArrowheads="1"/>
          </p:cNvSpPr>
          <p:nvPr>
            <p:custDataLst>
              <p:tags r:id="rId1"/>
            </p:custDataLst>
          </p:nvPr>
        </p:nvSpPr>
        <p:spPr bwMode="auto">
          <a:xfrm>
            <a:off x="488506" y="1052736"/>
            <a:ext cx="9047163" cy="336550"/>
          </a:xfrm>
          <a:prstGeom prst="rect">
            <a:avLst/>
          </a:prstGeom>
          <a:noFill/>
          <a:ln w="9525" algn="ctr">
            <a:noFill/>
            <a:miter lim="800000"/>
            <a:headEnd/>
            <a:tailEnd/>
          </a:ln>
        </p:spPr>
        <p:txBody>
          <a:bodyPr lIns="25200" tIns="0" rIns="94559" bIns="17193"/>
          <a:lstStyle/>
          <a:p>
            <a:pPr algn="l" defTabSz="858838"/>
            <a:r>
              <a:rPr lang="en-GB" sz="1600" dirty="0" smtClean="0"/>
              <a:t>Have they discussed the necessary ingredients?</a:t>
            </a:r>
            <a:endParaRPr lang="en-GB"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Contingency Planning</a:t>
            </a:r>
            <a:endParaRPr lang="en-GB" dirty="0"/>
          </a:p>
        </p:txBody>
      </p:sp>
      <p:sp>
        <p:nvSpPr>
          <p:cNvPr id="3" name="Title 2"/>
          <p:cNvSpPr>
            <a:spLocks noGrp="1"/>
          </p:cNvSpPr>
          <p:nvPr>
            <p:ph type="title"/>
          </p:nvPr>
        </p:nvSpPr>
        <p:spPr/>
        <p:txBody>
          <a:bodyPr/>
          <a:lstStyle/>
          <a:p>
            <a:r>
              <a:rPr lang="en-GB" dirty="0" smtClean="0"/>
              <a:t>What could possibly go wrong now?</a:t>
            </a: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72480" y="1772816"/>
            <a:ext cx="3528392" cy="4633308"/>
          </a:xfrm>
        </p:spPr>
        <p:txBody>
          <a:bodyPr/>
          <a:lstStyle/>
          <a:p>
            <a:pPr>
              <a:buFont typeface="Arial" pitchFamily="34" charset="0"/>
              <a:buChar char="•"/>
            </a:pPr>
            <a:r>
              <a:rPr lang="en-GB" sz="1800" dirty="0" smtClean="0"/>
              <a:t>Management</a:t>
            </a:r>
          </a:p>
          <a:p>
            <a:pPr>
              <a:buFont typeface="Arial" pitchFamily="34" charset="0"/>
              <a:buChar char="•"/>
            </a:pPr>
            <a:r>
              <a:rPr lang="en-GB" sz="1800" dirty="0" smtClean="0"/>
              <a:t>Shareholders</a:t>
            </a:r>
          </a:p>
          <a:p>
            <a:pPr>
              <a:buFont typeface="Arial" pitchFamily="34" charset="0"/>
              <a:buChar char="•"/>
            </a:pPr>
            <a:r>
              <a:rPr lang="en-GB" sz="1800" dirty="0" smtClean="0"/>
              <a:t>Investors</a:t>
            </a:r>
          </a:p>
          <a:p>
            <a:pPr>
              <a:buFont typeface="Arial" pitchFamily="34" charset="0"/>
              <a:buChar char="•"/>
            </a:pPr>
            <a:r>
              <a:rPr lang="en-GB" sz="1800" dirty="0" smtClean="0"/>
              <a:t>Regulators</a:t>
            </a:r>
          </a:p>
          <a:p>
            <a:pPr>
              <a:buFont typeface="Arial" pitchFamily="34" charset="0"/>
              <a:buChar char="•"/>
            </a:pPr>
            <a:r>
              <a:rPr lang="en-GB" sz="1800" dirty="0" smtClean="0"/>
              <a:t>Employees</a:t>
            </a:r>
            <a:endParaRPr lang="en-GB" sz="1800" dirty="0"/>
          </a:p>
        </p:txBody>
      </p:sp>
      <p:sp>
        <p:nvSpPr>
          <p:cNvPr id="5" name="Text Placeholder 4"/>
          <p:cNvSpPr>
            <a:spLocks noGrp="1"/>
          </p:cNvSpPr>
          <p:nvPr>
            <p:ph type="body" sz="quarter" idx="15"/>
          </p:nvPr>
        </p:nvSpPr>
        <p:spPr>
          <a:xfrm>
            <a:off x="266402" y="1202400"/>
            <a:ext cx="4182542" cy="714432"/>
          </a:xfrm>
        </p:spPr>
        <p:txBody>
          <a:bodyPr/>
          <a:lstStyle/>
          <a:p>
            <a:r>
              <a:rPr lang="en-GB" sz="1800" dirty="0" smtClean="0"/>
              <a:t>Many stakeholders can prompt need for preparedness</a:t>
            </a:r>
            <a:endParaRPr lang="en-GB" sz="1800" dirty="0"/>
          </a:p>
        </p:txBody>
      </p:sp>
      <p:sp>
        <p:nvSpPr>
          <p:cNvPr id="6" name="Title 5"/>
          <p:cNvSpPr>
            <a:spLocks noGrp="1"/>
          </p:cNvSpPr>
          <p:nvPr>
            <p:ph type="title"/>
          </p:nvPr>
        </p:nvSpPr>
        <p:spPr/>
        <p:txBody>
          <a:bodyPr/>
          <a:lstStyle/>
          <a:p>
            <a:r>
              <a:rPr lang="en-GB" dirty="0" smtClean="0"/>
              <a:t>Contingency planning– Why and What?</a:t>
            </a:r>
            <a:endParaRPr lang="en-GB" dirty="0"/>
          </a:p>
        </p:txBody>
      </p:sp>
      <p:sp>
        <p:nvSpPr>
          <p:cNvPr id="7" name="Slide Number Placeholder 3"/>
          <p:cNvSpPr txBox="1">
            <a:spLocks/>
          </p:cNvSpPr>
          <p:nvPr/>
        </p:nvSpPr>
        <p:spPr>
          <a:xfrm>
            <a:off x="7376193" y="6543675"/>
            <a:ext cx="2285603" cy="2286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66A6A5-9517-497A-9417-A59F9F3B4559}" type="slidenum">
              <a:rPr kumimoji="0" lang="en-GB" sz="1000" b="0" i="0" u="none" strike="noStrike" kern="1200" cap="none" spc="0" normalizeH="0" baseline="0" noProof="0" smtClean="0">
                <a:ln>
                  <a:noFill/>
                </a:ln>
                <a:solidFill>
                  <a:schemeClr val="accent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000" b="0" i="0" u="none" strike="noStrike" kern="1200" cap="none" spc="0" normalizeH="0" baseline="0" noProof="0" dirty="0">
              <a:ln>
                <a:noFill/>
              </a:ln>
              <a:solidFill>
                <a:schemeClr val="accent2"/>
              </a:solidFill>
              <a:effectLst/>
              <a:uLnTx/>
              <a:uFillTx/>
              <a:latin typeface="+mn-lt"/>
              <a:ea typeface="+mn-ea"/>
              <a:cs typeface="+mn-cs"/>
            </a:endParaRPr>
          </a:p>
        </p:txBody>
      </p:sp>
      <p:sp>
        <p:nvSpPr>
          <p:cNvPr id="11" name="Text Placeholder 10"/>
          <p:cNvSpPr>
            <a:spLocks noGrp="1"/>
          </p:cNvSpPr>
          <p:nvPr>
            <p:ph type="body" sz="quarter" idx="14"/>
          </p:nvPr>
        </p:nvSpPr>
        <p:spPr/>
        <p:txBody>
          <a:bodyPr/>
          <a:lstStyle/>
          <a:p>
            <a:r>
              <a:rPr lang="en-GB" dirty="0" smtClean="0"/>
              <a:t>Source: Nomura, FSA</a:t>
            </a:r>
            <a:endParaRPr lang="en-GB" dirty="0"/>
          </a:p>
        </p:txBody>
      </p:sp>
      <p:sp>
        <p:nvSpPr>
          <p:cNvPr id="12" name="Content Placeholder 3"/>
          <p:cNvSpPr txBox="1">
            <a:spLocks/>
          </p:cNvSpPr>
          <p:nvPr/>
        </p:nvSpPr>
        <p:spPr>
          <a:xfrm>
            <a:off x="4376936" y="1772816"/>
            <a:ext cx="5044242" cy="4320480"/>
          </a:xfrm>
          <a:prstGeom prst="rect">
            <a:avLst/>
          </a:prstGeom>
          <a:noFill/>
          <a:ln w="9525">
            <a:noFill/>
            <a:miter lim="800000"/>
            <a:headEnd/>
            <a:tailEnd/>
          </a:ln>
        </p:spPr>
        <p:txBody>
          <a:bodyPr lIns="0" tIns="64800" rIns="46800" bIns="64800"/>
          <a:lstStyle/>
          <a:p>
            <a:pPr marL="0" marR="0" lvl="0" indent="0" algn="l" defTabSz="815780" rtl="0" eaLnBrk="1" fontAlgn="base" latinLnBrk="0" hangingPunct="1">
              <a:lnSpc>
                <a:spcPct val="120000"/>
              </a:lnSpc>
              <a:spcBef>
                <a:spcPts val="200"/>
              </a:spcBef>
              <a:spcAft>
                <a:spcPts val="200"/>
              </a:spcAft>
              <a:buClr>
                <a:srgbClr val="CC3300"/>
              </a:buClr>
              <a:buSzPct val="150000"/>
              <a:buFont typeface="Arial" pitchFamily="34" charset="0"/>
              <a:buChar char="•"/>
              <a:tabLst/>
              <a:defRPr/>
            </a:pPr>
            <a:r>
              <a:rPr kumimoji="0" lang="en-GB" b="0" i="0" u="none" strike="noStrike" kern="0" cap="none" spc="0" normalizeH="0" baseline="0" noProof="0" dirty="0" smtClean="0">
                <a:ln>
                  <a:noFill/>
                </a:ln>
                <a:solidFill>
                  <a:schemeClr val="tx1"/>
                </a:solidFill>
                <a:effectLst/>
                <a:uLnTx/>
                <a:uFillTx/>
                <a:latin typeface="+mn-lt"/>
                <a:ea typeface="MS PGothic" pitchFamily="34" charset="-128"/>
                <a:cs typeface="+mn-cs"/>
              </a:rPr>
              <a:t>Analysis of risks for Exit and Breakup</a:t>
            </a:r>
          </a:p>
          <a:p>
            <a:pPr marL="0" marR="0" lvl="0" indent="0" algn="l" defTabSz="815780" rtl="0" eaLnBrk="1" fontAlgn="base" latinLnBrk="0" hangingPunct="1">
              <a:lnSpc>
                <a:spcPct val="120000"/>
              </a:lnSpc>
              <a:spcBef>
                <a:spcPts val="200"/>
              </a:spcBef>
              <a:spcAft>
                <a:spcPts val="200"/>
              </a:spcAft>
              <a:buClr>
                <a:srgbClr val="CC3300"/>
              </a:buClr>
              <a:buSzPct val="150000"/>
              <a:buFont typeface="Arial" pitchFamily="34" charset="0"/>
              <a:buChar char="•"/>
              <a:tabLst/>
              <a:defRPr/>
            </a:pPr>
            <a:r>
              <a:rPr kumimoji="0" lang="en-GB" b="0" i="0" u="none" strike="noStrike" kern="0" cap="none" spc="0" normalizeH="0" baseline="0" noProof="0" dirty="0" smtClean="0">
                <a:ln>
                  <a:noFill/>
                </a:ln>
                <a:solidFill>
                  <a:schemeClr val="tx1"/>
                </a:solidFill>
                <a:effectLst/>
                <a:uLnTx/>
                <a:uFillTx/>
                <a:latin typeface="+mn-lt"/>
                <a:ea typeface="MS PGothic" pitchFamily="34" charset="-128"/>
                <a:cs typeface="+mn-cs"/>
              </a:rPr>
              <a:t>Prudential Risks / Potential Changes to P&amp;L and B/S</a:t>
            </a:r>
          </a:p>
          <a:p>
            <a:pPr marL="0" marR="0" lvl="0" indent="0" algn="l" defTabSz="815780" rtl="0" eaLnBrk="1" fontAlgn="base" latinLnBrk="0" hangingPunct="1">
              <a:lnSpc>
                <a:spcPct val="120000"/>
              </a:lnSpc>
              <a:spcBef>
                <a:spcPts val="200"/>
              </a:spcBef>
              <a:spcAft>
                <a:spcPts val="200"/>
              </a:spcAft>
              <a:buClr>
                <a:srgbClr val="CC3300"/>
              </a:buClr>
              <a:buSzPct val="150000"/>
              <a:buFont typeface="Arial" pitchFamily="34" charset="0"/>
              <a:buChar char="•"/>
              <a:tabLst/>
              <a:defRPr/>
            </a:pPr>
            <a:r>
              <a:rPr kumimoji="0" lang="en-GB" b="0" i="0" u="none" strike="noStrike" kern="0" cap="none" spc="0" normalizeH="0" baseline="0" noProof="0" dirty="0" smtClean="0">
                <a:ln>
                  <a:noFill/>
                </a:ln>
                <a:solidFill>
                  <a:schemeClr val="tx1"/>
                </a:solidFill>
                <a:effectLst/>
                <a:uLnTx/>
                <a:uFillTx/>
                <a:latin typeface="+mn-lt"/>
                <a:ea typeface="MS PGothic" pitchFamily="34" charset="-128"/>
                <a:cs typeface="+mn-cs"/>
              </a:rPr>
              <a:t>Considerations given to Internal Operational Risk Issues</a:t>
            </a:r>
          </a:p>
          <a:p>
            <a:pPr marL="0" marR="0" lvl="0" indent="0" algn="l" defTabSz="815780" rtl="0" eaLnBrk="1" fontAlgn="base" latinLnBrk="0" hangingPunct="1">
              <a:lnSpc>
                <a:spcPct val="120000"/>
              </a:lnSpc>
              <a:spcBef>
                <a:spcPts val="200"/>
              </a:spcBef>
              <a:spcAft>
                <a:spcPts val="200"/>
              </a:spcAft>
              <a:buClr>
                <a:srgbClr val="CC3300"/>
              </a:buClr>
              <a:buSzPct val="150000"/>
              <a:buFont typeface="Arial" pitchFamily="34" charset="0"/>
              <a:buChar char="•"/>
              <a:tabLst/>
              <a:defRPr/>
            </a:pPr>
            <a:r>
              <a:rPr kumimoji="0" lang="en-GB" b="0" i="0" u="none" strike="noStrike" kern="0" cap="none" spc="0" normalizeH="0" baseline="0" noProof="0" dirty="0" smtClean="0">
                <a:ln>
                  <a:noFill/>
                </a:ln>
                <a:solidFill>
                  <a:schemeClr val="tx1"/>
                </a:solidFill>
                <a:effectLst/>
                <a:uLnTx/>
                <a:uFillTx/>
                <a:latin typeface="+mn-lt"/>
                <a:ea typeface="MS PGothic" pitchFamily="34" charset="-128"/>
                <a:cs typeface="+mn-cs"/>
              </a:rPr>
              <a:t>Considerations given to External Operational Risk Issues</a:t>
            </a:r>
          </a:p>
          <a:p>
            <a:pPr marL="0" marR="0" lvl="0" indent="0" algn="l" defTabSz="815780" rtl="0" eaLnBrk="1" fontAlgn="base" latinLnBrk="0" hangingPunct="1">
              <a:lnSpc>
                <a:spcPct val="120000"/>
              </a:lnSpc>
              <a:spcBef>
                <a:spcPts val="200"/>
              </a:spcBef>
              <a:spcAft>
                <a:spcPts val="200"/>
              </a:spcAft>
              <a:buClr>
                <a:srgbClr val="CC3300"/>
              </a:buClr>
              <a:buSzPct val="150000"/>
              <a:buFont typeface="Arial" pitchFamily="34" charset="0"/>
              <a:buChar char="•"/>
              <a:tabLst/>
              <a:defRPr/>
            </a:pPr>
            <a:r>
              <a:rPr kumimoji="0" lang="en-GB" b="0" i="0" u="none" strike="noStrike" kern="0" cap="none" spc="0" normalizeH="0" baseline="0" noProof="0" dirty="0" smtClean="0">
                <a:ln>
                  <a:noFill/>
                </a:ln>
                <a:solidFill>
                  <a:schemeClr val="tx1"/>
                </a:solidFill>
                <a:effectLst/>
                <a:uLnTx/>
                <a:uFillTx/>
                <a:latin typeface="+mn-lt"/>
                <a:ea typeface="MS PGothic" pitchFamily="34" charset="-128"/>
                <a:cs typeface="+mn-cs"/>
              </a:rPr>
              <a:t>Crisis Management Plan</a:t>
            </a:r>
          </a:p>
          <a:p>
            <a:pPr marL="0" marR="0" lvl="0" indent="0" algn="l" defTabSz="815780" rtl="0" eaLnBrk="1" fontAlgn="base" latinLnBrk="0" hangingPunct="1">
              <a:lnSpc>
                <a:spcPct val="120000"/>
              </a:lnSpc>
              <a:spcBef>
                <a:spcPts val="200"/>
              </a:spcBef>
              <a:spcAft>
                <a:spcPts val="200"/>
              </a:spcAft>
              <a:buClr>
                <a:srgbClr val="CC3300"/>
              </a:buClr>
              <a:buSzPct val="150000"/>
              <a:buFont typeface="Arial" pitchFamily="34" charset="0"/>
              <a:buChar char="•"/>
              <a:tabLst/>
              <a:defRPr/>
            </a:pPr>
            <a:r>
              <a:rPr kumimoji="0" lang="en-GB" b="0" i="0" u="none" strike="noStrike" kern="0" cap="none" spc="0" normalizeH="0" baseline="0" noProof="0" dirty="0" smtClean="0">
                <a:ln>
                  <a:noFill/>
                </a:ln>
                <a:solidFill>
                  <a:schemeClr val="tx1"/>
                </a:solidFill>
                <a:effectLst/>
                <a:uLnTx/>
                <a:uFillTx/>
                <a:latin typeface="+mn-lt"/>
                <a:ea typeface="MS PGothic" pitchFamily="34" charset="-128"/>
                <a:cs typeface="+mn-cs"/>
              </a:rPr>
              <a:t>Identified Risks not incorporated into Stress Tests and Contingency Plans</a:t>
            </a:r>
            <a:endParaRPr kumimoji="0" lang="en-GB" b="0" i="0" u="none" strike="noStrike" kern="0" cap="none" spc="0" normalizeH="0" baseline="0" noProof="0" dirty="0">
              <a:ln>
                <a:noFill/>
              </a:ln>
              <a:solidFill>
                <a:schemeClr val="tx1"/>
              </a:solidFill>
              <a:effectLst/>
              <a:uLnTx/>
              <a:uFillTx/>
              <a:latin typeface="+mn-lt"/>
              <a:ea typeface="MS PGothic" pitchFamily="34" charset="-128"/>
              <a:cs typeface="+mn-cs"/>
            </a:endParaRPr>
          </a:p>
        </p:txBody>
      </p:sp>
      <p:sp>
        <p:nvSpPr>
          <p:cNvPr id="13" name="Text Placeholder 4"/>
          <p:cNvSpPr txBox="1">
            <a:spLocks/>
          </p:cNvSpPr>
          <p:nvPr/>
        </p:nvSpPr>
        <p:spPr>
          <a:xfrm>
            <a:off x="4448944" y="1196752"/>
            <a:ext cx="4324162" cy="498408"/>
          </a:xfrm>
          <a:prstGeom prst="rect">
            <a:avLst/>
          </a:prstGeom>
        </p:spPr>
        <p:txBody>
          <a:bodyPr lIns="0" tIns="0" rIns="0" bIns="0"/>
          <a:lstStyle/>
          <a:p>
            <a:pPr marL="0" marR="0" lvl="0" indent="0" algn="l" defTabSz="957263" rtl="0" eaLnBrk="1" fontAlgn="base" latinLnBrk="0" hangingPunct="1">
              <a:lnSpc>
                <a:spcPct val="100000"/>
              </a:lnSpc>
              <a:spcBef>
                <a:spcPts val="0"/>
              </a:spcBef>
              <a:spcAft>
                <a:spcPts val="0"/>
              </a:spcAft>
              <a:buClr>
                <a:srgbClr val="CC3300"/>
              </a:buClr>
              <a:buSzTx/>
              <a:buFontTx/>
              <a:buNone/>
              <a:tabLst/>
              <a:defRPr/>
            </a:pPr>
            <a:r>
              <a:rPr kumimoji="0" lang="en-GB" b="1" i="0" u="none" strike="noStrike" kern="0" cap="none" spc="0" normalizeH="0" baseline="0" noProof="0" dirty="0" smtClean="0">
                <a:ln>
                  <a:noFill/>
                </a:ln>
                <a:solidFill>
                  <a:schemeClr val="tx1"/>
                </a:solidFill>
                <a:effectLst/>
                <a:uLnTx/>
                <a:uFillTx/>
                <a:latin typeface="+mj-lt"/>
                <a:ea typeface="MS PGothic" pitchFamily="34" charset="-128"/>
                <a:cs typeface="Arial Unicode MS" pitchFamily="34" charset="-128"/>
              </a:rPr>
              <a:t>Multiple Considerations need to be addressed</a:t>
            </a:r>
            <a:endParaRPr kumimoji="0" lang="en-GB" b="1" i="0" u="none" strike="noStrike" kern="0" cap="none" spc="0" normalizeH="0" baseline="0" noProof="0" dirty="0">
              <a:ln>
                <a:noFill/>
              </a:ln>
              <a:solidFill>
                <a:schemeClr val="tx1"/>
              </a:solidFill>
              <a:effectLst/>
              <a:uLnTx/>
              <a:uFillTx/>
              <a:latin typeface="+mj-lt"/>
              <a:ea typeface="MS PGothic" pitchFamily="34" charset="-128"/>
              <a:cs typeface="Arial Unicode MS" pitchFamily="34" charset="-128"/>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pPr>
              <a:buFont typeface="Arial" pitchFamily="34" charset="0"/>
              <a:buChar char="•"/>
            </a:pPr>
            <a:r>
              <a:rPr lang="en-GB" sz="2000" dirty="0" smtClean="0"/>
              <a:t>Border </a:t>
            </a:r>
            <a:r>
              <a:rPr lang="en-GB" sz="2000" dirty="0"/>
              <a:t>Controls</a:t>
            </a:r>
          </a:p>
          <a:p>
            <a:pPr>
              <a:buFont typeface="Arial" pitchFamily="34" charset="0"/>
              <a:buChar char="•"/>
            </a:pPr>
            <a:r>
              <a:rPr lang="en-GB" sz="2000" dirty="0" smtClean="0"/>
              <a:t>Capital Controls</a:t>
            </a:r>
          </a:p>
          <a:p>
            <a:pPr>
              <a:buFont typeface="Arial" pitchFamily="34" charset="0"/>
              <a:buChar char="•"/>
            </a:pPr>
            <a:r>
              <a:rPr lang="en-GB" sz="2000" dirty="0"/>
              <a:t>Bank </a:t>
            </a:r>
            <a:r>
              <a:rPr lang="en-GB" sz="2000" dirty="0" smtClean="0"/>
              <a:t>Holidays </a:t>
            </a:r>
          </a:p>
          <a:p>
            <a:pPr>
              <a:buFont typeface="Arial" pitchFamily="34" charset="0"/>
              <a:buChar char="•"/>
            </a:pPr>
            <a:r>
              <a:rPr lang="en-GB" sz="2000" dirty="0" smtClean="0"/>
              <a:t>Exchange Closures</a:t>
            </a:r>
          </a:p>
          <a:p>
            <a:pPr>
              <a:buFont typeface="Arial" pitchFamily="34" charset="0"/>
              <a:buChar char="•"/>
            </a:pPr>
            <a:r>
              <a:rPr lang="en-GB" sz="2000" dirty="0" smtClean="0"/>
              <a:t>Defaults:</a:t>
            </a:r>
          </a:p>
          <a:p>
            <a:pPr lvl="1">
              <a:buFont typeface="Arial" pitchFamily="34" charset="0"/>
              <a:buChar char="•"/>
            </a:pPr>
            <a:r>
              <a:rPr lang="en-GB" sz="1800" dirty="0" smtClean="0"/>
              <a:t>Sovereign </a:t>
            </a:r>
          </a:p>
          <a:p>
            <a:pPr lvl="1">
              <a:buFont typeface="Arial" pitchFamily="34" charset="0"/>
              <a:buChar char="•"/>
            </a:pPr>
            <a:r>
              <a:rPr lang="en-GB" sz="1800" dirty="0" smtClean="0"/>
              <a:t>Corporate</a:t>
            </a:r>
          </a:p>
          <a:p>
            <a:pPr lvl="1">
              <a:buFont typeface="Arial" pitchFamily="34" charset="0"/>
              <a:buChar char="•"/>
            </a:pPr>
            <a:r>
              <a:rPr lang="en-GB" sz="1800" dirty="0" smtClean="0"/>
              <a:t>Counterparties</a:t>
            </a:r>
          </a:p>
          <a:p>
            <a:pPr>
              <a:buFont typeface="Arial" pitchFamily="34" charset="0"/>
              <a:buChar char="•"/>
            </a:pPr>
            <a:r>
              <a:rPr lang="en-GB" sz="2000" dirty="0"/>
              <a:t>Illegality of payment</a:t>
            </a:r>
          </a:p>
          <a:p>
            <a:pPr>
              <a:buFont typeface="Arial" pitchFamily="34" charset="0"/>
              <a:buChar char="•"/>
            </a:pPr>
            <a:r>
              <a:rPr lang="en-GB" sz="2000" dirty="0" smtClean="0"/>
              <a:t>EU exit</a:t>
            </a:r>
          </a:p>
          <a:p>
            <a:pPr>
              <a:buFont typeface="Arial" pitchFamily="34" charset="0"/>
              <a:buChar char="•"/>
            </a:pPr>
            <a:r>
              <a:rPr lang="en-GB" sz="2000" dirty="0" smtClean="0"/>
              <a:t>Protectionist </a:t>
            </a:r>
            <a:r>
              <a:rPr lang="en-GB" sz="2000" dirty="0"/>
              <a:t>Trade Barriers</a:t>
            </a:r>
          </a:p>
          <a:p>
            <a:pPr>
              <a:buFont typeface="Arial" pitchFamily="34" charset="0"/>
              <a:buChar char="•"/>
            </a:pPr>
            <a:endParaRPr lang="en-GB" sz="1800" dirty="0" smtClean="0"/>
          </a:p>
          <a:p>
            <a:pPr>
              <a:buFont typeface="Arial" pitchFamily="34" charset="0"/>
              <a:buChar char="•"/>
            </a:pPr>
            <a:endParaRPr lang="en-GB" sz="1600" dirty="0" smtClean="0"/>
          </a:p>
          <a:p>
            <a:pPr>
              <a:buFont typeface="Arial" pitchFamily="34" charset="0"/>
              <a:buChar char="•"/>
            </a:pPr>
            <a:endParaRPr lang="en-GB" sz="1600" dirty="0"/>
          </a:p>
        </p:txBody>
      </p:sp>
      <p:sp>
        <p:nvSpPr>
          <p:cNvPr id="5" name="Text Placeholder 4"/>
          <p:cNvSpPr>
            <a:spLocks noGrp="1"/>
          </p:cNvSpPr>
          <p:nvPr>
            <p:ph type="body" sz="quarter" idx="15"/>
          </p:nvPr>
        </p:nvSpPr>
        <p:spPr/>
        <p:txBody>
          <a:bodyPr/>
          <a:lstStyle/>
          <a:p>
            <a:r>
              <a:rPr lang="en-GB" sz="1600" dirty="0" smtClean="0"/>
              <a:t>Redenomination is a messy business – </a:t>
            </a:r>
            <a:r>
              <a:rPr lang="en-GB" sz="1600" smtClean="0"/>
              <a:t>Creating Storyboards</a:t>
            </a:r>
          </a:p>
          <a:p>
            <a:endParaRPr lang="en-GB" sz="1600" dirty="0"/>
          </a:p>
        </p:txBody>
      </p:sp>
      <p:sp>
        <p:nvSpPr>
          <p:cNvPr id="6" name="Title 5"/>
          <p:cNvSpPr>
            <a:spLocks noGrp="1"/>
          </p:cNvSpPr>
          <p:nvPr>
            <p:ph type="title"/>
          </p:nvPr>
        </p:nvSpPr>
        <p:spPr/>
        <p:txBody>
          <a:bodyPr/>
          <a:lstStyle/>
          <a:p>
            <a:r>
              <a:rPr lang="en-GB" dirty="0" smtClean="0"/>
              <a:t>Setting up the scenarios – Any other possibilities?</a:t>
            </a:r>
            <a:endParaRPr lang="en-GB" dirty="0"/>
          </a:p>
        </p:txBody>
      </p:sp>
      <p:sp>
        <p:nvSpPr>
          <p:cNvPr id="7" name="Slide Number Placeholder 3"/>
          <p:cNvSpPr txBox="1">
            <a:spLocks/>
          </p:cNvSpPr>
          <p:nvPr/>
        </p:nvSpPr>
        <p:spPr>
          <a:xfrm>
            <a:off x="7376193" y="6543675"/>
            <a:ext cx="2285603" cy="2286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66A6A5-9517-497A-9417-A59F9F3B4559}" type="slidenum">
              <a:rPr kumimoji="0" lang="en-GB" sz="1000" b="0" i="0" u="none" strike="noStrike" kern="1200" cap="none" spc="0" normalizeH="0" baseline="0" noProof="0" smtClean="0">
                <a:ln>
                  <a:noFill/>
                </a:ln>
                <a:solidFill>
                  <a:schemeClr val="accent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000" b="0" i="0" u="none" strike="noStrike" kern="1200" cap="none" spc="0" normalizeH="0" baseline="0" noProof="0" dirty="0">
              <a:ln>
                <a:noFill/>
              </a:ln>
              <a:solidFill>
                <a:schemeClr val="accent2"/>
              </a:solidFill>
              <a:effectLst/>
              <a:uLnTx/>
              <a:uFillTx/>
              <a:latin typeface="+mn-lt"/>
              <a:ea typeface="+mn-ea"/>
              <a:cs typeface="+mn-cs"/>
            </a:endParaRPr>
          </a:p>
        </p:txBody>
      </p:sp>
      <p:graphicFrame>
        <p:nvGraphicFramePr>
          <p:cNvPr id="8" name="Diagram 7"/>
          <p:cNvGraphicFramePr/>
          <p:nvPr/>
        </p:nvGraphicFramePr>
        <p:xfrm>
          <a:off x="3656856" y="1124744"/>
          <a:ext cx="5889104" cy="4258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6393160" y="2143889"/>
            <a:ext cx="288032" cy="276999"/>
          </a:xfrm>
          <a:prstGeom prst="rect">
            <a:avLst/>
          </a:prstGeom>
          <a:noFill/>
        </p:spPr>
        <p:txBody>
          <a:bodyPr wrap="square" rtlCol="0">
            <a:spAutoFit/>
          </a:bodyPr>
          <a:lstStyle/>
          <a:p>
            <a:r>
              <a:rPr lang="en-GB" sz="1200" dirty="0" smtClean="0"/>
              <a:t>Y</a:t>
            </a:r>
            <a:endParaRPr lang="en-GB" dirty="0"/>
          </a:p>
        </p:txBody>
      </p:sp>
      <p:sp>
        <p:nvSpPr>
          <p:cNvPr id="10" name="TextBox 9"/>
          <p:cNvSpPr txBox="1"/>
          <p:nvPr/>
        </p:nvSpPr>
        <p:spPr>
          <a:xfrm>
            <a:off x="7185248" y="2132856"/>
            <a:ext cx="288032" cy="276999"/>
          </a:xfrm>
          <a:prstGeom prst="rect">
            <a:avLst/>
          </a:prstGeom>
          <a:noFill/>
        </p:spPr>
        <p:txBody>
          <a:bodyPr wrap="square" rtlCol="0">
            <a:spAutoFit/>
          </a:bodyPr>
          <a:lstStyle/>
          <a:p>
            <a:r>
              <a:rPr lang="en-GB" sz="1200" dirty="0" smtClean="0"/>
              <a:t>N</a:t>
            </a:r>
            <a:endParaRPr lang="en-GB" dirty="0"/>
          </a:p>
        </p:txBody>
      </p:sp>
      <p:sp>
        <p:nvSpPr>
          <p:cNvPr id="11" name="TextBox 10"/>
          <p:cNvSpPr txBox="1"/>
          <p:nvPr/>
        </p:nvSpPr>
        <p:spPr>
          <a:xfrm>
            <a:off x="5169024" y="2647945"/>
            <a:ext cx="288032" cy="276999"/>
          </a:xfrm>
          <a:prstGeom prst="rect">
            <a:avLst/>
          </a:prstGeom>
          <a:noFill/>
        </p:spPr>
        <p:txBody>
          <a:bodyPr wrap="square" rtlCol="0">
            <a:spAutoFit/>
          </a:bodyPr>
          <a:lstStyle/>
          <a:p>
            <a:r>
              <a:rPr lang="en-GB" sz="1200" dirty="0" smtClean="0"/>
              <a:t>Y</a:t>
            </a:r>
            <a:endParaRPr lang="en-GB" dirty="0"/>
          </a:p>
        </p:txBody>
      </p:sp>
      <p:sp>
        <p:nvSpPr>
          <p:cNvPr id="12" name="TextBox 11"/>
          <p:cNvSpPr txBox="1"/>
          <p:nvPr/>
        </p:nvSpPr>
        <p:spPr>
          <a:xfrm>
            <a:off x="5745088" y="2647945"/>
            <a:ext cx="288032" cy="276999"/>
          </a:xfrm>
          <a:prstGeom prst="rect">
            <a:avLst/>
          </a:prstGeom>
          <a:noFill/>
        </p:spPr>
        <p:txBody>
          <a:bodyPr wrap="square" rtlCol="0">
            <a:spAutoFit/>
          </a:bodyPr>
          <a:lstStyle/>
          <a:p>
            <a:r>
              <a:rPr lang="en-GB" sz="1200" dirty="0" smtClean="0"/>
              <a:t>N</a:t>
            </a:r>
            <a:endParaRPr lang="en-GB" dirty="0"/>
          </a:p>
        </p:txBody>
      </p:sp>
      <p:sp>
        <p:nvSpPr>
          <p:cNvPr id="13" name="TextBox 12"/>
          <p:cNvSpPr txBox="1"/>
          <p:nvPr/>
        </p:nvSpPr>
        <p:spPr>
          <a:xfrm>
            <a:off x="7833320" y="2647945"/>
            <a:ext cx="288032" cy="276999"/>
          </a:xfrm>
          <a:prstGeom prst="rect">
            <a:avLst/>
          </a:prstGeom>
          <a:noFill/>
        </p:spPr>
        <p:txBody>
          <a:bodyPr wrap="square" rtlCol="0">
            <a:spAutoFit/>
          </a:bodyPr>
          <a:lstStyle/>
          <a:p>
            <a:r>
              <a:rPr lang="en-GB" sz="1200" dirty="0" smtClean="0"/>
              <a:t>Y</a:t>
            </a:r>
            <a:endParaRPr lang="en-GB" dirty="0"/>
          </a:p>
        </p:txBody>
      </p:sp>
      <p:sp>
        <p:nvSpPr>
          <p:cNvPr id="14" name="TextBox 13"/>
          <p:cNvSpPr txBox="1"/>
          <p:nvPr/>
        </p:nvSpPr>
        <p:spPr>
          <a:xfrm>
            <a:off x="8409384" y="2647945"/>
            <a:ext cx="288032" cy="276999"/>
          </a:xfrm>
          <a:prstGeom prst="rect">
            <a:avLst/>
          </a:prstGeom>
          <a:noFill/>
        </p:spPr>
        <p:txBody>
          <a:bodyPr wrap="square" rtlCol="0">
            <a:spAutoFit/>
          </a:bodyPr>
          <a:lstStyle/>
          <a:p>
            <a:r>
              <a:rPr lang="en-GB" sz="1200" dirty="0" smtClean="0"/>
              <a:t>N</a:t>
            </a:r>
            <a:endParaRPr lang="en-GB"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p:txBody>
          <a:bodyPr/>
          <a:lstStyle/>
          <a:p>
            <a:pPr>
              <a:buFont typeface="Arial" pitchFamily="34" charset="0"/>
              <a:buChar char="•"/>
            </a:pPr>
            <a:r>
              <a:rPr lang="en-GB" sz="1800" dirty="0" smtClean="0"/>
              <a:t>Lack of preparations at national and </a:t>
            </a:r>
            <a:r>
              <a:rPr lang="en-GB" sz="1800" dirty="0"/>
              <a:t>i</a:t>
            </a:r>
            <a:r>
              <a:rPr lang="en-GB" sz="1800" dirty="0" smtClean="0"/>
              <a:t>nternational level</a:t>
            </a:r>
          </a:p>
          <a:p>
            <a:pPr>
              <a:buFont typeface="Arial" pitchFamily="34" charset="0"/>
              <a:buChar char="•"/>
            </a:pPr>
            <a:r>
              <a:rPr lang="en-GB" sz="1800" dirty="0" smtClean="0"/>
              <a:t>High likelihood of exit or breakup-based outcomes</a:t>
            </a:r>
          </a:p>
          <a:p>
            <a:pPr>
              <a:buFont typeface="Arial" pitchFamily="34" charset="0"/>
              <a:buChar char="•"/>
            </a:pPr>
            <a:r>
              <a:rPr lang="en-GB" sz="1800" dirty="0" smtClean="0"/>
              <a:t>Possibility of large </a:t>
            </a:r>
            <a:r>
              <a:rPr lang="en-GB" sz="1800" dirty="0"/>
              <a:t>l</a:t>
            </a:r>
            <a:r>
              <a:rPr lang="en-GB" sz="1800" dirty="0" smtClean="0"/>
              <a:t>osses for purely technical reasons</a:t>
            </a:r>
          </a:p>
          <a:p>
            <a:pPr>
              <a:buFont typeface="Arial" pitchFamily="34" charset="0"/>
              <a:buChar char="•"/>
            </a:pPr>
            <a:r>
              <a:rPr lang="en-GB" sz="1800" dirty="0" smtClean="0"/>
              <a:t>Search for products/trades which could perform well </a:t>
            </a:r>
          </a:p>
          <a:p>
            <a:pPr>
              <a:buFont typeface="Arial" pitchFamily="34" charset="0"/>
              <a:buChar char="•"/>
            </a:pPr>
            <a:endParaRPr lang="en-GB" sz="1800" dirty="0"/>
          </a:p>
          <a:p>
            <a:pPr>
              <a:buFont typeface="Arial" pitchFamily="34" charset="0"/>
              <a:buChar char="•"/>
            </a:pPr>
            <a:r>
              <a:rPr lang="en-GB" sz="1800" dirty="0" smtClean="0"/>
              <a:t>Contingency Planning: </a:t>
            </a:r>
          </a:p>
          <a:p>
            <a:pPr lvl="1">
              <a:buFont typeface="Arial" pitchFamily="34" charset="0"/>
              <a:buChar char="•"/>
            </a:pPr>
            <a:r>
              <a:rPr lang="en-GB" sz="1800" dirty="0" smtClean="0"/>
              <a:t>Preparedness for even more extreme scenarios needed</a:t>
            </a:r>
          </a:p>
          <a:p>
            <a:pPr lvl="1">
              <a:buFont typeface="Arial" pitchFamily="34" charset="0"/>
              <a:buChar char="•"/>
            </a:pPr>
            <a:r>
              <a:rPr lang="en-GB" sz="1800" dirty="0" smtClean="0"/>
              <a:t>Prevent or mitigate some risks</a:t>
            </a:r>
          </a:p>
          <a:p>
            <a:pPr lvl="1">
              <a:buFont typeface="Arial" pitchFamily="34" charset="0"/>
              <a:buChar char="•"/>
            </a:pPr>
            <a:r>
              <a:rPr lang="en-GB" sz="1800" dirty="0" smtClean="0"/>
              <a:t>Prevent technical default / fails</a:t>
            </a:r>
          </a:p>
          <a:p>
            <a:pPr lvl="1">
              <a:buFont typeface="Arial" pitchFamily="34" charset="0"/>
              <a:buChar char="•"/>
            </a:pPr>
            <a:r>
              <a:rPr lang="en-GB" sz="1800" dirty="0" smtClean="0"/>
              <a:t>Enhance corporate governance for rapid strategic decisions</a:t>
            </a:r>
          </a:p>
          <a:p>
            <a:pPr lvl="2">
              <a:buNone/>
            </a:pPr>
            <a:endParaRPr lang="en-GB" sz="1600" dirty="0"/>
          </a:p>
          <a:p>
            <a:pPr lvl="2">
              <a:buFont typeface="Arial" pitchFamily="34" charset="0"/>
              <a:buChar char="•"/>
            </a:pPr>
            <a:endParaRPr lang="en-GB" sz="1600" dirty="0" smtClean="0"/>
          </a:p>
          <a:p>
            <a:pPr lvl="2">
              <a:buFont typeface="Arial" pitchFamily="34" charset="0"/>
              <a:buChar char="•"/>
            </a:pPr>
            <a:endParaRPr lang="en-GB" sz="1400" dirty="0" smtClean="0"/>
          </a:p>
          <a:p>
            <a:pPr lvl="2">
              <a:buFont typeface="Arial" pitchFamily="34" charset="0"/>
              <a:buChar char="•"/>
            </a:pPr>
            <a:endParaRPr lang="en-GB" sz="1400" dirty="0"/>
          </a:p>
        </p:txBody>
      </p:sp>
      <p:sp>
        <p:nvSpPr>
          <p:cNvPr id="5" name="Text Placeholder 4"/>
          <p:cNvSpPr>
            <a:spLocks noGrp="1"/>
          </p:cNvSpPr>
          <p:nvPr>
            <p:ph type="body" sz="quarter" idx="15"/>
          </p:nvPr>
        </p:nvSpPr>
        <p:spPr/>
        <p:txBody>
          <a:bodyPr/>
          <a:lstStyle/>
          <a:p>
            <a:r>
              <a:rPr lang="en-GB" sz="1800" dirty="0" smtClean="0"/>
              <a:t>Contingency Planning Necessary</a:t>
            </a:r>
            <a:endParaRPr lang="en-GB" sz="1800" dirty="0"/>
          </a:p>
        </p:txBody>
      </p:sp>
      <p:sp>
        <p:nvSpPr>
          <p:cNvPr id="6" name="Title 5"/>
          <p:cNvSpPr>
            <a:spLocks noGrp="1"/>
          </p:cNvSpPr>
          <p:nvPr>
            <p:ph type="title"/>
          </p:nvPr>
        </p:nvSpPr>
        <p:spPr/>
        <p:txBody>
          <a:bodyPr/>
          <a:lstStyle/>
          <a:p>
            <a:r>
              <a:rPr lang="en-GB" dirty="0" smtClean="0"/>
              <a:t>Conclusion</a:t>
            </a:r>
            <a:endParaRPr lang="en-GB" dirty="0"/>
          </a:p>
        </p:txBody>
      </p:sp>
      <p:sp>
        <p:nvSpPr>
          <p:cNvPr id="8" name="Slide Number Placeholder 3"/>
          <p:cNvSpPr txBox="1">
            <a:spLocks/>
          </p:cNvSpPr>
          <p:nvPr/>
        </p:nvSpPr>
        <p:spPr>
          <a:xfrm>
            <a:off x="7376193" y="6543675"/>
            <a:ext cx="2285603" cy="2286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66A6A5-9517-497A-9417-A59F9F3B4559}" type="slidenum">
              <a:rPr kumimoji="0" lang="en-GB" sz="1000" b="0" i="0" u="none" strike="noStrike" kern="1200" cap="none" spc="0" normalizeH="0" baseline="0" noProof="0" smtClean="0">
                <a:ln>
                  <a:noFill/>
                </a:ln>
                <a:solidFill>
                  <a:schemeClr val="accent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000" b="0" i="0" u="none" strike="noStrike" kern="120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Box 2"/>
          <p:cNvSpPr txBox="1">
            <a:spLocks noChangeArrowheads="1"/>
          </p:cNvSpPr>
          <p:nvPr/>
        </p:nvSpPr>
        <p:spPr bwMode="auto">
          <a:xfrm>
            <a:off x="272480" y="1124745"/>
            <a:ext cx="9121775" cy="3908748"/>
          </a:xfrm>
          <a:prstGeom prst="rect">
            <a:avLst/>
          </a:prstGeom>
          <a:noFill/>
          <a:ln w="9525">
            <a:noFill/>
            <a:miter lim="800000"/>
            <a:headEnd/>
            <a:tailEnd/>
          </a:ln>
        </p:spPr>
        <p:txBody>
          <a:bodyPr lIns="91424" tIns="45713" rIns="91424" bIns="45713">
            <a:spAutoFit/>
          </a:bodyPr>
          <a:lstStyle/>
          <a:p>
            <a:pPr algn="ctr"/>
            <a:r>
              <a:rPr lang="en-GB" altLang="ja-JP" sz="800" b="1" dirty="0">
                <a:ea typeface="MS PGothic" pitchFamily="34" charset="-128"/>
              </a:rPr>
              <a:t>DISCLOSURE APPENDIX A1</a:t>
            </a:r>
          </a:p>
          <a:p>
            <a:endParaRPr lang="en-GB" altLang="ja-JP" sz="800" b="1" dirty="0">
              <a:ea typeface="MS PGothic" pitchFamily="34" charset="-128"/>
            </a:endParaRPr>
          </a:p>
          <a:p>
            <a:r>
              <a:rPr lang="en-GB" altLang="ja-JP" sz="800" b="1" dirty="0">
                <a:ea typeface="MS PGothic" pitchFamily="34" charset="-128"/>
              </a:rPr>
              <a:t>ANALYST CERTIFICATIONS</a:t>
            </a:r>
          </a:p>
          <a:p>
            <a:r>
              <a:rPr lang="en-GB" altLang="ja-JP" sz="800" dirty="0" smtClean="0">
                <a:ea typeface="MS PGothic" pitchFamily="34" charset="-128"/>
              </a:rPr>
              <a:t>I, </a:t>
            </a:r>
            <a:r>
              <a:rPr lang="en-US" altLang="ja-JP" sz="800" dirty="0" smtClean="0">
                <a:ea typeface="MS PGothic" pitchFamily="34" charset="-128"/>
              </a:rPr>
              <a:t>Nick Firoozye, </a:t>
            </a:r>
            <a:r>
              <a:rPr lang="en-GB" altLang="ja-JP" sz="800" dirty="0" smtClean="0">
                <a:ea typeface="MS PGothic" pitchFamily="34" charset="-128"/>
              </a:rPr>
              <a:t>hereby </a:t>
            </a:r>
            <a:r>
              <a:rPr lang="en-GB" altLang="ja-JP" sz="800" dirty="0">
                <a:ea typeface="MS PGothic" pitchFamily="34" charset="-128"/>
              </a:rPr>
              <a:t>certify (1) that the views expressed in this report accurately reflect </a:t>
            </a:r>
            <a:r>
              <a:rPr lang="en-GB" altLang="ja-JP" sz="800" dirty="0" smtClean="0">
                <a:ea typeface="MS PGothic" pitchFamily="34" charset="-128"/>
              </a:rPr>
              <a:t>our personal </a:t>
            </a:r>
            <a:r>
              <a:rPr lang="en-GB" altLang="ja-JP" sz="800" dirty="0">
                <a:ea typeface="MS PGothic" pitchFamily="34" charset="-128"/>
              </a:rPr>
              <a:t>views about any or all of the subject securities or issuers referred to in this report, (2) no part of </a:t>
            </a:r>
            <a:r>
              <a:rPr lang="en-GB" altLang="ja-JP" sz="800" dirty="0" smtClean="0">
                <a:ea typeface="MS PGothic" pitchFamily="34" charset="-128"/>
              </a:rPr>
              <a:t>our compensation </a:t>
            </a:r>
            <a:r>
              <a:rPr lang="en-GB" altLang="ja-JP" sz="800" dirty="0">
                <a:ea typeface="MS PGothic" pitchFamily="34" charset="-128"/>
              </a:rPr>
              <a:t>was, is or will be directly or indirectly related to the specific recommendations or views expressed in this report and (3) no part of </a:t>
            </a:r>
            <a:r>
              <a:rPr lang="en-GB" altLang="ja-JP" sz="800" dirty="0" smtClean="0">
                <a:ea typeface="MS PGothic" pitchFamily="34" charset="-128"/>
              </a:rPr>
              <a:t>our compensation </a:t>
            </a:r>
            <a:r>
              <a:rPr lang="en-GB" altLang="ja-JP" sz="800" dirty="0">
                <a:ea typeface="MS PGothic" pitchFamily="34" charset="-128"/>
              </a:rPr>
              <a:t>is tied to any specific investment banking transactions performed by Nomura Securities International, Inc., Nomura International plc or any other Nomura Group company</a:t>
            </a:r>
            <a:r>
              <a:rPr lang="en-GB" altLang="ja-JP" sz="800" dirty="0" smtClean="0">
                <a:ea typeface="MS PGothic" pitchFamily="34" charset="-128"/>
              </a:rPr>
              <a:t>.</a:t>
            </a:r>
          </a:p>
          <a:p>
            <a:endParaRPr lang="en-GB" altLang="ja-JP" sz="800" dirty="0" smtClean="0">
              <a:ea typeface="MS PGothic" pitchFamily="34" charset="-128"/>
            </a:endParaRPr>
          </a:p>
          <a:p>
            <a:r>
              <a:rPr lang="en-GB" sz="800" b="1" dirty="0" smtClean="0"/>
              <a:t>IMPORTANT </a:t>
            </a:r>
            <a:r>
              <a:rPr lang="en-GB" sz="800" b="1" dirty="0"/>
              <a:t>DISCLOSURES</a:t>
            </a:r>
            <a:endParaRPr lang="en-GB" sz="800" dirty="0"/>
          </a:p>
          <a:p>
            <a:r>
              <a:rPr lang="en-GB" sz="800" b="1" dirty="0" smtClean="0"/>
              <a:t>Online availability of research and conflict-of-interest disclosures</a:t>
            </a:r>
            <a:endParaRPr lang="en-GB" sz="800" dirty="0" smtClean="0"/>
          </a:p>
          <a:p>
            <a:r>
              <a:rPr lang="en-GB" sz="800" dirty="0" smtClean="0"/>
              <a:t>Nomura research is available on </a:t>
            </a:r>
            <a:r>
              <a:rPr lang="en-GB" sz="800" u="sng" dirty="0" smtClean="0">
                <a:hlinkClick r:id="rId3"/>
              </a:rPr>
              <a:t>www.nomuranow.com/research</a:t>
            </a:r>
            <a:r>
              <a:rPr lang="en-GB" sz="800" dirty="0" smtClean="0"/>
              <a:t>, Bloomberg, Capital IQ, </a:t>
            </a:r>
            <a:r>
              <a:rPr lang="en-GB" sz="800" dirty="0" err="1" smtClean="0"/>
              <a:t>Factset</a:t>
            </a:r>
            <a:r>
              <a:rPr lang="en-GB" sz="800" dirty="0" smtClean="0"/>
              <a:t>, </a:t>
            </a:r>
            <a:r>
              <a:rPr lang="en-GB" sz="800" dirty="0" err="1" smtClean="0"/>
              <a:t>MarkitHub</a:t>
            </a:r>
            <a:r>
              <a:rPr lang="en-GB" sz="800" dirty="0" smtClean="0"/>
              <a:t>, Reuters and </a:t>
            </a:r>
            <a:r>
              <a:rPr lang="en-GB" sz="800" dirty="0" err="1" smtClean="0"/>
              <a:t>ThomsonOne</a:t>
            </a:r>
            <a:r>
              <a:rPr lang="en-GB" sz="800" dirty="0" smtClean="0"/>
              <a:t>.</a:t>
            </a:r>
          </a:p>
          <a:p>
            <a:r>
              <a:rPr lang="en-GB" sz="800" dirty="0" smtClean="0"/>
              <a:t>Important </a:t>
            </a:r>
            <a:r>
              <a:rPr lang="en-GB" sz="800" dirty="0"/>
              <a:t>disclosures may be accessed through the left hand side of the Nomura Disclosure web page </a:t>
            </a:r>
            <a:r>
              <a:rPr lang="en-GB" sz="800" u="sng" dirty="0">
                <a:hlinkClick r:id="rId4"/>
              </a:rPr>
              <a:t>http://www.nomura.com/research</a:t>
            </a:r>
            <a:r>
              <a:rPr lang="en-GB" sz="800" dirty="0"/>
              <a:t> or requested from Nomura Securities International, Inc., on 1-877-865-5752. If you have any difficulties with the website, please email </a:t>
            </a:r>
            <a:r>
              <a:rPr lang="en-GB" sz="800" u="sng" dirty="0">
                <a:hlinkClick r:id="rId5"/>
              </a:rPr>
              <a:t>grpsupport-eu@nomura.com</a:t>
            </a:r>
            <a:r>
              <a:rPr lang="en-GB" sz="800" dirty="0"/>
              <a:t> for technical assistance.</a:t>
            </a:r>
          </a:p>
          <a:p>
            <a:r>
              <a:rPr lang="en-GB" sz="800" dirty="0"/>
              <a:t>The analysts responsible for preparing this report have received compensation based upon various factors including the firm's total revenues, a portion of which is generated by Investment Banking activities.</a:t>
            </a:r>
          </a:p>
          <a:p>
            <a:r>
              <a:rPr lang="en-GB" sz="800" dirty="0"/>
              <a:t>Unless otherwise noted, the non-US analysts listed at the front of this report are not registered/qualified as research analysts under FINRA/NYSE rules, may not be associated persons of NSI, and may not be subject to FINRA Rule 2711 and NYSE Rule 472 restrictions on communications with covered companies, public appearances, and trading securities held by a research analyst account.</a:t>
            </a:r>
          </a:p>
          <a:p>
            <a:pPr>
              <a:spcBef>
                <a:spcPts val="600"/>
              </a:spcBef>
            </a:pPr>
            <a:r>
              <a:rPr lang="en-GB" sz="800" b="1" dirty="0"/>
              <a:t>ADDITIONAL DISCLOSURES REQUIRED IN THE U.S.</a:t>
            </a:r>
            <a:endParaRPr lang="en-GB" sz="800" dirty="0"/>
          </a:p>
          <a:p>
            <a:r>
              <a:rPr lang="en-GB" sz="800" dirty="0"/>
              <a:t>Principal Trading: Nomura Securities International, Inc and its affiliates will usually trade as principal in the fixed income securities (or in related derivatives) that are the subject of this research report. Analyst Interactions with other Nomura Securities International, Inc Personnel: The fixed income research analysts of Nomura Securities International, Inc and its affiliates regularly interact with sales and trading desk personnel in connection with obtaining liquidity and pricing information for their respective coverage universe</a:t>
            </a:r>
            <a:r>
              <a:rPr lang="en-GB" sz="800" b="1" dirty="0"/>
              <a:t>.</a:t>
            </a:r>
            <a:endParaRPr lang="en-GB" sz="800" dirty="0"/>
          </a:p>
          <a:p>
            <a:pPr>
              <a:spcBef>
                <a:spcPts val="600"/>
              </a:spcBef>
            </a:pPr>
            <a:r>
              <a:rPr lang="en-GB" sz="800" b="1" dirty="0"/>
              <a:t>Valuation Methodology - Global Strategy</a:t>
            </a:r>
            <a:endParaRPr lang="en-GB" sz="800" dirty="0"/>
          </a:p>
          <a:p>
            <a:r>
              <a:rPr lang="en-GB" sz="800" dirty="0"/>
              <a:t>A “Relative Value” based recommendation is the principal approach used by Nomura’s Fixed Income Strategists / Analysts when they make “Buy” (Long) “Hold” and “Sell” (Short) recommendations to clients. These recommendations use a valuation methodology that identifies relative value based on: </a:t>
            </a:r>
          </a:p>
          <a:p>
            <a:r>
              <a:rPr lang="en-GB" sz="800" dirty="0"/>
              <a:t>a) Opportunistic spread differences between the appropriate benchmark and the security or the financial instrument, </a:t>
            </a:r>
          </a:p>
          <a:p>
            <a:r>
              <a:rPr lang="en-GB" sz="800" dirty="0"/>
              <a:t>b) Divergence between a country’s underlying macro or micro-economic fundamentals and its currency’s value and </a:t>
            </a:r>
          </a:p>
          <a:p>
            <a:r>
              <a:rPr lang="en-GB" sz="800" dirty="0"/>
              <a:t>c) Technical factors such as supply and demand flows in the market that may temporarily distort valuations when compared to an equilibrium priced solely on fundamental factors.</a:t>
            </a:r>
          </a:p>
          <a:p>
            <a:r>
              <a:rPr lang="en-US" sz="800" dirty="0"/>
              <a:t>In addition, a “Buy” (Long) or “Sell” (Short) recommendation on an individual security or financial instrument is intended to convey Nomura’s belief that the price/spread on the security in question is expected to outperform (underperform) similarly structured securities over a three- to twelve-month time period. This outperformance (underperformance) can be the result of several factors, including but not limited to: credit fundamentals, macro/micro economic factors, unexpected trading activity or an unexpected upgrade (downgrade) by a major rating agency.</a:t>
            </a:r>
            <a:endParaRPr lang="en-GB" altLang="ja-JP" sz="800" dirty="0">
              <a:ea typeface="MS PGothic" pitchFamily="34" charset="-128"/>
            </a:endParaRPr>
          </a:p>
          <a:p>
            <a:endParaRPr lang="en-GB" altLang="ja-JP" sz="600" b="1" dirty="0">
              <a:ea typeface="MS PGothic" pitchFamily="34" charset="-128"/>
            </a:endParaRPr>
          </a:p>
        </p:txBody>
      </p:sp>
      <p:sp>
        <p:nvSpPr>
          <p:cNvPr id="5" name="Slide Number Placeholder 3"/>
          <p:cNvSpPr>
            <a:spLocks noGrp="1"/>
          </p:cNvSpPr>
          <p:nvPr>
            <p:ph type="sldNum" sz="quarter" idx="10"/>
          </p:nvPr>
        </p:nvSpPr>
        <p:spPr>
          <a:xfrm>
            <a:off x="7376190" y="6543675"/>
            <a:ext cx="2285603" cy="228600"/>
          </a:xfrm>
        </p:spPr>
        <p:txBody>
          <a:bodyPr/>
          <a:lstStyle/>
          <a:p>
            <a:pPr algn="r">
              <a:defRPr/>
            </a:pPr>
            <a:fld id="{5F8B2D2D-2B44-46BA-958F-769EDD37EA6C}" type="slidenum">
              <a:rPr lang="en-US" sz="1000" smtClean="0"/>
              <a:pPr algn="r">
                <a:defRPr/>
              </a:pPr>
              <a:t>24</a:t>
            </a:fld>
            <a:endParaRPr lang="en-US" sz="1000" dirty="0"/>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Box 2"/>
          <p:cNvSpPr txBox="1">
            <a:spLocks noChangeArrowheads="1"/>
          </p:cNvSpPr>
          <p:nvPr/>
        </p:nvSpPr>
        <p:spPr bwMode="auto">
          <a:xfrm>
            <a:off x="200472" y="1052736"/>
            <a:ext cx="9479492" cy="5386076"/>
          </a:xfrm>
          <a:prstGeom prst="rect">
            <a:avLst/>
          </a:prstGeom>
          <a:noFill/>
          <a:ln w="9525">
            <a:noFill/>
            <a:miter lim="800000"/>
            <a:headEnd/>
            <a:tailEnd/>
          </a:ln>
        </p:spPr>
        <p:txBody>
          <a:bodyPr lIns="91424" tIns="45713" rIns="91424" bIns="45713">
            <a:spAutoFit/>
          </a:bodyPr>
          <a:lstStyle/>
          <a:p>
            <a:endParaRPr lang="en-GB" sz="800" dirty="0"/>
          </a:p>
          <a:p>
            <a:pPr algn="ctr"/>
            <a:r>
              <a:rPr lang="cy-GB" altLang="ja-JP" sz="800" b="1" dirty="0" smtClean="0">
                <a:ea typeface="MS PGothic" pitchFamily="34" charset="-128"/>
              </a:rPr>
              <a:t>APPENDIX A1</a:t>
            </a:r>
            <a:endParaRPr lang="en-GB" altLang="ja-JP" sz="800" b="1" dirty="0" smtClean="0">
              <a:ea typeface="MS PGothic" pitchFamily="34" charset="-128"/>
            </a:endParaRPr>
          </a:p>
          <a:p>
            <a:r>
              <a:rPr lang="en-GB" altLang="ja-JP" sz="800" b="1" dirty="0" smtClean="0">
                <a:ea typeface="MS PGothic" pitchFamily="34" charset="-128"/>
              </a:rPr>
              <a:t>DISCLAIMERS </a:t>
            </a:r>
            <a:endParaRPr lang="en-GB" altLang="ja-JP" sz="800" dirty="0">
              <a:ea typeface="MS PGothic" pitchFamily="34" charset="-128"/>
            </a:endParaRPr>
          </a:p>
          <a:p>
            <a:r>
              <a:rPr lang="en-GB" sz="800" dirty="0" smtClean="0"/>
              <a:t>This document contains material that has been prepared by the Nomura entity identified at the top or bottom of page 1 herein, if any, and/or, with the sole or joint contributions of one or more Nomura entities whose employees and their respective affiliations are specified on page 1 herein or identified elsewhere in the document. Affiliates and subsidiaries of Nomura Holdings, Inc. (collectively, the 'Nomura Group'), include: Nomura Securities Co., Ltd. ('NSC') Tokyo, Japan; Nomura International plc ('</a:t>
            </a:r>
            <a:r>
              <a:rPr lang="en-GB" sz="800" dirty="0" err="1" smtClean="0"/>
              <a:t>NIplc</a:t>
            </a:r>
            <a:r>
              <a:rPr lang="en-GB" sz="800" dirty="0" smtClean="0"/>
              <a:t>'), UK; Nomura Securities International, Inc. ('NSI'), New York, US; Nomura International (Hong Kong) Ltd. (‘NIHK’), Hong Kong; Nomura Financial Investment (Korea) Co., Ltd. (‘NFIK’), Korea (Information on Nomura analysts registered with the Korea Financial Investment Association ('KOFIA') can be found on the KOFIA Intranet at http://dis.kofia.or.kr ); Nomura Singapore Ltd. (‘NSL’), Singapore (Registration number 197201440E, regulated by the Monetary Authority of Singapore); Capital Nomura Securities Public Company Limited (‘CNS’), Thailand; Nomura Australia Ltd. (‘NAL’), Australia (ABN 48 003 032 513), regulated by the Australian Securities and Investment Commission ('ASIC') and holder of an Australian financial services licence number 246412; P.T. Nomura Indonesia (‘PTNI’), Indonesia; Nomura Securities Malaysia </a:t>
            </a:r>
            <a:r>
              <a:rPr lang="en-GB" sz="800" dirty="0" err="1" smtClean="0"/>
              <a:t>Sdn</a:t>
            </a:r>
            <a:r>
              <a:rPr lang="en-GB" sz="800" dirty="0" smtClean="0"/>
              <a:t>. Bhd. (‘NSM’), Malaysia; Nomura International (Hong Kong) Ltd., Taipei Branch (‘NITB’), Taiwan; Nomura Financial Advisory and Securities (India) Private Limited (‘NFASL’), Mumbai, India (Registered Address: </a:t>
            </a:r>
            <a:r>
              <a:rPr lang="en-GB" sz="800" dirty="0" err="1" smtClean="0"/>
              <a:t>Ceejay</a:t>
            </a:r>
            <a:r>
              <a:rPr lang="en-GB" sz="800" dirty="0" smtClean="0"/>
              <a:t> House, Level 11, Plot F, </a:t>
            </a:r>
            <a:r>
              <a:rPr lang="en-GB" sz="800" dirty="0" err="1" smtClean="0"/>
              <a:t>Shivsagar</a:t>
            </a:r>
            <a:r>
              <a:rPr lang="en-GB" sz="800" dirty="0" smtClean="0"/>
              <a:t> Estate, Dr. Annie Besant Road, </a:t>
            </a:r>
            <a:r>
              <a:rPr lang="en-GB" sz="800" dirty="0" err="1" smtClean="0"/>
              <a:t>Worli</a:t>
            </a:r>
            <a:r>
              <a:rPr lang="en-GB" sz="800" dirty="0" smtClean="0"/>
              <a:t>, Mumbai- 400 018, India; Tel: +91 22 4037 4037, Fax: +91 22 4037 4111; SEBI Registration No: BSE INB011299030, NSE INB231299034, INF231299034, INE 231299034, MCX: INE261299034); </a:t>
            </a:r>
            <a:r>
              <a:rPr lang="en-GB" sz="800" dirty="0" err="1" smtClean="0"/>
              <a:t>NIplc</a:t>
            </a:r>
            <a:r>
              <a:rPr lang="en-GB" sz="800" dirty="0" smtClean="0"/>
              <a:t>, Dubai Branch (‘</a:t>
            </a:r>
            <a:r>
              <a:rPr lang="en-GB" sz="800" dirty="0" err="1" smtClean="0"/>
              <a:t>NIplc</a:t>
            </a:r>
            <a:r>
              <a:rPr lang="en-GB" sz="800" dirty="0" smtClean="0"/>
              <a:t>, Dubai’); </a:t>
            </a:r>
            <a:r>
              <a:rPr lang="en-GB" sz="800" dirty="0" err="1" smtClean="0"/>
              <a:t>NIplc</a:t>
            </a:r>
            <a:r>
              <a:rPr lang="en-GB" sz="800" dirty="0" smtClean="0"/>
              <a:t>, Madrid Branch (‘</a:t>
            </a:r>
            <a:r>
              <a:rPr lang="en-GB" sz="800" dirty="0" err="1" smtClean="0"/>
              <a:t>NIplc</a:t>
            </a:r>
            <a:r>
              <a:rPr lang="en-GB" sz="800" dirty="0" smtClean="0"/>
              <a:t>, Madrid’) and </a:t>
            </a:r>
            <a:r>
              <a:rPr lang="en-GB" sz="800" dirty="0" err="1" smtClean="0"/>
              <a:t>NIplc</a:t>
            </a:r>
            <a:r>
              <a:rPr lang="en-GB" sz="800" dirty="0" smtClean="0"/>
              <a:t>, Italian Branch (‘</a:t>
            </a:r>
            <a:r>
              <a:rPr lang="en-GB" sz="800" dirty="0" err="1" smtClean="0"/>
              <a:t>NIplc</a:t>
            </a:r>
            <a:r>
              <a:rPr lang="en-GB" sz="800" dirty="0" smtClean="0"/>
              <a:t>, Italy’).</a:t>
            </a:r>
          </a:p>
          <a:p>
            <a:r>
              <a:rPr lang="en-GB" sz="800" dirty="0" smtClean="0"/>
              <a:t>This material is: (</a:t>
            </a:r>
            <a:r>
              <a:rPr lang="en-GB" sz="800" dirty="0" err="1" smtClean="0"/>
              <a:t>i</a:t>
            </a:r>
            <a:r>
              <a:rPr lang="en-GB" sz="800" dirty="0" smtClean="0"/>
              <a:t>) for your private information, and we are not soliciting any action based upon it; (ii) not to be construed as an offer to sell or a solicitation of an offer to buy any security in any jurisdiction where such offer or solicitation would be illegal; and (iii) based upon information from sources that we consider reliable, but has not been independently verified by Nomura Group.</a:t>
            </a:r>
          </a:p>
          <a:p>
            <a:r>
              <a:rPr lang="en-GB" sz="800" dirty="0" smtClean="0"/>
              <a:t>Nomura Group does not warrant or represent that the document is accurate, complete, reliable, fit for any particular purpose or merchantable and does not accept liability for any act (or decision not to act) resulting from use of this document and related data. To the maximum extent permissible all warranties and other assurances by Nomura group are hereby excluded and Nomura Group shall have no liability for the use, misuse, or distribution of this information.</a:t>
            </a:r>
          </a:p>
          <a:p>
            <a:r>
              <a:rPr lang="en-GB" sz="800" dirty="0" smtClean="0"/>
              <a:t>Opinions or estimates expressed are current opinions as of the original publication date appearing on this material and the information, including the opinions and estimates contained herein, are subject to change without notice. Nomura Group is under no duty to update this document.  Any comments or statements made herein are those of the author(s) and may differ from views held by other parties within Nomura Group.  Clients should consider whether any advice or recommendation in this report is suitable for their particular circumstances and, if appropriate, seek professional advice, including tax advice.  Nomura Group does not provide tax advice. </a:t>
            </a:r>
          </a:p>
          <a:p>
            <a:r>
              <a:rPr lang="en-GB" sz="800" dirty="0" smtClean="0"/>
              <a:t>Nomura Group, and/or its officers, directors and employees, may, to the extent permitted by applicable law and/or regulation, deal as principal, agent, or otherwise, or have long or short positions in, or buy or sell, the securities, commodities or instruments, or options or other derivative instruments based thereon, of issuers or securities mentioned herein.  Nomura Group companies may also act as market maker or liquidity provider (as defined within Financial Services Authority (‘FSA’) rules in the UK) in the financial instruments of the issuer. Where the activity of market maker is carried out in accordance with the definition given to it by specific laws and regulations of the US or other jurisdictions, this will be separately disclosed within the specific issuer disclosures. </a:t>
            </a:r>
          </a:p>
          <a:p>
            <a:r>
              <a:rPr lang="en-GB" sz="800" dirty="0" smtClean="0"/>
              <a:t>This document may contain information obtained from third parties, including ratings from credit ratings agencies such as Standard &amp; Poor’s.  Reproduction and distribution of third party content in any form is prohibited except with the prior written permission of the related third party.  Third party content providers do not guarantee the accuracy, completeness, timeliness or availability of any information, including ratings, and are not responsible for any errors or omissions (negligent or otherwise), regardless of the cause, or for the results obtained from the use of such content.  Third party content providers give no express or implied warranties, including, but not limited to, any warranties of merchantability or fitness for a particular purpose or use. Third party content providers shall not be liable for any direct, indirect, incidental, exemplary, compensatory, punitive, special or consequential damages, costs, expenses, legal fees, or losses (including lost income or profits and opportunity costs) in connection with any use of their content, including ratings. Credit ratings are statements of opinions and are not statements of fact or recommendations to purchase hold or sell securities. They do not address the suitability of securities or the suitability of securities for investment purposes, and should not be relied on as investment advice.</a:t>
            </a:r>
          </a:p>
          <a:p>
            <a:r>
              <a:rPr lang="en-GB" sz="800" dirty="0" smtClean="0"/>
              <a:t>Any MSCI sourced information in this document is the exclusive property of MSCI Inc. (‘MSCI’). Without prior written permission of MSCI, this information and any other MSCI intellectual property may not be reproduced, re-disseminated or used to create any financial products, including any indices. This information is provided on an "as is" basis. The user assumes the entire risk of any use made of this information. MSCI, its affiliates and any third party involved in, or related to, computing or compiling the information hereby expressly disclaim all warranties of originality, accuracy, completeness, merchantability or fitness for a particular purpose with respect to any of this information. Without limiting any of the foregoing, in no event shall MSCI, any of its affiliates or any third party involved in, or related to, computing or compiling the information have any liability for any damages of any kind. MSCI and the MSCI indexes are services marks of MSCI and its affiliates.</a:t>
            </a:r>
          </a:p>
          <a:p>
            <a:r>
              <a:rPr lang="en-US" sz="800" dirty="0" smtClean="0"/>
              <a:t>Investors should consider this document as only a single factor in making their investment decision and, as such, the report should not be viewed as identifying or suggesting all risks, direct or indirect, that may be associated with any investment decision. Nomura Group produces a number of different types of research product including, among others, fundamental analysis, quantitative analysis and short term trading ideas; recommendations contained in one type of research product may differ from recommendations contained in other types of research product, whether as a result of differing time horizons, methodologies or otherwise. Nomura Group publishes research product in a number of different ways including the posting of product on Nomura Group portals and/or distribution directly to clients.  Different groups of clients may receive different products and services from the research department depending on their individual requirements.</a:t>
            </a:r>
            <a:r>
              <a:rPr lang="en-GB" altLang="ja-JP" sz="800" dirty="0">
                <a:ea typeface="MS PGothic" pitchFamily="34" charset="-128"/>
              </a:rPr>
              <a:t> </a:t>
            </a:r>
          </a:p>
        </p:txBody>
      </p:sp>
      <p:sp>
        <p:nvSpPr>
          <p:cNvPr id="5" name="Slide Number Placeholder 3"/>
          <p:cNvSpPr>
            <a:spLocks noGrp="1"/>
          </p:cNvSpPr>
          <p:nvPr>
            <p:ph type="sldNum" sz="quarter" idx="10"/>
          </p:nvPr>
        </p:nvSpPr>
        <p:spPr>
          <a:xfrm>
            <a:off x="7376190" y="6543675"/>
            <a:ext cx="2285603" cy="228600"/>
          </a:xfrm>
        </p:spPr>
        <p:txBody>
          <a:bodyPr/>
          <a:lstStyle/>
          <a:p>
            <a:pPr algn="r">
              <a:defRPr/>
            </a:pPr>
            <a:fld id="{5F8B2D2D-2B44-46BA-958F-769EDD37EA6C}" type="slidenum">
              <a:rPr lang="en-US" sz="1000" smtClean="0"/>
              <a:pPr algn="r">
                <a:defRPr/>
              </a:pPr>
              <a:t>25</a:t>
            </a:fld>
            <a:endParaRPr lang="en-US" sz="1000" dirty="0"/>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2"/>
          <p:cNvSpPr txBox="1">
            <a:spLocks noChangeArrowheads="1"/>
          </p:cNvSpPr>
          <p:nvPr/>
        </p:nvSpPr>
        <p:spPr bwMode="auto">
          <a:xfrm>
            <a:off x="128464" y="1124747"/>
            <a:ext cx="9479492" cy="4555079"/>
          </a:xfrm>
          <a:prstGeom prst="rect">
            <a:avLst/>
          </a:prstGeom>
          <a:noFill/>
          <a:ln w="9525">
            <a:noFill/>
            <a:miter lim="800000"/>
            <a:headEnd/>
            <a:tailEnd/>
          </a:ln>
        </p:spPr>
        <p:txBody>
          <a:bodyPr lIns="91424" tIns="45713" rIns="91424" bIns="45713">
            <a:spAutoFit/>
          </a:bodyPr>
          <a:lstStyle/>
          <a:p>
            <a:r>
              <a:rPr lang="en-GB" sz="800" dirty="0" smtClean="0"/>
              <a:t>Figures presented herein may refer to past performance or simulations based on past performance which are not reliable indicators of future performance.  Where the information contains an indication of future performance, such forecasts may not be a reliable indicator of future performance.  Moreover, simulations are based on models and simplifying assumptions which may oversimplify and not reflect the future distribution of returns.</a:t>
            </a:r>
          </a:p>
          <a:p>
            <a:r>
              <a:rPr lang="en-GB" sz="800" dirty="0" smtClean="0"/>
              <a:t>Certain securities are subject to fluctuations in exchange rates that could have an adverse effect on the value or price of, or income derived from, the investment. </a:t>
            </a:r>
          </a:p>
          <a:p>
            <a:r>
              <a:rPr lang="en-GB" sz="800" dirty="0" smtClean="0"/>
              <a:t>The securities described herein may not have been registered under the US Securities Act of 1933 (the ‘1933 Act’), and, in such case, may not be offered or sold in the US or to US persons unless they have been registered under the 1933 Act, or except in compliance with an exemption from the registration requirements of the 1933 Act. Unless governing law permits otherwise, any transaction should be executed via a Nomura entity in your home jurisdiction.</a:t>
            </a:r>
          </a:p>
          <a:p>
            <a:r>
              <a:rPr lang="en-GB" sz="800" dirty="0" smtClean="0"/>
              <a:t>This document has been approved for distribution in the UK and European Economic Area as investment research by </a:t>
            </a:r>
            <a:r>
              <a:rPr lang="en-GB" sz="800" dirty="0" err="1" smtClean="0"/>
              <a:t>NIplc</a:t>
            </a:r>
            <a:r>
              <a:rPr lang="en-GB" sz="800" dirty="0" smtClean="0"/>
              <a:t>, which is authorized and regulated by the FSA and is a member of the London Stock Exchange. It does not constitute a personal recommendation, as defined by the FSA, or take into account the particular investment objectives, financial situations, or needs of individual investors. It is intended only for investors who are 'eligible counterparties' or 'professional clients' as defined by the FSA, and may not, therefore, be redistributed to retail clients as defined by the FSA. This document has been approved by NIHK, which is regulated by the Hong Kong Securities and Futures Commission, for distribution in Hong Kong by NIHK. This document has been approved for distribution in Australia by NAL, which is authorized and regulated in Australia by the ASIC. This document has also been approved for distribution in Malaysia by NSM. In Singapore, this document has been distributed by NSL. NSL accepts legal responsibility for the content of this document, where it concerns securities, futures and foreign exchange, issued by their foreign affiliates in respect of recipients who are not accredited, expert or institutional investors as defined by the Securities and Futures Act (Chapter 289). Recipients of this document in Singapore should contact NSL in respect of matters arising from, or in connection with, this document.  Unless prohibited by the provisions of Regulation S of the 1933 Act, this material is distributed in the US, by NSI, a US-registered broker-dealer, which accepts responsibility for its contents in accordance with the provisions of Rule 15a-6, under the US Securities Exchange Act of 1934.</a:t>
            </a:r>
          </a:p>
          <a:p>
            <a:r>
              <a:rPr lang="en-GB" sz="800" dirty="0" smtClean="0"/>
              <a:t>This document has not been approved for distribution in the Kingdom of Saudi Arabia (‘Saudi Arabia’) or to clients other than 'professional clients' in the United Arab Emirates (‘UAE’) by Nomura Saudi Arabia, </a:t>
            </a:r>
            <a:r>
              <a:rPr lang="en-GB" sz="800" dirty="0" err="1" smtClean="0"/>
              <a:t>NIplc</a:t>
            </a:r>
            <a:r>
              <a:rPr lang="en-GB" sz="800" dirty="0" smtClean="0"/>
              <a:t> or any other member of Nomura Group, as the case may be. Neither this document nor any copy thereof may be taken or transmitted or distributed, directly or indirectly, by any person other than those authorised to do so into Saudi Arabia or in the UAE or to any person located in Saudi Arabia or to clients other than 'professional clients' in the UAE. By accepting to receive this document, you represent that you are not located in Saudi Arabia or that you are a 'professional client' in the UAE and agree to comply with these restrictions. Any failure to comply with these restrictions may constitute a violation of the laws of Saudi Arabia or the UAE.</a:t>
            </a:r>
          </a:p>
          <a:p>
            <a:r>
              <a:rPr lang="en-GB" sz="800" dirty="0" smtClean="0"/>
              <a:t>NO PART OF THIS MATERIAL MAY BE (I) COPIED, PHOTOCOPIED, OR DUPLICATED IN ANY FORM, BY ANY MEANS; OR (II) REDISTRIBUTED WITHOUT THE PRIOR WRITTEN CONSENT OF A MEMBER OF NOMURA GROUP. Further information on any of the securities mentioned herein may be obtained upon request. If this document has been distributed by electronic transmission, such as e-mail, then such transmission cannot be guaranteed to be secure or error-free as information could be intercepted, corrupted, lost, destroyed, arrive late or incomplete, or contain viruses. The sender therefore does not accept liability for any errors or omissions in the contents of this document, which may arise as a result of electronic transmission. If verification is required, please request a hard-copy version. </a:t>
            </a:r>
          </a:p>
          <a:p>
            <a:r>
              <a:rPr lang="en-GB" sz="800" dirty="0" smtClean="0"/>
              <a:t>Nomura Group manages conflicts with respect to the production of research through its compliance policies and procedures (including, but not limited to, Conflicts of Interest, Chinese Wall and Confidentiality policies) as well as through the maintenance of Chinese walls and employee training.</a:t>
            </a:r>
          </a:p>
          <a:p>
            <a:pPr>
              <a:spcBef>
                <a:spcPts val="600"/>
              </a:spcBef>
            </a:pPr>
            <a:r>
              <a:rPr lang="en-GB" sz="800" b="1" dirty="0" smtClean="0"/>
              <a:t>Additional information is available upon request</a:t>
            </a:r>
            <a:r>
              <a:rPr lang="en-GB" sz="800" dirty="0" smtClean="0"/>
              <a:t>. Disclosure information is available at the Nomura Disclosure web page: </a:t>
            </a:r>
            <a:r>
              <a:rPr lang="en-GB" sz="800" dirty="0" smtClean="0">
                <a:hlinkClick r:id="rId3"/>
              </a:rPr>
              <a:t>http://go.nomuranow.com/research/globalresearchportal/pages/disclosures/disclosures.aspx</a:t>
            </a:r>
            <a:endParaRPr lang="en-GB" sz="800" dirty="0" smtClean="0"/>
          </a:p>
          <a:p>
            <a:pPr>
              <a:spcBef>
                <a:spcPts val="600"/>
              </a:spcBef>
            </a:pPr>
            <a:r>
              <a:rPr lang="en-GB" altLang="ja-JP" sz="800" b="1" dirty="0" smtClean="0">
                <a:ea typeface="MS PGothic" pitchFamily="34" charset="-128"/>
              </a:rPr>
              <a:t>Nomura </a:t>
            </a:r>
            <a:r>
              <a:rPr lang="en-GB" altLang="ja-JP" sz="800" b="1" dirty="0">
                <a:ea typeface="MS PGothic" pitchFamily="34" charset="-128"/>
              </a:rPr>
              <a:t>International plc.	</a:t>
            </a:r>
            <a:r>
              <a:rPr lang="en-GB" altLang="ja-JP" sz="800" dirty="0">
                <a:ea typeface="MS PGothic" pitchFamily="34" charset="-128"/>
              </a:rPr>
              <a:t>Tel: +44 20 7102 1000</a:t>
            </a:r>
          </a:p>
          <a:p>
            <a:r>
              <a:rPr lang="en-US" sz="800" dirty="0"/>
              <a:t>1 Angel Lane, London EC4R 3AB</a:t>
            </a:r>
            <a:r>
              <a:rPr lang="en-GB" altLang="ja-JP" sz="800" dirty="0">
                <a:ea typeface="MS PGothic" pitchFamily="34" charset="-128"/>
              </a:rPr>
              <a:t>	</a:t>
            </a:r>
          </a:p>
          <a:p>
            <a:r>
              <a:rPr lang="en-GB" altLang="ja-JP" sz="800" i="1" dirty="0">
                <a:ea typeface="MS PGothic" pitchFamily="34" charset="-128"/>
              </a:rPr>
              <a:t>Caring for the environment: to receive only the electronic versions of our research, please contact your sales representative.</a:t>
            </a:r>
            <a:endParaRPr lang="en-GB" altLang="ja-JP" sz="800" dirty="0">
              <a:ea typeface="MS PGothic" pitchFamily="34" charset="-128"/>
            </a:endParaRPr>
          </a:p>
          <a:p>
            <a:r>
              <a:rPr lang="en-GB" altLang="ja-JP" sz="800" dirty="0">
                <a:ea typeface="MS PGothic" pitchFamily="34" charset="-128"/>
              </a:rPr>
              <a:t> </a:t>
            </a:r>
          </a:p>
        </p:txBody>
      </p:sp>
      <p:sp>
        <p:nvSpPr>
          <p:cNvPr id="5" name="Slide Number Placeholder 3"/>
          <p:cNvSpPr>
            <a:spLocks noGrp="1"/>
          </p:cNvSpPr>
          <p:nvPr>
            <p:ph type="sldNum" sz="quarter" idx="10"/>
          </p:nvPr>
        </p:nvSpPr>
        <p:spPr>
          <a:xfrm>
            <a:off x="7376190" y="6543675"/>
            <a:ext cx="2285603" cy="228600"/>
          </a:xfrm>
        </p:spPr>
        <p:txBody>
          <a:bodyPr/>
          <a:lstStyle/>
          <a:p>
            <a:pPr algn="r">
              <a:defRPr/>
            </a:pPr>
            <a:fld id="{5F8B2D2D-2B44-46BA-958F-769EDD37EA6C}" type="slidenum">
              <a:rPr lang="en-US" sz="1000" smtClean="0"/>
              <a:pPr algn="r">
                <a:defRPr/>
              </a:pPr>
              <a:t>26</a:t>
            </a:fld>
            <a:endParaRPr lang="en-US" sz="1000" dirty="0"/>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Changing awareness of the risk</a:t>
            </a:r>
            <a:endParaRPr lang="en-GB" dirty="0"/>
          </a:p>
        </p:txBody>
      </p:sp>
      <p:sp>
        <p:nvSpPr>
          <p:cNvPr id="3" name="Title 2"/>
          <p:cNvSpPr>
            <a:spLocks noGrp="1"/>
          </p:cNvSpPr>
          <p:nvPr>
            <p:ph type="title"/>
          </p:nvPr>
        </p:nvSpPr>
        <p:spPr/>
        <p:txBody>
          <a:bodyPr/>
          <a:lstStyle/>
          <a:p>
            <a:r>
              <a:rPr lang="en-GB" dirty="0" smtClean="0"/>
              <a:t>Probability inadequate to characterise and </a:t>
            </a:r>
            <a:r>
              <a:rPr lang="en-GB" smtClean="0"/>
              <a:t>risks mount</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GB" dirty="0" smtClean="0"/>
              <a:t>‘Source: Reuters,  Bloomberg, FT, </a:t>
            </a:r>
            <a:r>
              <a:rPr lang="en-GB" dirty="0" err="1" smtClean="0"/>
              <a:t>der</a:t>
            </a:r>
            <a:r>
              <a:rPr lang="en-GB" dirty="0" smtClean="0"/>
              <a:t> </a:t>
            </a:r>
            <a:r>
              <a:rPr lang="en-GB" dirty="0" err="1" smtClean="0"/>
              <a:t>Bild</a:t>
            </a:r>
            <a:r>
              <a:rPr lang="en-GB" dirty="0" smtClean="0"/>
              <a:t>, die Welt,  Irish </a:t>
            </a:r>
            <a:r>
              <a:rPr lang="en-GB" dirty="0" err="1" smtClean="0"/>
              <a:t>Tiimes</a:t>
            </a:r>
            <a:r>
              <a:rPr lang="en-GB" dirty="0" smtClean="0"/>
              <a:t>, Reuters</a:t>
            </a:r>
            <a:endParaRPr lang="en-GB" dirty="0"/>
          </a:p>
        </p:txBody>
      </p:sp>
      <p:sp>
        <p:nvSpPr>
          <p:cNvPr id="5" name="Title 4"/>
          <p:cNvSpPr>
            <a:spLocks noGrp="1"/>
          </p:cNvSpPr>
          <p:nvPr>
            <p:ph type="title"/>
          </p:nvPr>
        </p:nvSpPr>
        <p:spPr/>
        <p:txBody>
          <a:bodyPr/>
          <a:lstStyle/>
          <a:p>
            <a:r>
              <a:rPr lang="en-GB" dirty="0" smtClean="0"/>
              <a:t>Exit and breakup risks are increasingly in focus</a:t>
            </a:r>
            <a:endParaRPr lang="en-GB" dirty="0"/>
          </a:p>
        </p:txBody>
      </p:sp>
      <p:sp>
        <p:nvSpPr>
          <p:cNvPr id="6" name="Slide Number Placeholder 3"/>
          <p:cNvSpPr txBox="1">
            <a:spLocks/>
          </p:cNvSpPr>
          <p:nvPr/>
        </p:nvSpPr>
        <p:spPr>
          <a:xfrm>
            <a:off x="7376193" y="6543675"/>
            <a:ext cx="2285603" cy="2286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66A6A5-9517-497A-9417-A59F9F3B4559}" type="slidenum">
              <a:rPr kumimoji="0" lang="en-GB" sz="1000" b="0" i="0" u="none" strike="noStrike" kern="1200" cap="none" spc="0" normalizeH="0" baseline="0" noProof="0" smtClean="0">
                <a:ln>
                  <a:noFill/>
                </a:ln>
                <a:solidFill>
                  <a:schemeClr val="accent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000" b="0" i="0" u="none" strike="noStrike" kern="1200" cap="none" spc="0" normalizeH="0" baseline="0" noProof="0" dirty="0">
              <a:ln>
                <a:noFill/>
              </a:ln>
              <a:solidFill>
                <a:schemeClr val="accent2"/>
              </a:solidFill>
              <a:effectLst/>
              <a:uLnTx/>
              <a:uFillTx/>
              <a:latin typeface="+mn-lt"/>
              <a:ea typeface="+mn-ea"/>
              <a:cs typeface="+mn-cs"/>
            </a:endParaRPr>
          </a:p>
        </p:txBody>
      </p:sp>
      <p:sp>
        <p:nvSpPr>
          <p:cNvPr id="7" name="Content Placeholder 3"/>
          <p:cNvSpPr txBox="1">
            <a:spLocks/>
          </p:cNvSpPr>
          <p:nvPr/>
        </p:nvSpPr>
        <p:spPr>
          <a:xfrm>
            <a:off x="247650" y="1524000"/>
            <a:ext cx="9370800" cy="4777324"/>
          </a:xfrm>
          <a:prstGeom prst="rect">
            <a:avLst/>
          </a:prstGeom>
          <a:noFill/>
          <a:ln w="9525">
            <a:noFill/>
            <a:miter lim="800000"/>
            <a:headEnd/>
            <a:tailEnd/>
          </a:ln>
        </p:spPr>
        <p:txBody>
          <a:bodyPr lIns="0" tIns="64800" rIns="46800" bIns="64800"/>
          <a:lstStyle/>
          <a:p>
            <a:pPr marL="244475" lvl="1" indent="-242888" defTabSz="957263">
              <a:spcBef>
                <a:spcPct val="15000"/>
              </a:spcBef>
              <a:spcAft>
                <a:spcPct val="15000"/>
              </a:spcAft>
              <a:buClr>
                <a:srgbClr val="FF0000"/>
              </a:buClr>
              <a:buFont typeface="Wingdings" pitchFamily="2" charset="2"/>
              <a:buChar char="§"/>
            </a:pPr>
            <a:r>
              <a:rPr lang="en-GB" sz="1200" dirty="0" smtClean="0">
                <a:ea typeface="Arial Unicode MS" pitchFamily="34" charset="-128"/>
                <a:cs typeface="Arial Unicode MS" pitchFamily="34" charset="-128"/>
              </a:rPr>
              <a:t>12.2009, P </a:t>
            </a:r>
            <a:r>
              <a:rPr lang="en-GB" sz="1200" b="1" dirty="0" err="1" smtClean="0">
                <a:ea typeface="Arial Unicode MS" pitchFamily="34" charset="-128"/>
                <a:cs typeface="Arial Unicode MS" pitchFamily="34" charset="-128"/>
              </a:rPr>
              <a:t>Athanassiou</a:t>
            </a:r>
            <a:r>
              <a:rPr lang="en-GB" sz="1200" dirty="0" smtClean="0">
                <a:ea typeface="Arial Unicode MS" pitchFamily="34" charset="-128"/>
                <a:cs typeface="Arial Unicode MS" pitchFamily="34" charset="-128"/>
              </a:rPr>
              <a:t>, </a:t>
            </a:r>
            <a:r>
              <a:rPr lang="en-GB" sz="1200" b="1" i="1" dirty="0" smtClean="0">
                <a:ea typeface="Arial Unicode MS" pitchFamily="34" charset="-128"/>
                <a:cs typeface="Arial Unicode MS" pitchFamily="34" charset="-128"/>
              </a:rPr>
              <a:t>Negotiated withdrawal from the EU would not be legally impossible…, </a:t>
            </a:r>
            <a:r>
              <a:rPr lang="en-GB" sz="1200" dirty="0" smtClean="0">
                <a:ea typeface="Arial Unicode MS" pitchFamily="34" charset="-128"/>
                <a:cs typeface="Arial Unicode MS" pitchFamily="34" charset="-128"/>
              </a:rPr>
              <a:t>ECB Legal Working Paper, Withdrawal and Expulsion from the EU and EMU: Some Reflections.</a:t>
            </a:r>
          </a:p>
          <a:p>
            <a:pPr marL="244475" lvl="1" indent="-242888" defTabSz="957263">
              <a:spcBef>
                <a:spcPct val="15000"/>
              </a:spcBef>
              <a:spcAft>
                <a:spcPct val="15000"/>
              </a:spcAft>
              <a:buClr>
                <a:srgbClr val="FF0000"/>
              </a:buClr>
              <a:buFont typeface="Wingdings" pitchFamily="2" charset="2"/>
              <a:buChar char="§"/>
            </a:pPr>
            <a:r>
              <a:rPr lang="en-GB" sz="1200" dirty="0" smtClean="0"/>
              <a:t>15.03.10,  German </a:t>
            </a:r>
            <a:r>
              <a:rPr lang="en-GB" sz="1200" b="1" dirty="0" smtClean="0"/>
              <a:t>FM </a:t>
            </a:r>
            <a:r>
              <a:rPr lang="en-GB" sz="1200" b="1" dirty="0" err="1" smtClean="0"/>
              <a:t>Schaeuble</a:t>
            </a:r>
            <a:r>
              <a:rPr lang="en-GB" sz="1200" dirty="0" smtClean="0"/>
              <a:t> in </a:t>
            </a:r>
            <a:r>
              <a:rPr lang="en-GB" sz="1200" dirty="0" err="1" smtClean="0"/>
              <a:t>der</a:t>
            </a:r>
            <a:r>
              <a:rPr lang="en-GB" sz="1200" dirty="0" smtClean="0"/>
              <a:t> </a:t>
            </a:r>
            <a:r>
              <a:rPr lang="en-GB" sz="1200" dirty="0" err="1" smtClean="0"/>
              <a:t>Bild</a:t>
            </a:r>
            <a:r>
              <a:rPr lang="en-GB" sz="1200" dirty="0" smtClean="0"/>
              <a:t>: </a:t>
            </a:r>
            <a:r>
              <a:rPr lang="en-GB" sz="1200" b="1" i="1" dirty="0" smtClean="0"/>
              <a:t>We need stricter rules - that means, in an extreme emergency, having the possibility of removing from the euro area a country that does not get its finances in order.</a:t>
            </a:r>
            <a:endParaRPr lang="en-GB" sz="1200" b="1" dirty="0" smtClean="0"/>
          </a:p>
          <a:p>
            <a:pPr marL="244475" lvl="1" indent="-242888" defTabSz="957263">
              <a:spcBef>
                <a:spcPct val="15000"/>
              </a:spcBef>
              <a:spcAft>
                <a:spcPct val="15000"/>
              </a:spcAft>
              <a:buClr>
                <a:srgbClr val="FF0000"/>
              </a:buClr>
              <a:buFont typeface="Wingdings" pitchFamily="2" charset="2"/>
              <a:buChar char="§"/>
            </a:pPr>
            <a:r>
              <a:rPr lang="en-GB" sz="1200" dirty="0" smtClean="0">
                <a:ea typeface="Arial Unicode MS" pitchFamily="34" charset="-128"/>
                <a:cs typeface="Arial Unicode MS" pitchFamily="34" charset="-128"/>
              </a:rPr>
              <a:t>09.07.11  Dutch PM </a:t>
            </a:r>
            <a:r>
              <a:rPr lang="en-GB" sz="1200" b="1" dirty="0" err="1" smtClean="0">
                <a:ea typeface="Arial Unicode MS" pitchFamily="34" charset="-128"/>
                <a:cs typeface="Arial Unicode MS" pitchFamily="34" charset="-128"/>
              </a:rPr>
              <a:t>Rutte</a:t>
            </a:r>
            <a:r>
              <a:rPr lang="en-GB" sz="1200" b="1" dirty="0" smtClean="0">
                <a:ea typeface="Arial Unicode MS" pitchFamily="34" charset="-128"/>
                <a:cs typeface="Arial Unicode MS" pitchFamily="34" charset="-128"/>
              </a:rPr>
              <a:t> </a:t>
            </a:r>
            <a:r>
              <a:rPr lang="en-GB" sz="1200" dirty="0" smtClean="0">
                <a:ea typeface="Arial Unicode MS" pitchFamily="34" charset="-128"/>
                <a:cs typeface="Arial Unicode MS" pitchFamily="34" charset="-128"/>
              </a:rPr>
              <a:t>and </a:t>
            </a:r>
            <a:r>
              <a:rPr lang="en-GB" sz="1200" b="1" dirty="0" smtClean="0">
                <a:ea typeface="Arial Unicode MS" pitchFamily="34" charset="-128"/>
                <a:cs typeface="Arial Unicode MS" pitchFamily="34" charset="-128"/>
              </a:rPr>
              <a:t>FM de </a:t>
            </a:r>
            <a:r>
              <a:rPr lang="en-GB" sz="1200" b="1" dirty="0" err="1" smtClean="0">
                <a:ea typeface="Arial Unicode MS" pitchFamily="34" charset="-128"/>
                <a:cs typeface="Arial Unicode MS" pitchFamily="34" charset="-128"/>
              </a:rPr>
              <a:t>Jager</a:t>
            </a:r>
            <a:r>
              <a:rPr lang="en-GB" sz="1200" dirty="0" smtClean="0">
                <a:ea typeface="Arial Unicode MS" pitchFamily="34" charset="-128"/>
                <a:cs typeface="Arial Unicode MS" pitchFamily="34" charset="-128"/>
              </a:rPr>
              <a:t>, FT, </a:t>
            </a:r>
            <a:r>
              <a:rPr lang="en-GB" sz="1200" b="1" i="1" dirty="0" smtClean="0">
                <a:ea typeface="Arial Unicode MS" pitchFamily="34" charset="-128"/>
                <a:cs typeface="Arial Unicode MS" pitchFamily="34" charset="-128"/>
              </a:rPr>
              <a:t>In the future the ultimate sanction can be to force countries to leave the euro. </a:t>
            </a:r>
          </a:p>
          <a:p>
            <a:pPr marL="244475" lvl="1" indent="-242888" defTabSz="957263">
              <a:spcBef>
                <a:spcPct val="15000"/>
              </a:spcBef>
              <a:spcAft>
                <a:spcPct val="15000"/>
              </a:spcAft>
              <a:buClr>
                <a:srgbClr val="FF0000"/>
              </a:buClr>
              <a:buFont typeface="Wingdings" pitchFamily="2" charset="2"/>
              <a:buChar char="§"/>
            </a:pPr>
            <a:r>
              <a:rPr lang="en-GB" sz="1200" dirty="0" smtClean="0">
                <a:ea typeface="Arial Unicode MS" pitchFamily="34" charset="-128"/>
                <a:cs typeface="Arial Unicode MS" pitchFamily="34" charset="-128"/>
              </a:rPr>
              <a:t>08.09.11,  DG ECFIN </a:t>
            </a:r>
            <a:r>
              <a:rPr lang="en-GB" sz="1200" dirty="0" err="1" smtClean="0">
                <a:ea typeface="Arial Unicode MS" pitchFamily="34" charset="-128"/>
                <a:cs typeface="Arial Unicode MS" pitchFamily="34" charset="-128"/>
              </a:rPr>
              <a:t>Rehn’s</a:t>
            </a:r>
            <a:r>
              <a:rPr lang="en-GB" sz="1200" dirty="0" smtClean="0">
                <a:ea typeface="Arial Unicode MS" pitchFamily="34" charset="-128"/>
                <a:cs typeface="Arial Unicode MS" pitchFamily="34" charset="-128"/>
              </a:rPr>
              <a:t> spokesman, </a:t>
            </a:r>
            <a:r>
              <a:rPr lang="en-GB" sz="1200" b="1" dirty="0" err="1" smtClean="0">
                <a:ea typeface="Arial Unicode MS" pitchFamily="34" charset="-128"/>
                <a:cs typeface="Arial Unicode MS" pitchFamily="34" charset="-128"/>
              </a:rPr>
              <a:t>Alfataj</a:t>
            </a:r>
            <a:r>
              <a:rPr lang="en-GB" sz="1200" dirty="0" smtClean="0">
                <a:ea typeface="Arial Unicode MS" pitchFamily="34" charset="-128"/>
                <a:cs typeface="Arial Unicode MS" pitchFamily="34" charset="-128"/>
              </a:rPr>
              <a:t>, </a:t>
            </a:r>
            <a:r>
              <a:rPr lang="en-GB" sz="1200" b="1" i="1" dirty="0" smtClean="0">
                <a:ea typeface="Arial Unicode MS" pitchFamily="34" charset="-128"/>
                <a:cs typeface="Arial Unicode MS" pitchFamily="34" charset="-128"/>
              </a:rPr>
              <a:t>Neither exit nor expulsion from the euro is possible according to the Lisbon treaty. </a:t>
            </a:r>
          </a:p>
          <a:p>
            <a:pPr marL="244475" lvl="1" indent="-242888" defTabSz="957263">
              <a:spcBef>
                <a:spcPct val="15000"/>
              </a:spcBef>
              <a:spcAft>
                <a:spcPct val="15000"/>
              </a:spcAft>
              <a:buClr>
                <a:srgbClr val="FF0000"/>
              </a:buClr>
              <a:buFont typeface="Wingdings" pitchFamily="2" charset="2"/>
              <a:buChar char="§"/>
            </a:pPr>
            <a:r>
              <a:rPr lang="en-GB" sz="1200" i="1" dirty="0" smtClean="0">
                <a:ea typeface="Arial Unicode MS" pitchFamily="34" charset="-128"/>
                <a:cs typeface="Arial Unicode MS" pitchFamily="34" charset="-128"/>
              </a:rPr>
              <a:t>18.10.11</a:t>
            </a:r>
            <a:r>
              <a:rPr lang="en-GB" sz="1200" b="1" i="1" dirty="0" smtClean="0">
                <a:ea typeface="Arial Unicode MS" pitchFamily="34" charset="-128"/>
                <a:cs typeface="Arial Unicode MS" pitchFamily="34" charset="-128"/>
              </a:rPr>
              <a:t> </a:t>
            </a:r>
            <a:r>
              <a:rPr lang="en-GB" sz="1200" i="1" dirty="0" smtClean="0">
                <a:ea typeface="Arial Unicode MS" pitchFamily="34" charset="-128"/>
                <a:cs typeface="Arial Unicode MS" pitchFamily="34" charset="-128"/>
              </a:rPr>
              <a:t>Lord </a:t>
            </a:r>
            <a:r>
              <a:rPr lang="en-GB" sz="1200" b="1" i="1" dirty="0" err="1" smtClean="0">
                <a:ea typeface="Arial Unicode MS" pitchFamily="34" charset="-128"/>
                <a:cs typeface="Arial Unicode MS" pitchFamily="34" charset="-128"/>
              </a:rPr>
              <a:t>Wolfson</a:t>
            </a:r>
            <a:r>
              <a:rPr lang="en-GB" sz="1200" i="1" dirty="0" smtClean="0">
                <a:ea typeface="Arial Unicode MS" pitchFamily="34" charset="-128"/>
                <a:cs typeface="Arial Unicode MS" pitchFamily="34" charset="-128"/>
              </a:rPr>
              <a:t> announces </a:t>
            </a:r>
            <a:r>
              <a:rPr lang="en-GB" sz="1200" b="1" i="1" dirty="0" smtClean="0">
                <a:ea typeface="Arial Unicode MS" pitchFamily="34" charset="-128"/>
                <a:cs typeface="Arial Unicode MS" pitchFamily="34" charset="-128"/>
              </a:rPr>
              <a:t>Economics Prize </a:t>
            </a:r>
            <a:r>
              <a:rPr lang="en-GB" sz="1200" i="1" dirty="0" smtClean="0">
                <a:ea typeface="Arial Unicode MS" pitchFamily="34" charset="-128"/>
                <a:cs typeface="Arial Unicode MS" pitchFamily="34" charset="-128"/>
              </a:rPr>
              <a:t>for best paper on breaking up euro.</a:t>
            </a:r>
          </a:p>
          <a:p>
            <a:pPr marL="244475" lvl="1" indent="-242888" defTabSz="957263">
              <a:spcBef>
                <a:spcPct val="15000"/>
              </a:spcBef>
              <a:spcAft>
                <a:spcPct val="15000"/>
              </a:spcAft>
              <a:buClr>
                <a:srgbClr val="FF0000"/>
              </a:buClr>
              <a:buFont typeface="Wingdings" pitchFamily="2" charset="2"/>
              <a:buChar char="§"/>
            </a:pPr>
            <a:r>
              <a:rPr lang="en-GB" sz="1200" dirty="0" smtClean="0">
                <a:ea typeface="Arial Unicode MS" pitchFamily="34" charset="-128"/>
                <a:cs typeface="Arial Unicode MS" pitchFamily="34" charset="-128"/>
              </a:rPr>
              <a:t>11.2011, CDU Platform includes plans to amend treaties so exit from euro area does not require exit from EU. </a:t>
            </a:r>
          </a:p>
          <a:p>
            <a:pPr marL="244475" lvl="1" indent="-242888" defTabSz="957263">
              <a:spcBef>
                <a:spcPct val="15000"/>
              </a:spcBef>
              <a:spcAft>
                <a:spcPct val="15000"/>
              </a:spcAft>
              <a:buClr>
                <a:srgbClr val="FF0000"/>
              </a:buClr>
              <a:buFont typeface="Wingdings" pitchFamily="2" charset="2"/>
              <a:buChar char="§"/>
            </a:pPr>
            <a:r>
              <a:rPr lang="en-GB" sz="1200" dirty="0" smtClean="0">
                <a:ea typeface="Arial Unicode MS" pitchFamily="34" charset="-128"/>
                <a:cs typeface="Arial Unicode MS" pitchFamily="34" charset="-128"/>
              </a:rPr>
              <a:t>1.11.11, German Chancellor </a:t>
            </a:r>
            <a:r>
              <a:rPr lang="en-GB" sz="1200" b="1" dirty="0" smtClean="0">
                <a:ea typeface="Arial Unicode MS" pitchFamily="34" charset="-128"/>
                <a:cs typeface="Arial Unicode MS" pitchFamily="34" charset="-128"/>
              </a:rPr>
              <a:t>Merkel</a:t>
            </a:r>
            <a:r>
              <a:rPr lang="en-GB" sz="1200" dirty="0" smtClean="0">
                <a:ea typeface="Arial Unicode MS" pitchFamily="34" charset="-128"/>
                <a:cs typeface="Arial Unicode MS" pitchFamily="34" charset="-128"/>
              </a:rPr>
              <a:t>, </a:t>
            </a:r>
            <a:r>
              <a:rPr lang="en-GB" sz="1200" b="1" i="1" dirty="0" smtClean="0">
                <a:ea typeface="Arial Unicode MS" pitchFamily="34" charset="-128"/>
                <a:cs typeface="Arial Unicode MS" pitchFamily="34" charset="-128"/>
              </a:rPr>
              <a:t>the Greek referendum in essence is about nothing else but the question, does Greece want to stay in the </a:t>
            </a:r>
            <a:r>
              <a:rPr lang="en-GB" sz="1200" b="1" i="1" dirty="0" err="1" smtClean="0">
                <a:ea typeface="Arial Unicode MS" pitchFamily="34" charset="-128"/>
                <a:cs typeface="Arial Unicode MS" pitchFamily="34" charset="-128"/>
              </a:rPr>
              <a:t>eurozone</a:t>
            </a:r>
            <a:r>
              <a:rPr lang="en-GB" sz="1200" b="1" i="1" dirty="0" smtClean="0">
                <a:ea typeface="Arial Unicode MS" pitchFamily="34" charset="-128"/>
                <a:cs typeface="Arial Unicode MS" pitchFamily="34" charset="-128"/>
              </a:rPr>
              <a:t>, yes or no?</a:t>
            </a:r>
          </a:p>
          <a:p>
            <a:pPr marL="244475" lvl="1" indent="-242888" defTabSz="957263">
              <a:spcBef>
                <a:spcPct val="15000"/>
              </a:spcBef>
              <a:spcAft>
                <a:spcPct val="15000"/>
              </a:spcAft>
              <a:buClr>
                <a:srgbClr val="FF0000"/>
              </a:buClr>
              <a:buFont typeface="Wingdings" pitchFamily="2" charset="2"/>
              <a:buChar char="§"/>
            </a:pPr>
            <a:r>
              <a:rPr lang="en-GB" sz="1200" i="1" dirty="0" smtClean="0">
                <a:ea typeface="Arial Unicode MS" pitchFamily="34" charset="-128"/>
                <a:cs typeface="Arial Unicode MS" pitchFamily="34" charset="-128"/>
              </a:rPr>
              <a:t>18.11.11 Nomura publishes paper on </a:t>
            </a:r>
            <a:r>
              <a:rPr lang="en-GB" sz="1200" b="1" i="1" dirty="0" err="1" smtClean="0">
                <a:ea typeface="Arial Unicode MS" pitchFamily="34" charset="-128"/>
                <a:cs typeface="Arial Unicode MS" pitchFamily="34" charset="-128"/>
              </a:rPr>
              <a:t>eurozone</a:t>
            </a:r>
            <a:r>
              <a:rPr lang="en-GB" sz="1200" b="1" i="1" dirty="0" smtClean="0">
                <a:ea typeface="Arial Unicode MS" pitchFamily="34" charset="-128"/>
                <a:cs typeface="Arial Unicode MS" pitchFamily="34" charset="-128"/>
              </a:rPr>
              <a:t> breakup legal risks.</a:t>
            </a:r>
          </a:p>
          <a:p>
            <a:pPr marL="244475" lvl="1" indent="-242888" defTabSz="957263">
              <a:spcBef>
                <a:spcPct val="15000"/>
              </a:spcBef>
              <a:spcAft>
                <a:spcPct val="15000"/>
              </a:spcAft>
              <a:buClr>
                <a:srgbClr val="FF0000"/>
              </a:buClr>
              <a:buFont typeface="Wingdings" pitchFamily="2" charset="2"/>
              <a:buChar char="§"/>
            </a:pPr>
            <a:r>
              <a:rPr lang="en-GB" sz="1200" dirty="0" smtClean="0">
                <a:ea typeface="Arial Unicode MS" pitchFamily="34" charset="-128"/>
                <a:cs typeface="Arial Unicode MS" pitchFamily="34" charset="-128"/>
              </a:rPr>
              <a:t>23.11.11, </a:t>
            </a:r>
            <a:r>
              <a:rPr lang="en-GB" sz="1200" b="1" dirty="0" smtClean="0">
                <a:ea typeface="Arial Unicode MS" pitchFamily="34" charset="-128"/>
                <a:cs typeface="Arial Unicode MS" pitchFamily="34" charset="-128"/>
              </a:rPr>
              <a:t>FSA </a:t>
            </a:r>
            <a:r>
              <a:rPr lang="en-GB" sz="1200" dirty="0" smtClean="0">
                <a:ea typeface="Arial Unicode MS" pitchFamily="34" charset="-128"/>
                <a:cs typeface="Arial Unicode MS" pitchFamily="34" charset="-128"/>
              </a:rPr>
              <a:t>comes out with </a:t>
            </a:r>
            <a:r>
              <a:rPr lang="en-GB" sz="1200" b="1" dirty="0" smtClean="0">
                <a:ea typeface="Arial Unicode MS" pitchFamily="34" charset="-128"/>
                <a:cs typeface="Arial Unicode MS" pitchFamily="34" charset="-128"/>
              </a:rPr>
              <a:t>“Dear CRO” letter. </a:t>
            </a:r>
            <a:r>
              <a:rPr lang="en-GB" sz="1200" dirty="0" smtClean="0">
                <a:ea typeface="Arial Unicode MS" pitchFamily="34" charset="-128"/>
                <a:cs typeface="Arial Unicode MS" pitchFamily="34" charset="-128"/>
              </a:rPr>
              <a:t>Response expected by 25.11.11.</a:t>
            </a:r>
          </a:p>
          <a:p>
            <a:pPr marL="244475" lvl="1" indent="-242888" defTabSz="957263">
              <a:spcBef>
                <a:spcPct val="15000"/>
              </a:spcBef>
              <a:spcAft>
                <a:spcPct val="15000"/>
              </a:spcAft>
              <a:buClr>
                <a:srgbClr val="FF0000"/>
              </a:buClr>
              <a:buFont typeface="Wingdings" pitchFamily="2" charset="2"/>
              <a:buChar char="§"/>
            </a:pPr>
            <a:r>
              <a:rPr lang="en-GB" sz="1200" dirty="0" smtClean="0">
                <a:ea typeface="Arial Unicode MS" pitchFamily="34" charset="-128"/>
                <a:cs typeface="Arial Unicode MS" pitchFamily="34" charset="-128"/>
              </a:rPr>
              <a:t>14.12.11, Irish FM </a:t>
            </a:r>
            <a:r>
              <a:rPr lang="en-GB" sz="1200" b="1" dirty="0" smtClean="0">
                <a:ea typeface="Arial Unicode MS" pitchFamily="34" charset="-128"/>
                <a:cs typeface="Arial Unicode MS" pitchFamily="34" charset="-128"/>
              </a:rPr>
              <a:t>Noonan</a:t>
            </a:r>
            <a:r>
              <a:rPr lang="en-GB" sz="1200" dirty="0" smtClean="0">
                <a:ea typeface="Arial Unicode MS" pitchFamily="34" charset="-128"/>
                <a:cs typeface="Arial Unicode MS" pitchFamily="34" charset="-128"/>
              </a:rPr>
              <a:t>, </a:t>
            </a:r>
            <a:r>
              <a:rPr lang="en-GB" sz="1200" i="1" dirty="0" smtClean="0">
                <a:ea typeface="Arial Unicode MS" pitchFamily="34" charset="-128"/>
                <a:cs typeface="Arial Unicode MS" pitchFamily="34" charset="-128"/>
              </a:rPr>
              <a:t>[Fiscal Pact referendum] </a:t>
            </a:r>
            <a:r>
              <a:rPr lang="en-GB" sz="1200" i="1" dirty="0" smtClean="0"/>
              <a:t>comes down … to a very simple issue; </a:t>
            </a:r>
            <a:r>
              <a:rPr lang="en-GB" sz="1200" b="1" i="1" dirty="0" smtClean="0"/>
              <a:t>do you want to continue in the euro or not?</a:t>
            </a:r>
            <a:endParaRPr lang="en-GB" sz="1200" b="1" i="1" dirty="0" smtClean="0">
              <a:ea typeface="Arial Unicode MS" pitchFamily="34" charset="-128"/>
              <a:cs typeface="Arial Unicode MS" pitchFamily="34" charset="-128"/>
            </a:endParaRPr>
          </a:p>
          <a:p>
            <a:pPr marL="244475" lvl="1" indent="-242888" defTabSz="957263">
              <a:spcBef>
                <a:spcPct val="15000"/>
              </a:spcBef>
              <a:spcAft>
                <a:spcPct val="15000"/>
              </a:spcAft>
              <a:buClr>
                <a:srgbClr val="FF0000"/>
              </a:buClr>
              <a:buFont typeface="Wingdings" pitchFamily="2" charset="2"/>
              <a:buChar char="§"/>
            </a:pPr>
            <a:r>
              <a:rPr lang="en-GB" sz="1200" dirty="0" smtClean="0">
                <a:ea typeface="Arial Unicode MS" pitchFamily="34" charset="-128"/>
                <a:cs typeface="Arial Unicode MS" pitchFamily="34" charset="-128"/>
              </a:rPr>
              <a:t>12.2.11, German FM </a:t>
            </a:r>
            <a:r>
              <a:rPr lang="en-GB" sz="1200" b="1" dirty="0" err="1" smtClean="0">
                <a:ea typeface="Arial Unicode MS" pitchFamily="34" charset="-128"/>
                <a:cs typeface="Arial Unicode MS" pitchFamily="34" charset="-128"/>
              </a:rPr>
              <a:t>Schaeuble</a:t>
            </a:r>
            <a:r>
              <a:rPr lang="en-GB" sz="1200" b="1" dirty="0" smtClean="0">
                <a:ea typeface="Arial Unicode MS" pitchFamily="34" charset="-128"/>
                <a:cs typeface="Arial Unicode MS" pitchFamily="34" charset="-128"/>
              </a:rPr>
              <a:t> </a:t>
            </a:r>
            <a:r>
              <a:rPr lang="en-GB" sz="1200" dirty="0" smtClean="0">
                <a:ea typeface="Arial Unicode MS" pitchFamily="34" charset="-128"/>
                <a:cs typeface="Arial Unicode MS" pitchFamily="34" charset="-128"/>
              </a:rPr>
              <a:t>in die Welt, </a:t>
            </a:r>
            <a:r>
              <a:rPr lang="en-GB" sz="1200" b="1" i="1" dirty="0" smtClean="0"/>
              <a:t>[The Greek exit] is all in the hands of the Greeks themselves. But even in the event,…, they will still remain part of Europe.</a:t>
            </a:r>
          </a:p>
          <a:p>
            <a:pPr marL="244475" lvl="1" indent="-242888" defTabSz="957263">
              <a:spcBef>
                <a:spcPct val="15000"/>
              </a:spcBef>
              <a:spcAft>
                <a:spcPct val="15000"/>
              </a:spcAft>
              <a:buClr>
                <a:srgbClr val="FF0000"/>
              </a:buClr>
              <a:buFont typeface="Wingdings" pitchFamily="2" charset="2"/>
              <a:buChar char="§"/>
            </a:pPr>
            <a:r>
              <a:rPr lang="en-GB" sz="1200" dirty="0" smtClean="0">
                <a:ea typeface="Arial Unicode MS" pitchFamily="34" charset="-128"/>
                <a:cs typeface="Arial Unicode MS" pitchFamily="34" charset="-128"/>
              </a:rPr>
              <a:t>13.2.12, Luxembourg FM </a:t>
            </a:r>
            <a:r>
              <a:rPr lang="en-GB" sz="1200" b="1" dirty="0" err="1" smtClean="0">
                <a:ea typeface="Arial Unicode MS" pitchFamily="34" charset="-128"/>
                <a:cs typeface="Arial Unicode MS" pitchFamily="34" charset="-128"/>
              </a:rPr>
              <a:t>Frieden</a:t>
            </a:r>
            <a:r>
              <a:rPr lang="en-GB" sz="1200" dirty="0" smtClean="0">
                <a:ea typeface="Arial Unicode MS" pitchFamily="34" charset="-128"/>
                <a:cs typeface="Arial Unicode MS" pitchFamily="34" charset="-128"/>
              </a:rPr>
              <a:t>, </a:t>
            </a:r>
            <a:r>
              <a:rPr lang="en-GB" sz="1200" b="1" i="1" dirty="0" smtClean="0">
                <a:ea typeface="Arial Unicode MS" pitchFamily="34" charset="-128"/>
                <a:cs typeface="Arial Unicode MS" pitchFamily="34" charset="-128"/>
              </a:rPr>
              <a:t>Greece holds the key to its euro </a:t>
            </a:r>
            <a:r>
              <a:rPr lang="en-GB" sz="1200" b="1" dirty="0" smtClean="0">
                <a:ea typeface="Arial Unicode MS" pitchFamily="34" charset="-128"/>
                <a:cs typeface="Arial Unicode MS" pitchFamily="34" charset="-128"/>
              </a:rPr>
              <a:t>membership.</a:t>
            </a:r>
          </a:p>
          <a:p>
            <a:pPr marL="244475" lvl="1" indent="-242888" defTabSz="957263">
              <a:spcBef>
                <a:spcPct val="15000"/>
              </a:spcBef>
              <a:spcAft>
                <a:spcPct val="15000"/>
              </a:spcAft>
              <a:buClr>
                <a:srgbClr val="FF0000"/>
              </a:buClr>
              <a:buFont typeface="Wingdings" pitchFamily="2" charset="2"/>
              <a:buChar char="§"/>
            </a:pPr>
            <a:r>
              <a:rPr lang="en-GB" sz="1200" dirty="0" smtClean="0">
                <a:ea typeface="Arial Unicode MS" pitchFamily="34" charset="-128"/>
                <a:cs typeface="Arial Unicode MS" pitchFamily="34" charset="-128"/>
              </a:rPr>
              <a:t>15.2.12, Greek FM </a:t>
            </a:r>
            <a:r>
              <a:rPr lang="en-GB" sz="1200" b="1" dirty="0" smtClean="0">
                <a:ea typeface="Arial Unicode MS" pitchFamily="34" charset="-128"/>
                <a:cs typeface="Arial Unicode MS" pitchFamily="34" charset="-128"/>
              </a:rPr>
              <a:t>Venizelos</a:t>
            </a:r>
            <a:r>
              <a:rPr lang="en-GB" sz="1200" dirty="0" smtClean="0">
                <a:ea typeface="Arial Unicode MS" pitchFamily="34" charset="-128"/>
                <a:cs typeface="Arial Unicode MS" pitchFamily="34" charset="-128"/>
              </a:rPr>
              <a:t>, </a:t>
            </a:r>
            <a:r>
              <a:rPr lang="en-GB" sz="1200" b="1" i="1" dirty="0" smtClean="0">
                <a:ea typeface="Arial Unicode MS" pitchFamily="34" charset="-128"/>
                <a:cs typeface="Arial Unicode MS" pitchFamily="34" charset="-128"/>
              </a:rPr>
              <a:t>some European powers want Greece out of the euro.</a:t>
            </a:r>
          </a:p>
          <a:p>
            <a:pPr marL="244475" lvl="1" indent="-242888" defTabSz="957263">
              <a:spcBef>
                <a:spcPct val="15000"/>
              </a:spcBef>
              <a:spcAft>
                <a:spcPct val="15000"/>
              </a:spcAft>
              <a:buClr>
                <a:srgbClr val="FF0000"/>
              </a:buClr>
              <a:buFont typeface="Wingdings" pitchFamily="2" charset="2"/>
              <a:buChar char="§"/>
            </a:pPr>
            <a:r>
              <a:rPr lang="en-GB" sz="1200" i="1" dirty="0" smtClean="0">
                <a:ea typeface="Arial Unicode MS" pitchFamily="34" charset="-128"/>
                <a:cs typeface="Arial Unicode MS" pitchFamily="34" charset="-128"/>
              </a:rPr>
              <a:t>4.03.12</a:t>
            </a:r>
            <a:r>
              <a:rPr lang="en-GB" sz="1200" b="1" i="1" dirty="0" smtClean="0">
                <a:ea typeface="Arial Unicode MS" pitchFamily="34" charset="-128"/>
                <a:cs typeface="Arial Unicode MS" pitchFamily="34" charset="-128"/>
              </a:rPr>
              <a:t> </a:t>
            </a:r>
            <a:r>
              <a:rPr lang="en-GB" sz="1200" b="1" i="1" dirty="0" err="1" smtClean="0">
                <a:ea typeface="Arial Unicode MS" pitchFamily="34" charset="-128"/>
                <a:cs typeface="Arial Unicode MS" pitchFamily="34" charset="-128"/>
              </a:rPr>
              <a:t>Wolfson</a:t>
            </a:r>
            <a:r>
              <a:rPr lang="en-GB" sz="1200" b="1" i="1" dirty="0" smtClean="0">
                <a:ea typeface="Arial Unicode MS" pitchFamily="34" charset="-128"/>
                <a:cs typeface="Arial Unicode MS" pitchFamily="34" charset="-128"/>
              </a:rPr>
              <a:t> prize short-list announced. </a:t>
            </a:r>
            <a:r>
              <a:rPr lang="en-GB" sz="1200" i="1" dirty="0" smtClean="0">
                <a:ea typeface="Arial Unicode MS" pitchFamily="34" charset="-128"/>
                <a:cs typeface="Arial Unicode MS" pitchFamily="34" charset="-128"/>
              </a:rPr>
              <a:t>Nomura on list of finalists.</a:t>
            </a:r>
          </a:p>
          <a:p>
            <a:pPr marL="244475" lvl="1" indent="-242888" defTabSz="957263">
              <a:spcBef>
                <a:spcPct val="15000"/>
              </a:spcBef>
              <a:spcAft>
                <a:spcPct val="15000"/>
              </a:spcAft>
              <a:buClr>
                <a:srgbClr val="FF0000"/>
              </a:buClr>
              <a:buFont typeface="Wingdings" pitchFamily="2" charset="2"/>
              <a:buChar char="§"/>
            </a:pPr>
            <a:r>
              <a:rPr lang="en-GB" sz="1200" i="1" dirty="0" smtClean="0">
                <a:ea typeface="Arial Unicode MS" pitchFamily="34" charset="-128"/>
                <a:cs typeface="Arial Unicode MS" pitchFamily="34" charset="-128"/>
              </a:rPr>
              <a:t>17.06.12 </a:t>
            </a:r>
            <a:r>
              <a:rPr lang="en-GB" sz="1200" b="1" i="1" dirty="0" smtClean="0">
                <a:ea typeface="Arial Unicode MS" pitchFamily="34" charset="-128"/>
                <a:cs typeface="Arial Unicode MS" pitchFamily="34" charset="-128"/>
              </a:rPr>
              <a:t>Greek elections </a:t>
            </a:r>
            <a:r>
              <a:rPr lang="en-GB" sz="1200" i="1" dirty="0" smtClean="0">
                <a:ea typeface="Arial Unicode MS" pitchFamily="34" charset="-128"/>
                <a:cs typeface="Arial Unicode MS" pitchFamily="34" charset="-128"/>
              </a:rPr>
              <a:t>result in win for ND over anti-austerity </a:t>
            </a:r>
            <a:r>
              <a:rPr lang="en-GB" sz="1200" i="1" dirty="0" err="1" smtClean="0">
                <a:ea typeface="Arial Unicode MS" pitchFamily="34" charset="-128"/>
                <a:cs typeface="Arial Unicode MS" pitchFamily="34" charset="-128"/>
              </a:rPr>
              <a:t>Syriza</a:t>
            </a:r>
            <a:r>
              <a:rPr lang="en-GB" sz="1200" i="1" dirty="0" smtClean="0">
                <a:ea typeface="Arial Unicode MS" pitchFamily="34" charset="-128"/>
                <a:cs typeface="Arial Unicode MS" pitchFamily="34" charset="-128"/>
              </a:rPr>
              <a:t> party.</a:t>
            </a:r>
          </a:p>
          <a:p>
            <a:pPr marL="244475" lvl="1" indent="-242888" defTabSz="957263">
              <a:spcBef>
                <a:spcPct val="15000"/>
              </a:spcBef>
              <a:spcAft>
                <a:spcPct val="15000"/>
              </a:spcAft>
              <a:buClr>
                <a:srgbClr val="FF0000"/>
              </a:buClr>
              <a:buFont typeface="Wingdings" pitchFamily="2" charset="2"/>
              <a:buChar char="§"/>
            </a:pPr>
            <a:r>
              <a:rPr lang="en-GB" sz="1200" i="1" dirty="0" smtClean="0">
                <a:ea typeface="Arial Unicode MS" pitchFamily="34" charset="-128"/>
                <a:cs typeface="Arial Unicode MS" pitchFamily="34" charset="-128"/>
              </a:rPr>
              <a:t>06.09.12 </a:t>
            </a:r>
            <a:r>
              <a:rPr lang="en-GB" sz="1200" b="1" i="1" dirty="0" smtClean="0">
                <a:ea typeface="Arial Unicode MS" pitchFamily="34" charset="-128"/>
                <a:cs typeface="Arial Unicode MS" pitchFamily="34" charset="-128"/>
              </a:rPr>
              <a:t>ECB announces OMT</a:t>
            </a:r>
            <a:endParaRPr lang="en-GB" sz="1200" b="1" dirty="0" smtClean="0">
              <a:ea typeface="Arial Unicode MS" pitchFamily="34" charset="-128"/>
              <a:cs typeface="Arial Unicode MS" pitchFamily="34" charset="-128"/>
            </a:endParaRPr>
          </a:p>
          <a:p>
            <a:endParaRPr lang="en-GB" sz="1200" dirty="0" smtClean="0"/>
          </a:p>
          <a:p>
            <a:pPr marL="0" marR="0" lvl="0" indent="0" algn="l" defTabSz="815780" rtl="0" eaLnBrk="1" fontAlgn="base" latinLnBrk="0" hangingPunct="1">
              <a:lnSpc>
                <a:spcPct val="120000"/>
              </a:lnSpc>
              <a:spcBef>
                <a:spcPts val="200"/>
              </a:spcBef>
              <a:spcAft>
                <a:spcPts val="200"/>
              </a:spcAft>
              <a:buClr>
                <a:srgbClr val="CC3300"/>
              </a:buClr>
              <a:buSzPct val="150000"/>
              <a:buFont typeface="Arial" pitchFamily="34" charset="0"/>
              <a:buChar char="•"/>
              <a:tabLst/>
              <a:defRPr/>
            </a:pPr>
            <a:endParaRPr kumimoji="0" lang="en-GB" sz="1000" b="0" i="0" u="none" strike="noStrike" kern="0" cap="none" spc="0" normalizeH="0" baseline="0" noProof="0" dirty="0" smtClean="0">
              <a:ln>
                <a:noFill/>
              </a:ln>
              <a:solidFill>
                <a:schemeClr val="tx1"/>
              </a:solidFill>
              <a:effectLst/>
              <a:uLnTx/>
              <a:uFillTx/>
              <a:latin typeface="+mn-lt"/>
              <a:ea typeface="MS PGothic" pitchFamily="34" charset="-128"/>
              <a:cs typeface="+mn-cs"/>
            </a:endParaRPr>
          </a:p>
        </p:txBody>
      </p:sp>
      <p:sp>
        <p:nvSpPr>
          <p:cNvPr id="10" name="Text Placeholder 4"/>
          <p:cNvSpPr>
            <a:spLocks noGrp="1"/>
          </p:cNvSpPr>
          <p:nvPr>
            <p:ph type="body" sz="quarter" idx="15"/>
          </p:nvPr>
        </p:nvSpPr>
        <p:spPr>
          <a:xfrm>
            <a:off x="266405" y="1202400"/>
            <a:ext cx="9370800" cy="428400"/>
          </a:xfrm>
        </p:spPr>
        <p:txBody>
          <a:bodyPr/>
          <a:lstStyle/>
          <a:p>
            <a:r>
              <a:rPr lang="en-GB" dirty="0" smtClean="0"/>
              <a:t>Going from the unmentionable to the altogether frequently mentioned</a:t>
            </a:r>
            <a:endParaRPr lang="en-GB"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Greece Exit – is it a number?</a:t>
            </a:r>
            <a:endParaRPr lang="en-US" dirty="0"/>
          </a:p>
        </p:txBody>
      </p:sp>
      <p:sp>
        <p:nvSpPr>
          <p:cNvPr id="3" name="Content Placeholder 2"/>
          <p:cNvSpPr>
            <a:spLocks noGrp="1"/>
          </p:cNvSpPr>
          <p:nvPr>
            <p:ph idx="1"/>
          </p:nvPr>
        </p:nvSpPr>
        <p:spPr>
          <a:xfrm>
            <a:off x="416496" y="1196752"/>
            <a:ext cx="9161330" cy="4857750"/>
          </a:xfrm>
        </p:spPr>
        <p:txBody>
          <a:bodyPr/>
          <a:lstStyle/>
          <a:p>
            <a:r>
              <a:rPr lang="en-US" sz="1400" b="1" dirty="0" smtClean="0"/>
              <a:t>Probability of Greece Leaving the Eurozone</a:t>
            </a:r>
            <a:endParaRPr lang="en-US" sz="1400" b="1" dirty="0"/>
          </a:p>
        </p:txBody>
      </p:sp>
      <p:sp>
        <p:nvSpPr>
          <p:cNvPr id="4" name="Slide Number Placeholder 3"/>
          <p:cNvSpPr>
            <a:spLocks noGrp="1"/>
          </p:cNvSpPr>
          <p:nvPr>
            <p:ph type="sldNum" sz="quarter" idx="10"/>
          </p:nvPr>
        </p:nvSpPr>
        <p:spPr/>
        <p:txBody>
          <a:bodyPr/>
          <a:lstStyle/>
          <a:p>
            <a:pPr algn="r">
              <a:defRPr/>
            </a:pPr>
            <a:fld id="{943E745F-13F6-47AF-9AFB-B9DF97A31591}" type="slidenum">
              <a:rPr lang="en-US" smtClean="0"/>
              <a:pPr algn="r">
                <a:defRPr/>
              </a:pPr>
              <a:t>4</a:t>
            </a:fld>
            <a:endParaRPr lang="en-US" dirty="0"/>
          </a:p>
        </p:txBody>
      </p:sp>
      <p:pic>
        <p:nvPicPr>
          <p:cNvPr id="2050" name="Picture 2" descr="http://www.voxeu.org/sites/default/files/image/FromApr2012/mikosh%20fig1.png"/>
          <p:cNvPicPr>
            <a:picLocks noChangeAspect="1" noChangeArrowheads="1"/>
          </p:cNvPicPr>
          <p:nvPr/>
        </p:nvPicPr>
        <p:blipFill>
          <a:blip r:embed="rId3" cstate="print"/>
          <a:srcRect/>
          <a:stretch>
            <a:fillRect/>
          </a:stretch>
        </p:blipFill>
        <p:spPr bwMode="auto">
          <a:xfrm>
            <a:off x="704529" y="1988840"/>
            <a:ext cx="4280894" cy="2952328"/>
          </a:xfrm>
          <a:prstGeom prst="rect">
            <a:avLst/>
          </a:prstGeom>
          <a:noFill/>
        </p:spPr>
      </p:pic>
      <p:sp>
        <p:nvSpPr>
          <p:cNvPr id="6" name="TextBox 5"/>
          <p:cNvSpPr txBox="1"/>
          <p:nvPr/>
        </p:nvSpPr>
        <p:spPr>
          <a:xfrm>
            <a:off x="632520" y="4941168"/>
            <a:ext cx="5544616" cy="1054135"/>
          </a:xfrm>
          <a:prstGeom prst="rect">
            <a:avLst/>
          </a:prstGeom>
          <a:noFill/>
        </p:spPr>
        <p:txBody>
          <a:bodyPr wrap="square" rtlCol="0">
            <a:spAutoFit/>
          </a:bodyPr>
          <a:lstStyle/>
          <a:p>
            <a:pPr fontAlgn="base"/>
            <a:r>
              <a:rPr lang="en-US" sz="1050" i="1" dirty="0" smtClean="0"/>
              <a:t>Note</a:t>
            </a:r>
            <a:r>
              <a:rPr lang="en-US" sz="1050" dirty="0" smtClean="0"/>
              <a:t>: </a:t>
            </a:r>
            <a:r>
              <a:rPr lang="en-US" sz="1050" dirty="0" err="1" smtClean="0"/>
              <a:t>Epanechikov</a:t>
            </a:r>
            <a:r>
              <a:rPr lang="en-US" sz="1050" dirty="0" smtClean="0"/>
              <a:t> kernel, bandwidth = 7.2580</a:t>
            </a:r>
          </a:p>
          <a:p>
            <a:pPr fontAlgn="base"/>
            <a:r>
              <a:rPr lang="en-US" sz="1050" i="1" dirty="0" smtClean="0"/>
              <a:t>Source</a:t>
            </a:r>
            <a:r>
              <a:rPr lang="en-US" sz="1050" dirty="0" smtClean="0"/>
              <a:t>: </a:t>
            </a:r>
            <a:r>
              <a:rPr lang="en-US" sz="1050" b="1" dirty="0" smtClean="0"/>
              <a:t>AIECE General Report Submitted to the Spring 2012 General Meeting of the Association of European Conjuncture Institutes</a:t>
            </a:r>
          </a:p>
          <a:p>
            <a:pPr fontAlgn="base"/>
            <a:r>
              <a:rPr lang="en-US" sz="1050" dirty="0" smtClean="0"/>
              <a:t>(survey before 1 Apr, 29 institutes surveyed, 22 respondents)</a:t>
            </a:r>
          </a:p>
          <a:p>
            <a:pPr fontAlgn="base"/>
            <a:r>
              <a:rPr lang="en-US" sz="1000" b="1" dirty="0" smtClean="0">
                <a:hlinkClick r:id="rId4"/>
              </a:rPr>
              <a:t>http://www.kof.ethz.ch/de/publikationen/p/kof-studien/2543/</a:t>
            </a:r>
            <a:endParaRPr lang="en-US" sz="1000" b="1" dirty="0" smtClean="0"/>
          </a:p>
          <a:p>
            <a:pPr fontAlgn="base"/>
            <a:r>
              <a:rPr lang="en-US" sz="1050" dirty="0" smtClean="0">
                <a:hlinkClick r:id="rId5"/>
              </a:rPr>
              <a:t>http://www.voxeu.org/article/eurozone-crisis-what-do-economists-think</a:t>
            </a:r>
            <a:endParaRPr lang="en-US" dirty="0"/>
          </a:p>
        </p:txBody>
      </p:sp>
      <p:pic>
        <p:nvPicPr>
          <p:cNvPr id="2051" name="Picture 3"/>
          <p:cNvPicPr>
            <a:picLocks noChangeAspect="1" noChangeArrowheads="1"/>
          </p:cNvPicPr>
          <p:nvPr/>
        </p:nvPicPr>
        <p:blipFill>
          <a:blip r:embed="rId6" cstate="print"/>
          <a:srcRect/>
          <a:stretch>
            <a:fillRect/>
          </a:stretch>
        </p:blipFill>
        <p:spPr bwMode="auto">
          <a:xfrm>
            <a:off x="5673080" y="2060848"/>
            <a:ext cx="3541787" cy="2031662"/>
          </a:xfrm>
          <a:prstGeom prst="rect">
            <a:avLst/>
          </a:prstGeom>
          <a:noFill/>
          <a:ln w="9525">
            <a:noFill/>
            <a:miter lim="800000"/>
            <a:headEnd/>
            <a:tailEnd/>
          </a:ln>
          <a:effectLst/>
        </p:spPr>
      </p:pic>
      <p:sp>
        <p:nvSpPr>
          <p:cNvPr id="8" name="TextBox 7"/>
          <p:cNvSpPr txBox="1"/>
          <p:nvPr/>
        </p:nvSpPr>
        <p:spPr>
          <a:xfrm>
            <a:off x="920552" y="1700808"/>
            <a:ext cx="3816424" cy="307777"/>
          </a:xfrm>
          <a:prstGeom prst="rect">
            <a:avLst/>
          </a:prstGeom>
          <a:noFill/>
        </p:spPr>
        <p:txBody>
          <a:bodyPr wrap="square" rtlCol="0">
            <a:spAutoFit/>
          </a:bodyPr>
          <a:lstStyle/>
          <a:p>
            <a:r>
              <a:rPr lang="en-US" sz="1400" dirty="0" smtClean="0"/>
              <a:t>Highly heterogeneous</a:t>
            </a:r>
            <a:endParaRPr lang="en-US" sz="1400" dirty="0"/>
          </a:p>
        </p:txBody>
      </p:sp>
      <p:sp>
        <p:nvSpPr>
          <p:cNvPr id="9" name="TextBox 8"/>
          <p:cNvSpPr txBox="1"/>
          <p:nvPr/>
        </p:nvSpPr>
        <p:spPr>
          <a:xfrm>
            <a:off x="5529064" y="1772816"/>
            <a:ext cx="3816424" cy="307777"/>
          </a:xfrm>
          <a:prstGeom prst="rect">
            <a:avLst/>
          </a:prstGeom>
          <a:noFill/>
        </p:spPr>
        <p:txBody>
          <a:bodyPr wrap="square" rtlCol="0">
            <a:spAutoFit/>
          </a:bodyPr>
          <a:lstStyle/>
          <a:p>
            <a:r>
              <a:rPr lang="en-US" sz="1400" dirty="0" smtClean="0"/>
              <a:t>Time-varying and indefinite</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Inexact Probability </a:t>
            </a:r>
            <a:r>
              <a:rPr lang="en-US" dirty="0" err="1" smtClean="0"/>
              <a:t>vs</a:t>
            </a:r>
            <a:r>
              <a:rPr lang="en-US" dirty="0" smtClean="0"/>
              <a:t> Probability</a:t>
            </a:r>
            <a:endParaRPr lang="en-US" dirty="0"/>
          </a:p>
        </p:txBody>
      </p:sp>
      <p:sp>
        <p:nvSpPr>
          <p:cNvPr id="3" name="Content Placeholder 2"/>
          <p:cNvSpPr>
            <a:spLocks noGrp="1"/>
          </p:cNvSpPr>
          <p:nvPr>
            <p:ph idx="1"/>
          </p:nvPr>
        </p:nvSpPr>
        <p:spPr>
          <a:xfrm>
            <a:off x="416496" y="1196752"/>
            <a:ext cx="9161330" cy="4857750"/>
          </a:xfrm>
        </p:spPr>
        <p:txBody>
          <a:bodyPr/>
          <a:lstStyle/>
          <a:p>
            <a:r>
              <a:rPr lang="en-US" sz="1400" b="1" dirty="0" smtClean="0"/>
              <a:t>Probability of Greece Leaving the Eurozone</a:t>
            </a:r>
            <a:endParaRPr lang="en-US" sz="1400" b="1" dirty="0"/>
          </a:p>
        </p:txBody>
      </p:sp>
      <p:sp>
        <p:nvSpPr>
          <p:cNvPr id="4" name="Slide Number Placeholder 3"/>
          <p:cNvSpPr>
            <a:spLocks noGrp="1"/>
          </p:cNvSpPr>
          <p:nvPr>
            <p:ph type="sldNum" sz="quarter" idx="10"/>
          </p:nvPr>
        </p:nvSpPr>
        <p:spPr/>
        <p:txBody>
          <a:bodyPr/>
          <a:lstStyle/>
          <a:p>
            <a:pPr algn="r">
              <a:defRPr/>
            </a:pPr>
            <a:fld id="{943E745F-13F6-47AF-9AFB-B9DF97A31591}" type="slidenum">
              <a:rPr lang="en-US" smtClean="0"/>
              <a:pPr algn="r">
                <a:defRPr/>
              </a:pPr>
              <a:t>5</a:t>
            </a:fld>
            <a:endParaRPr lang="en-US" dirty="0"/>
          </a:p>
        </p:txBody>
      </p:sp>
      <p:sp>
        <p:nvSpPr>
          <p:cNvPr id="6" name="TextBox 5"/>
          <p:cNvSpPr txBox="1"/>
          <p:nvPr/>
        </p:nvSpPr>
        <p:spPr>
          <a:xfrm>
            <a:off x="632520" y="4941168"/>
            <a:ext cx="5544616" cy="1054135"/>
          </a:xfrm>
          <a:prstGeom prst="rect">
            <a:avLst/>
          </a:prstGeom>
          <a:noFill/>
        </p:spPr>
        <p:txBody>
          <a:bodyPr wrap="square" rtlCol="0">
            <a:spAutoFit/>
          </a:bodyPr>
          <a:lstStyle/>
          <a:p>
            <a:pPr fontAlgn="base"/>
            <a:r>
              <a:rPr lang="en-US" sz="1050" i="1" dirty="0" smtClean="0"/>
              <a:t>Note</a:t>
            </a:r>
            <a:r>
              <a:rPr lang="en-US" sz="1050" dirty="0" smtClean="0"/>
              <a:t>: </a:t>
            </a:r>
            <a:r>
              <a:rPr lang="en-US" sz="1050" dirty="0" err="1" smtClean="0"/>
              <a:t>Epanechikov</a:t>
            </a:r>
            <a:r>
              <a:rPr lang="en-US" sz="1050" dirty="0" smtClean="0"/>
              <a:t> kernel, bandwidth = 7.2580</a:t>
            </a:r>
          </a:p>
          <a:p>
            <a:pPr fontAlgn="base"/>
            <a:r>
              <a:rPr lang="en-US" sz="1050" i="1" dirty="0" smtClean="0"/>
              <a:t>Source</a:t>
            </a:r>
            <a:r>
              <a:rPr lang="en-US" sz="1050" dirty="0" smtClean="0"/>
              <a:t>: </a:t>
            </a:r>
            <a:r>
              <a:rPr lang="en-US" sz="1050" b="1" dirty="0" smtClean="0"/>
              <a:t>AIECE General Report Submitted to the Spring 2012 General Meeting of the Association of European Conjuncture Institutes</a:t>
            </a:r>
          </a:p>
          <a:p>
            <a:pPr fontAlgn="base"/>
            <a:r>
              <a:rPr lang="en-US" sz="1050" dirty="0" smtClean="0"/>
              <a:t>(survey before 1 Apr, 29 institutes surveyed, 22 respondents)</a:t>
            </a:r>
          </a:p>
          <a:p>
            <a:pPr fontAlgn="base"/>
            <a:r>
              <a:rPr lang="en-US" sz="1000" b="1" dirty="0" smtClean="0">
                <a:hlinkClick r:id="rId3"/>
              </a:rPr>
              <a:t>http://www.kof.ethz.ch/de/publikationen/p/kof-studien/2543/</a:t>
            </a:r>
            <a:endParaRPr lang="en-US" sz="1000" b="1" dirty="0" smtClean="0"/>
          </a:p>
          <a:p>
            <a:pPr fontAlgn="base"/>
            <a:r>
              <a:rPr lang="en-US" sz="1050" dirty="0" smtClean="0">
                <a:hlinkClick r:id="rId4"/>
              </a:rPr>
              <a:t>http://www.voxeu.org/article/eurozone-crisis-what-do-economists-think</a:t>
            </a:r>
            <a:endParaRPr lang="en-US" dirty="0"/>
          </a:p>
        </p:txBody>
      </p:sp>
      <p:sp>
        <p:nvSpPr>
          <p:cNvPr id="8" name="TextBox 7"/>
          <p:cNvSpPr txBox="1"/>
          <p:nvPr/>
        </p:nvSpPr>
        <p:spPr>
          <a:xfrm>
            <a:off x="920552" y="1700808"/>
            <a:ext cx="3816424" cy="307777"/>
          </a:xfrm>
          <a:prstGeom prst="rect">
            <a:avLst/>
          </a:prstGeom>
          <a:noFill/>
        </p:spPr>
        <p:txBody>
          <a:bodyPr wrap="square" rtlCol="0">
            <a:spAutoFit/>
          </a:bodyPr>
          <a:lstStyle/>
          <a:p>
            <a:r>
              <a:rPr lang="en-US" sz="1400" dirty="0" smtClean="0"/>
              <a:t>Highly heterogeneous</a:t>
            </a:r>
            <a:endParaRPr lang="en-US" sz="1400" dirty="0"/>
          </a:p>
        </p:txBody>
      </p:sp>
      <p:sp>
        <p:nvSpPr>
          <p:cNvPr id="9" name="TextBox 8"/>
          <p:cNvSpPr txBox="1"/>
          <p:nvPr/>
        </p:nvSpPr>
        <p:spPr>
          <a:xfrm>
            <a:off x="5529064" y="1772816"/>
            <a:ext cx="3816424" cy="307777"/>
          </a:xfrm>
          <a:prstGeom prst="rect">
            <a:avLst/>
          </a:prstGeom>
          <a:noFill/>
        </p:spPr>
        <p:txBody>
          <a:bodyPr wrap="square" rtlCol="0">
            <a:spAutoFit/>
          </a:bodyPr>
          <a:lstStyle/>
          <a:p>
            <a:r>
              <a:rPr lang="en-US" sz="1400" dirty="0" smtClean="0"/>
              <a:t>Time-varying and indefinite</a:t>
            </a:r>
            <a:endParaRPr lang="en-US" sz="1400" dirty="0"/>
          </a:p>
        </p:txBody>
      </p:sp>
      <p:graphicFrame>
        <p:nvGraphicFramePr>
          <p:cNvPr id="10" name="Table 9"/>
          <p:cNvGraphicFramePr>
            <a:graphicFrameLocks noGrp="1"/>
          </p:cNvGraphicFramePr>
          <p:nvPr/>
        </p:nvGraphicFramePr>
        <p:xfrm>
          <a:off x="2504728" y="1988840"/>
          <a:ext cx="4464496" cy="1828800"/>
        </p:xfrm>
        <a:graphic>
          <a:graphicData uri="http://schemas.openxmlformats.org/drawingml/2006/table">
            <a:tbl>
              <a:tblPr firstRow="1" bandRow="1">
                <a:tableStyleId>{5C22544A-7EE6-4342-B048-85BDC9FD1C3A}</a:tableStyleId>
              </a:tblPr>
              <a:tblGrid>
                <a:gridCol w="2232248"/>
                <a:gridCol w="2232248"/>
              </a:tblGrid>
              <a:tr h="288032">
                <a:tc>
                  <a:txBody>
                    <a:bodyPr/>
                    <a:lstStyle/>
                    <a:p>
                      <a:endParaRPr lang="en-US" dirty="0"/>
                    </a:p>
                  </a:txBody>
                  <a:tcPr/>
                </a:tc>
                <a:tc>
                  <a:txBody>
                    <a:bodyPr/>
                    <a:lstStyle/>
                    <a:p>
                      <a:endParaRPr lang="en-US"/>
                    </a:p>
                  </a:txBody>
                  <a:tcPr/>
                </a:tc>
              </a:tr>
              <a:tr h="288032">
                <a:tc>
                  <a:txBody>
                    <a:bodyPr/>
                    <a:lstStyle/>
                    <a:p>
                      <a:r>
                        <a:rPr lang="en-US" dirty="0" smtClean="0"/>
                        <a:t>Interval</a:t>
                      </a:r>
                      <a:r>
                        <a:rPr lang="en-US" baseline="0" dirty="0" smtClean="0"/>
                        <a:t> Probability</a:t>
                      </a:r>
                      <a:endParaRPr lang="en-US" dirty="0"/>
                    </a:p>
                  </a:txBody>
                  <a:tcPr/>
                </a:tc>
                <a:tc>
                  <a:txBody>
                    <a:bodyPr/>
                    <a:lstStyle/>
                    <a:p>
                      <a:endParaRPr lang="en-US"/>
                    </a:p>
                  </a:txBody>
                  <a:tcPr/>
                </a:tc>
              </a:tr>
              <a:tr h="288032">
                <a:tc>
                  <a:txBody>
                    <a:bodyPr/>
                    <a:lstStyle/>
                    <a:p>
                      <a:r>
                        <a:rPr lang="en-US" dirty="0" smtClean="0"/>
                        <a:t>Previsions</a:t>
                      </a:r>
                      <a:endParaRPr lang="en-US" dirty="0"/>
                    </a:p>
                  </a:txBody>
                  <a:tcPr/>
                </a:tc>
                <a:tc>
                  <a:txBody>
                    <a:bodyPr/>
                    <a:lstStyle/>
                    <a:p>
                      <a:endParaRPr lang="en-US"/>
                    </a:p>
                  </a:txBody>
                  <a:tcPr/>
                </a:tc>
              </a:tr>
              <a:tr h="288032">
                <a:tc>
                  <a:txBody>
                    <a:bodyPr/>
                    <a:lstStyle/>
                    <a:p>
                      <a:endParaRPr lang="en-US" dirty="0"/>
                    </a:p>
                  </a:txBody>
                  <a:tcPr/>
                </a:tc>
                <a:tc>
                  <a:txBody>
                    <a:bodyPr/>
                    <a:lstStyle/>
                    <a:p>
                      <a:endParaRPr lang="en-US"/>
                    </a:p>
                  </a:txBody>
                  <a:tcPr/>
                </a:tc>
              </a:tr>
              <a:tr h="288032">
                <a:tc>
                  <a:txBody>
                    <a:bodyPr/>
                    <a:lstStyle/>
                    <a:p>
                      <a:endParaRPr lang="en-US"/>
                    </a:p>
                  </a:txBody>
                  <a:tcPr/>
                </a:tc>
                <a:tc>
                  <a:txBody>
                    <a:bodyPr/>
                    <a:lstStyle/>
                    <a:p>
                      <a:endParaRPr lang="en-US" dirty="0"/>
                    </a:p>
                  </a:txBody>
                  <a:tcPr/>
                </a:tc>
              </a:tr>
            </a:tbl>
          </a:graphicData>
        </a:graphic>
      </p:graphicFrame>
      <p:graphicFrame>
        <p:nvGraphicFramePr>
          <p:cNvPr id="11" name="Table 10"/>
          <p:cNvGraphicFramePr>
            <a:graphicFrameLocks noGrp="1"/>
          </p:cNvGraphicFramePr>
          <p:nvPr/>
        </p:nvGraphicFramePr>
        <p:xfrm>
          <a:off x="128464" y="3140968"/>
          <a:ext cx="4464496" cy="2377440"/>
        </p:xfrm>
        <a:graphic>
          <a:graphicData uri="http://schemas.openxmlformats.org/drawingml/2006/table">
            <a:tbl>
              <a:tblPr firstRow="1" bandRow="1">
                <a:tableStyleId>{5C22544A-7EE6-4342-B048-85BDC9FD1C3A}</a:tableStyleId>
              </a:tblPr>
              <a:tblGrid>
                <a:gridCol w="2232248"/>
                <a:gridCol w="2232248"/>
              </a:tblGrid>
              <a:tr h="288032">
                <a:tc>
                  <a:txBody>
                    <a:bodyPr/>
                    <a:lstStyle/>
                    <a:p>
                      <a:r>
                        <a:rPr lang="en-US" dirty="0" smtClean="0"/>
                        <a:t>Interpretation</a:t>
                      </a:r>
                      <a:endParaRPr lang="en-US" dirty="0"/>
                    </a:p>
                  </a:txBody>
                  <a:tcPr/>
                </a:tc>
                <a:tc>
                  <a:txBody>
                    <a:bodyPr/>
                    <a:lstStyle/>
                    <a:p>
                      <a:endParaRPr lang="en-US" dirty="0"/>
                    </a:p>
                  </a:txBody>
                  <a:tcPr/>
                </a:tc>
              </a:tr>
              <a:tr h="288032">
                <a:tc>
                  <a:txBody>
                    <a:bodyPr/>
                    <a:lstStyle/>
                    <a:p>
                      <a:r>
                        <a:rPr lang="en-US" dirty="0" err="1" smtClean="0"/>
                        <a:t>Frequentist</a:t>
                      </a:r>
                      <a:endParaRPr lang="en-US" dirty="0"/>
                    </a:p>
                  </a:txBody>
                  <a:tcPr/>
                </a:tc>
                <a:tc>
                  <a:txBody>
                    <a:bodyPr/>
                    <a:lstStyle/>
                    <a:p>
                      <a:r>
                        <a:rPr lang="en-US" dirty="0" smtClean="0"/>
                        <a:t>Repeated</a:t>
                      </a:r>
                      <a:r>
                        <a:rPr lang="en-US" baseline="0" dirty="0" smtClean="0"/>
                        <a:t> Events</a:t>
                      </a:r>
                      <a:endParaRPr lang="en-US" dirty="0"/>
                    </a:p>
                  </a:txBody>
                  <a:tcPr/>
                </a:tc>
              </a:tr>
              <a:tr h="288032">
                <a:tc>
                  <a:txBody>
                    <a:bodyPr/>
                    <a:lstStyle/>
                    <a:p>
                      <a:r>
                        <a:rPr lang="en-US" dirty="0" smtClean="0"/>
                        <a:t>Bayesian</a:t>
                      </a:r>
                      <a:r>
                        <a:rPr lang="en-US" baseline="0" dirty="0" smtClean="0"/>
                        <a:t> Objectivist</a:t>
                      </a:r>
                      <a:endParaRPr lang="en-US" dirty="0"/>
                    </a:p>
                  </a:txBody>
                  <a:tcPr/>
                </a:tc>
                <a:tc>
                  <a:txBody>
                    <a:bodyPr/>
                    <a:lstStyle/>
                    <a:p>
                      <a:endParaRPr lang="en-US"/>
                    </a:p>
                  </a:txBody>
                  <a:tcPr/>
                </a:tc>
              </a:tr>
              <a:tr h="288032">
                <a:tc>
                  <a:txBody>
                    <a:bodyPr/>
                    <a:lstStyle/>
                    <a:p>
                      <a:r>
                        <a:rPr lang="en-US" dirty="0" smtClean="0"/>
                        <a:t>Bayesian Subjectivist</a:t>
                      </a:r>
                      <a:endParaRPr lang="en-US" dirty="0"/>
                    </a:p>
                  </a:txBody>
                  <a:tcPr/>
                </a:tc>
                <a:tc>
                  <a:txBody>
                    <a:bodyPr/>
                    <a:lstStyle/>
                    <a:p>
                      <a:endParaRPr lang="en-US"/>
                    </a:p>
                  </a:txBody>
                  <a:tcPr/>
                </a:tc>
              </a:tr>
              <a:tr h="288032">
                <a:tc>
                  <a:txBody>
                    <a:bodyPr/>
                    <a:lstStyle/>
                    <a:p>
                      <a:endParaRPr lang="en-US"/>
                    </a:p>
                  </a:txBody>
                  <a:tcPr/>
                </a:tc>
                <a:tc>
                  <a:txBody>
                    <a:bodyPr/>
                    <a:lstStyle/>
                    <a:p>
                      <a:endParaRPr lang="en-US"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Legal Aspects of Exit and Breakup</a:t>
            </a:r>
            <a:endParaRPr lang="en-GB" dirty="0"/>
          </a:p>
        </p:txBody>
      </p:sp>
      <p:sp>
        <p:nvSpPr>
          <p:cNvPr id="3" name="Title 2"/>
          <p:cNvSpPr>
            <a:spLocks noGrp="1"/>
          </p:cNvSpPr>
          <p:nvPr>
            <p:ph type="title"/>
          </p:nvPr>
        </p:nvSpPr>
        <p:spPr/>
        <p:txBody>
          <a:bodyPr/>
          <a:lstStyle/>
          <a:p>
            <a:r>
              <a:rPr lang="en-GB" dirty="0" smtClean="0"/>
              <a:t>Tail events with serious consequences</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488" y="404664"/>
            <a:ext cx="9161331" cy="488950"/>
          </a:xfrm>
        </p:spPr>
        <p:txBody>
          <a:bodyPr/>
          <a:lstStyle/>
          <a:p>
            <a:r>
              <a:rPr lang="en-GB" sz="1800" dirty="0" smtClean="0"/>
              <a:t>EUR Exit/Breakup – Legal jurisdiction matters most</a:t>
            </a:r>
            <a:endParaRPr lang="en-GB" sz="1800" dirty="0"/>
          </a:p>
        </p:txBody>
      </p:sp>
      <p:sp>
        <p:nvSpPr>
          <p:cNvPr id="3" name="Content Placeholder 2"/>
          <p:cNvSpPr>
            <a:spLocks noGrp="1"/>
          </p:cNvSpPr>
          <p:nvPr>
            <p:ph idx="1"/>
          </p:nvPr>
        </p:nvSpPr>
        <p:spPr>
          <a:xfrm>
            <a:off x="330200" y="1524006"/>
            <a:ext cx="9047162" cy="4746625"/>
          </a:xfrm>
        </p:spPr>
        <p:txBody>
          <a:bodyPr/>
          <a:lstStyle/>
          <a:p>
            <a:pPr>
              <a:spcAft>
                <a:spcPts val="0"/>
              </a:spcAft>
            </a:pPr>
            <a:r>
              <a:rPr lang="en-GB" sz="1600" i="1" dirty="0" smtClean="0"/>
              <a:t>Local Courts</a:t>
            </a:r>
            <a:endParaRPr lang="en-GB" sz="1600" dirty="0" smtClean="0"/>
          </a:p>
          <a:p>
            <a:pPr lvl="0"/>
            <a:r>
              <a:rPr lang="en-GB" b="1" dirty="0" smtClean="0"/>
              <a:t>Specific Legislation</a:t>
            </a:r>
            <a:r>
              <a:rPr lang="en-GB" dirty="0" smtClean="0"/>
              <a:t> (a currency law) for Redenomination of Local Contracts into new currency can bind courts and overrule any contractual terms. It is particularly likely that contractual terms will be changed to </a:t>
            </a:r>
            <a:r>
              <a:rPr lang="en-GB" dirty="0" err="1" smtClean="0"/>
              <a:t>redenominate</a:t>
            </a:r>
            <a:r>
              <a:rPr lang="en-GB" dirty="0" smtClean="0"/>
              <a:t> all local law contracts.</a:t>
            </a:r>
          </a:p>
          <a:p>
            <a:pPr>
              <a:spcBef>
                <a:spcPts val="0"/>
              </a:spcBef>
              <a:spcAft>
                <a:spcPts val="0"/>
              </a:spcAft>
            </a:pPr>
            <a:r>
              <a:rPr lang="en-GB" sz="1600" i="1" dirty="0" smtClean="0"/>
              <a:t>English Courts</a:t>
            </a:r>
            <a:endParaRPr lang="en-GB" sz="1600" dirty="0" smtClean="0"/>
          </a:p>
          <a:p>
            <a:pPr lvl="0"/>
            <a:r>
              <a:rPr lang="en-GB" b="1" dirty="0" smtClean="0"/>
              <a:t>Lawful and Consensual Process (e.g., Art 50 TFEU) implies application of </a:t>
            </a:r>
            <a:r>
              <a:rPr lang="en-GB" b="1" i="1" dirty="0" smtClean="0"/>
              <a:t>Lex Monetae</a:t>
            </a:r>
            <a:r>
              <a:rPr lang="en-GB" b="1" dirty="0" smtClean="0"/>
              <a:t> principle</a:t>
            </a:r>
            <a:r>
              <a:rPr lang="en-GB" dirty="0" smtClean="0"/>
              <a:t>: if legal nexus is to the exiting country then redenomination can happen in some cases. Otherwise, the euro will remain the currency of payments.</a:t>
            </a:r>
          </a:p>
          <a:p>
            <a:pPr lvl="0"/>
            <a:r>
              <a:rPr lang="en-GB" b="1" dirty="0" smtClean="0"/>
              <a:t>Unlawful and Unilateral Withdrawal - No redenomination</a:t>
            </a:r>
            <a:r>
              <a:rPr lang="en-GB" dirty="0" smtClean="0"/>
              <a:t> - As the UK is signatory to the Treaties, unlawful withdrawal is manifestly contrary to UK public policy and no redenomination will likely be allowed.</a:t>
            </a:r>
          </a:p>
          <a:p>
            <a:pPr lvl="0"/>
            <a:r>
              <a:rPr lang="en-GB" b="1" dirty="0" smtClean="0"/>
              <a:t>EU Directive/UK Statute to redenominate</a:t>
            </a:r>
            <a:r>
              <a:rPr lang="en-GB" dirty="0" smtClean="0"/>
              <a:t> and ensure continuity of contract: English court must uphold UK statute and/or interpret UK statute so as to be in agreement with EU directive and </a:t>
            </a:r>
            <a:r>
              <a:rPr lang="en-GB" dirty="0" err="1" smtClean="0"/>
              <a:t>redenominate</a:t>
            </a:r>
            <a:r>
              <a:rPr lang="en-GB" dirty="0" smtClean="0"/>
              <a:t>.</a:t>
            </a:r>
          </a:p>
          <a:p>
            <a:pPr>
              <a:spcBef>
                <a:spcPts val="0"/>
              </a:spcBef>
              <a:spcAft>
                <a:spcPts val="0"/>
              </a:spcAft>
            </a:pPr>
            <a:r>
              <a:rPr lang="en-GB" sz="1600" i="1" dirty="0" smtClean="0"/>
              <a:t>NY/Other Courts</a:t>
            </a:r>
            <a:endParaRPr lang="en-GB" sz="1600" dirty="0" smtClean="0"/>
          </a:p>
          <a:p>
            <a:pPr lvl="0"/>
            <a:r>
              <a:rPr lang="en-GB" b="1" i="1" dirty="0" smtClean="0"/>
              <a:t>Lex Monetae</a:t>
            </a:r>
            <a:r>
              <a:rPr lang="en-GB" b="1" dirty="0" smtClean="0"/>
              <a:t> principle</a:t>
            </a:r>
            <a:r>
              <a:rPr lang="en-GB" dirty="0" smtClean="0"/>
              <a:t>: If legal nexus is to the exiting country then redenominate. Otherwise, leave in euro.</a:t>
            </a:r>
          </a:p>
          <a:p>
            <a:pPr lvl="0"/>
            <a:r>
              <a:rPr lang="en-GB" b="1" dirty="0" smtClean="0"/>
              <a:t>NY (or other) Statute to redenominate and ensure continuity of contract</a:t>
            </a:r>
            <a:r>
              <a:rPr lang="en-GB" dirty="0" smtClean="0"/>
              <a:t>. NY courts must uphold NY State legislation and </a:t>
            </a:r>
            <a:r>
              <a:rPr lang="en-GB" dirty="0" err="1" smtClean="0"/>
              <a:t>redenominate</a:t>
            </a:r>
            <a:r>
              <a:rPr lang="en-GB" dirty="0" smtClean="0"/>
              <a:t> contracts if so directed.</a:t>
            </a:r>
          </a:p>
          <a:p>
            <a:pPr lvl="1">
              <a:buClr>
                <a:schemeClr val="tx1"/>
              </a:buClr>
              <a:buFont typeface="Wingdings" pitchFamily="2" charset="2"/>
              <a:buChar char="§"/>
            </a:pPr>
            <a:endParaRPr lang="en-GB" sz="1600" dirty="0"/>
          </a:p>
        </p:txBody>
      </p:sp>
      <p:sp>
        <p:nvSpPr>
          <p:cNvPr id="5" name="Text Box 4"/>
          <p:cNvSpPr txBox="1">
            <a:spLocks noChangeArrowheads="1"/>
          </p:cNvSpPr>
          <p:nvPr>
            <p:custDataLst>
              <p:tags r:id="rId1"/>
            </p:custDataLst>
          </p:nvPr>
        </p:nvSpPr>
        <p:spPr bwMode="auto">
          <a:xfrm>
            <a:off x="330202" y="1143000"/>
            <a:ext cx="9047163" cy="336550"/>
          </a:xfrm>
          <a:prstGeom prst="rect">
            <a:avLst/>
          </a:prstGeom>
          <a:noFill/>
          <a:ln w="9525" algn="ctr">
            <a:noFill/>
            <a:miter lim="800000"/>
            <a:headEnd/>
            <a:tailEnd/>
          </a:ln>
        </p:spPr>
        <p:txBody>
          <a:bodyPr lIns="25200" tIns="0" rIns="94559" bIns="17193"/>
          <a:lstStyle/>
          <a:p>
            <a:pPr algn="l" defTabSz="858838"/>
            <a:r>
              <a:rPr lang="en-GB" sz="1600" b="1" dirty="0" smtClean="0"/>
              <a:t>Guidance but no certainty</a:t>
            </a:r>
            <a:endParaRPr lang="en-GB" sz="1600" b="1" dirty="0"/>
          </a:p>
        </p:txBody>
      </p:sp>
      <p:sp>
        <p:nvSpPr>
          <p:cNvPr id="8" name="Slide Number Placeholder 3"/>
          <p:cNvSpPr txBox="1">
            <a:spLocks/>
          </p:cNvSpPr>
          <p:nvPr/>
        </p:nvSpPr>
        <p:spPr>
          <a:xfrm>
            <a:off x="7376193" y="6543675"/>
            <a:ext cx="2285603" cy="2286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66A6A5-9517-497A-9417-A59F9F3B4559}" type="slidenum">
              <a:rPr kumimoji="0" lang="en-GB" sz="1000" b="0" i="0" u="none" strike="noStrike" kern="1200" cap="none" spc="0" normalizeH="0" baseline="0" noProof="0" smtClean="0">
                <a:ln>
                  <a:noFill/>
                </a:ln>
                <a:solidFill>
                  <a:schemeClr val="accent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000" b="0" i="0" u="none" strike="noStrike" kern="1200" cap="none" spc="0" normalizeH="0" baseline="0" noProof="0" dirty="0">
              <a:ln>
                <a:noFill/>
              </a:ln>
              <a:solidFill>
                <a:schemeClr val="accent2"/>
              </a:solidFill>
              <a:effectLst/>
              <a:uLnTx/>
              <a:uFillTx/>
              <a:latin typeface="+mn-lt"/>
              <a:ea typeface="+mn-ea"/>
              <a:cs typeface="+mn-cs"/>
            </a:endParaRPr>
          </a:p>
        </p:txBody>
      </p:sp>
      <p:sp>
        <p:nvSpPr>
          <p:cNvPr id="10" name="Text Placeholder 2"/>
          <p:cNvSpPr txBox="1">
            <a:spLocks/>
          </p:cNvSpPr>
          <p:nvPr/>
        </p:nvSpPr>
        <p:spPr>
          <a:xfrm>
            <a:off x="266403" y="6400800"/>
            <a:ext cx="8568000" cy="231856"/>
          </a:xfrm>
          <a:prstGeom prst="rect">
            <a:avLst/>
          </a:prstGeom>
        </p:spPr>
        <p:txBody>
          <a:bodyPr/>
          <a:lstStyle/>
          <a:p>
            <a:pPr marL="0" marR="0" lvl="0" indent="0" algn="l" defTabSz="957263" rtl="0" eaLnBrk="1" fontAlgn="base" latinLnBrk="0" hangingPunct="1">
              <a:lnSpc>
                <a:spcPct val="100000"/>
              </a:lnSpc>
              <a:spcBef>
                <a:spcPct val="45000"/>
              </a:spcBef>
              <a:spcAft>
                <a:spcPct val="45000"/>
              </a:spcAft>
              <a:buClr>
                <a:srgbClr val="CC3300"/>
              </a:buClr>
              <a:buSzTx/>
              <a:buFontTx/>
              <a:buNone/>
              <a:tabLst/>
              <a:defRPr/>
            </a:pPr>
            <a:r>
              <a:rPr kumimoji="0" lang="en-GB" sz="900" b="0" i="0" u="none" strike="noStrike" kern="0" cap="none" spc="0" normalizeH="0" baseline="0" noProof="0" dirty="0" smtClean="0">
                <a:ln>
                  <a:noFill/>
                </a:ln>
                <a:solidFill>
                  <a:schemeClr val="tx1"/>
                </a:solidFill>
                <a:effectLst/>
                <a:uLnTx/>
                <a:uFillTx/>
                <a:latin typeface="+mn-lt"/>
                <a:ea typeface="+mn-ea"/>
                <a:cs typeface="Arial Unicode MS" pitchFamily="34" charset="-128"/>
              </a:rPr>
              <a:t>Source: Currency risk</a:t>
            </a:r>
            <a:r>
              <a:rPr kumimoji="0" lang="en-GB" sz="900" b="0" i="0" u="none" strike="noStrike" kern="0" cap="none" spc="0" normalizeH="0" noProof="0" dirty="0" smtClean="0">
                <a:ln>
                  <a:noFill/>
                </a:ln>
                <a:solidFill>
                  <a:schemeClr val="tx1"/>
                </a:solidFill>
                <a:effectLst/>
                <a:uLnTx/>
                <a:uFillTx/>
                <a:latin typeface="+mn-lt"/>
                <a:ea typeface="+mn-ea"/>
                <a:cs typeface="Arial Unicode MS" pitchFamily="34" charset="-128"/>
              </a:rPr>
              <a:t> in a </a:t>
            </a:r>
            <a:r>
              <a:rPr kumimoji="0" lang="en-GB" sz="900" b="0" i="0" u="none" strike="noStrike" kern="0" cap="none" spc="0" normalizeH="0" noProof="0" dirty="0" err="1" smtClean="0">
                <a:ln>
                  <a:noFill/>
                </a:ln>
                <a:solidFill>
                  <a:schemeClr val="tx1"/>
                </a:solidFill>
                <a:effectLst/>
                <a:uLnTx/>
                <a:uFillTx/>
                <a:latin typeface="+mn-lt"/>
                <a:ea typeface="+mn-ea"/>
                <a:cs typeface="Arial Unicode MS" pitchFamily="34" charset="-128"/>
              </a:rPr>
              <a:t>Eurozone</a:t>
            </a:r>
            <a:r>
              <a:rPr kumimoji="0" lang="en-GB" sz="900" b="0" i="0" u="none" strike="noStrike" kern="0" cap="none" spc="0" normalizeH="0" noProof="0" dirty="0" smtClean="0">
                <a:ln>
                  <a:noFill/>
                </a:ln>
                <a:solidFill>
                  <a:schemeClr val="tx1"/>
                </a:solidFill>
                <a:effectLst/>
                <a:uLnTx/>
                <a:uFillTx/>
                <a:latin typeface="+mn-lt"/>
                <a:ea typeface="+mn-ea"/>
                <a:cs typeface="Arial Unicode MS" pitchFamily="34" charset="-128"/>
              </a:rPr>
              <a:t> break-up-Legal Aspects,</a:t>
            </a:r>
            <a:r>
              <a:rPr lang="en-GB" sz="900" kern="0" dirty="0" smtClean="0">
                <a:cs typeface="Arial Unicode MS" pitchFamily="34" charset="-128"/>
              </a:rPr>
              <a:t> Nomura Insights, 18 November 2011</a:t>
            </a:r>
            <a:endParaRPr kumimoji="0" lang="en-GB" sz="900" b="0" i="0" u="none" strike="noStrike" kern="0" cap="none" spc="0" normalizeH="0" baseline="0" noProof="0" dirty="0">
              <a:ln>
                <a:noFill/>
              </a:ln>
              <a:solidFill>
                <a:schemeClr val="tx1"/>
              </a:solidFill>
              <a:effectLst/>
              <a:uLnTx/>
              <a:uFillTx/>
              <a:latin typeface="+mn-lt"/>
              <a:ea typeface="+mn-ea"/>
              <a:cs typeface="Arial Unicode MS" pitchFamily="34" charset="-128"/>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266403" y="6400800"/>
            <a:ext cx="8568000" cy="231856"/>
          </a:xfrm>
        </p:spPr>
        <p:txBody>
          <a:bodyPr/>
          <a:lstStyle/>
          <a:p>
            <a:r>
              <a:rPr lang="en-GB" sz="900" dirty="0" smtClean="0"/>
              <a:t>Source: “Leaving the euro zone: a user’s guide”, Eric </a:t>
            </a:r>
            <a:r>
              <a:rPr lang="en-GB" sz="900" dirty="0" err="1" smtClean="0"/>
              <a:t>Dor</a:t>
            </a:r>
            <a:r>
              <a:rPr lang="en-GB" sz="900" dirty="0" smtClean="0"/>
              <a:t>, IESEG School of Management, October 2011</a:t>
            </a:r>
            <a:endParaRPr lang="en-GB" sz="900" dirty="0"/>
          </a:p>
        </p:txBody>
      </p:sp>
      <p:sp>
        <p:nvSpPr>
          <p:cNvPr id="4" name="Content Placeholder 3"/>
          <p:cNvSpPr>
            <a:spLocks noGrp="1"/>
          </p:cNvSpPr>
          <p:nvPr>
            <p:ph sz="half" idx="2"/>
          </p:nvPr>
        </p:nvSpPr>
        <p:spPr/>
        <p:txBody>
          <a:bodyPr/>
          <a:lstStyle/>
          <a:p>
            <a:pPr>
              <a:buFont typeface="Arial" pitchFamily="34" charset="0"/>
              <a:buChar char="•"/>
            </a:pPr>
            <a:r>
              <a:rPr lang="en-GB" sz="1400" dirty="0" smtClean="0"/>
              <a:t>In the event of a unilateral withdrawal from the </a:t>
            </a:r>
            <a:r>
              <a:rPr lang="en-GB" sz="1400" dirty="0" err="1" smtClean="0"/>
              <a:t>eurozone</a:t>
            </a:r>
            <a:r>
              <a:rPr lang="en-GB" sz="1400" dirty="0"/>
              <a:t> </a:t>
            </a:r>
            <a:r>
              <a:rPr lang="en-GB" sz="1400" dirty="0" smtClean="0"/>
              <a:t>without official EU sanction, it will likely be up to the courts to decide which currency the parties were referring to when a contract was agreed.</a:t>
            </a:r>
          </a:p>
          <a:p>
            <a:pPr>
              <a:buFont typeface="Arial" pitchFamily="34" charset="0"/>
              <a:buChar char="•"/>
            </a:pPr>
            <a:r>
              <a:rPr lang="en-GB" sz="1400" dirty="0" smtClean="0"/>
              <a:t>This decision will  (usually) be made by a court under the law that governs the contract, although some contracts award non-exclusive jurisdiction</a:t>
            </a:r>
          </a:p>
          <a:p>
            <a:pPr>
              <a:buFont typeface="Arial" pitchFamily="34" charset="0"/>
              <a:buChar char="•"/>
            </a:pPr>
            <a:r>
              <a:rPr lang="en-GB" sz="1400" dirty="0" smtClean="0"/>
              <a:t>Generally, </a:t>
            </a:r>
            <a:r>
              <a:rPr lang="en-GB" sz="1400" b="1" dirty="0" smtClean="0"/>
              <a:t>domestic courts will redenominate </a:t>
            </a:r>
            <a:r>
              <a:rPr lang="en-GB" sz="1400" dirty="0" smtClean="0"/>
              <a:t>contracts into the new currency:</a:t>
            </a:r>
          </a:p>
          <a:p>
            <a:pPr lvl="2">
              <a:buFont typeface="Arial" pitchFamily="34" charset="0"/>
              <a:buChar char="•"/>
            </a:pPr>
            <a:r>
              <a:rPr lang="en-GB" sz="1400" dirty="0" smtClean="0"/>
              <a:t>Sovereign bonds issued under domestic law and traded domestically</a:t>
            </a:r>
          </a:p>
          <a:p>
            <a:pPr lvl="2">
              <a:buFont typeface="Arial" pitchFamily="34" charset="0"/>
              <a:buChar char="•"/>
            </a:pPr>
            <a:r>
              <a:rPr lang="en-GB" sz="1400" dirty="0" smtClean="0"/>
              <a:t>Loans between domestic banks and domestic borrowers</a:t>
            </a:r>
          </a:p>
          <a:p>
            <a:pPr lvl="2">
              <a:buFont typeface="Arial" pitchFamily="34" charset="0"/>
              <a:buChar char="•"/>
            </a:pPr>
            <a:r>
              <a:rPr lang="en-GB" sz="1400" dirty="0" smtClean="0"/>
              <a:t>Loans to a local borrower from a foreign bank, where repayments and interest were to be paid locally</a:t>
            </a:r>
          </a:p>
          <a:p>
            <a:pPr>
              <a:buFont typeface="Arial" pitchFamily="34" charset="0"/>
              <a:buChar char="•"/>
            </a:pPr>
            <a:r>
              <a:rPr lang="en-GB" sz="1400" dirty="0" smtClean="0"/>
              <a:t>Contracts under </a:t>
            </a:r>
            <a:r>
              <a:rPr lang="en-GB" sz="1400" b="1" dirty="0" smtClean="0"/>
              <a:t>foreign law will likely remain in </a:t>
            </a:r>
            <a:r>
              <a:rPr lang="en-GB" sz="1400" b="1" dirty="0" err="1" smtClean="0"/>
              <a:t>euros</a:t>
            </a:r>
            <a:r>
              <a:rPr lang="en-GB" sz="1400" dirty="0" smtClean="0"/>
              <a:t>, as determined by foreign courts:</a:t>
            </a:r>
          </a:p>
          <a:p>
            <a:pPr lvl="2">
              <a:buFont typeface="Arial" pitchFamily="34" charset="0"/>
              <a:buChar char="•"/>
            </a:pPr>
            <a:r>
              <a:rPr lang="en-GB" sz="1400" dirty="0" smtClean="0"/>
              <a:t>Sovereign bonds issued in </a:t>
            </a:r>
            <a:r>
              <a:rPr lang="en-GB" sz="1400" dirty="0" err="1" smtClean="0"/>
              <a:t>euros</a:t>
            </a:r>
            <a:r>
              <a:rPr lang="en-GB" sz="1400" dirty="0" smtClean="0"/>
              <a:t> directed at international investors and payable abroad </a:t>
            </a:r>
          </a:p>
          <a:p>
            <a:pPr lvl="2">
              <a:buFont typeface="Arial" pitchFamily="34" charset="0"/>
              <a:buChar char="•"/>
            </a:pPr>
            <a:r>
              <a:rPr lang="en-GB" sz="1400" dirty="0" smtClean="0"/>
              <a:t>Loans granted in </a:t>
            </a:r>
            <a:r>
              <a:rPr lang="en-GB" sz="1400" dirty="0" err="1" smtClean="0"/>
              <a:t>euros</a:t>
            </a:r>
            <a:r>
              <a:rPr lang="en-GB" sz="1400" dirty="0" smtClean="0"/>
              <a:t> by foreign banks to domestic borrowers where the borrower pays in the country of the lender</a:t>
            </a:r>
          </a:p>
          <a:p>
            <a:pPr lvl="1">
              <a:buNone/>
            </a:pPr>
            <a:endParaRPr lang="en-GB" sz="1400" dirty="0" smtClean="0"/>
          </a:p>
          <a:p>
            <a:pPr lvl="2">
              <a:buFont typeface="Arial" pitchFamily="34" charset="0"/>
              <a:buChar char="•"/>
            </a:pPr>
            <a:endParaRPr lang="en-GB" sz="1400" dirty="0"/>
          </a:p>
          <a:p>
            <a:pPr lvl="2">
              <a:buFont typeface="Arial" pitchFamily="34" charset="0"/>
              <a:buChar char="•"/>
            </a:pPr>
            <a:endParaRPr lang="en-GB" sz="1400" dirty="0" smtClean="0"/>
          </a:p>
          <a:p>
            <a:pPr lvl="2">
              <a:buFont typeface="Arial" pitchFamily="34" charset="0"/>
              <a:buChar char="•"/>
            </a:pPr>
            <a:endParaRPr lang="en-GB" sz="1400" dirty="0" smtClean="0"/>
          </a:p>
          <a:p>
            <a:pPr lvl="2">
              <a:buFont typeface="Arial" pitchFamily="34" charset="0"/>
              <a:buChar char="•"/>
            </a:pPr>
            <a:endParaRPr lang="en-GB" sz="1400" dirty="0"/>
          </a:p>
        </p:txBody>
      </p:sp>
      <p:sp>
        <p:nvSpPr>
          <p:cNvPr id="5" name="Text Placeholder 4"/>
          <p:cNvSpPr>
            <a:spLocks noGrp="1"/>
          </p:cNvSpPr>
          <p:nvPr>
            <p:ph type="body" sz="quarter" idx="15"/>
          </p:nvPr>
        </p:nvSpPr>
        <p:spPr/>
        <p:txBody>
          <a:bodyPr/>
          <a:lstStyle/>
          <a:p>
            <a:r>
              <a:rPr lang="en-GB" sz="1600" dirty="0" smtClean="0"/>
              <a:t>First pass at redenomination—how will it work? </a:t>
            </a:r>
            <a:endParaRPr lang="en-GB" sz="1600" dirty="0"/>
          </a:p>
        </p:txBody>
      </p:sp>
      <p:sp>
        <p:nvSpPr>
          <p:cNvPr id="6" name="Title 5"/>
          <p:cNvSpPr>
            <a:spLocks noGrp="1"/>
          </p:cNvSpPr>
          <p:nvPr>
            <p:ph type="title"/>
          </p:nvPr>
        </p:nvSpPr>
        <p:spPr/>
        <p:txBody>
          <a:bodyPr/>
          <a:lstStyle/>
          <a:p>
            <a:r>
              <a:rPr lang="en-GB" dirty="0" smtClean="0"/>
              <a:t>What are the risks for a foreign investor?</a:t>
            </a:r>
            <a:endParaRPr lang="en-GB" dirty="0"/>
          </a:p>
        </p:txBody>
      </p:sp>
      <p:sp>
        <p:nvSpPr>
          <p:cNvPr id="8" name="Slide Number Placeholder 3"/>
          <p:cNvSpPr txBox="1">
            <a:spLocks/>
          </p:cNvSpPr>
          <p:nvPr/>
        </p:nvSpPr>
        <p:spPr>
          <a:xfrm>
            <a:off x="7376193" y="6543675"/>
            <a:ext cx="2285603" cy="2286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66A6A5-9517-497A-9417-A59F9F3B4559}" type="slidenum">
              <a:rPr kumimoji="0" lang="en-GB" sz="1000" b="0" i="0" u="none" strike="noStrike" kern="1200" cap="none" spc="0" normalizeH="0" baseline="0" noProof="0" smtClean="0">
                <a:ln>
                  <a:noFill/>
                </a:ln>
                <a:solidFill>
                  <a:schemeClr val="accent2"/>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000" b="0" i="0" u="none" strike="noStrike" kern="120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LIDETYPE" val="STDCONTENT"/>
</p:tagLst>
</file>

<file path=ppt/tags/tag10.xml><?xml version="1.0" encoding="utf-8"?>
<p:tagLst xmlns:a="http://schemas.openxmlformats.org/drawingml/2006/main" xmlns:r="http://schemas.openxmlformats.org/officeDocument/2006/relationships" xmlns:p="http://schemas.openxmlformats.org/presentationml/2006/main">
  <p:tag name="SLIDETYPE" val="STDCONTENT"/>
</p:tagLst>
</file>

<file path=ppt/tags/tag11.xml><?xml version="1.0" encoding="utf-8"?>
<p:tagLst xmlns:a="http://schemas.openxmlformats.org/drawingml/2006/main" xmlns:r="http://schemas.openxmlformats.org/officeDocument/2006/relationships" xmlns:p="http://schemas.openxmlformats.org/presentationml/2006/main">
  <p:tag name="ENAME" val="SLIDESUBHDR"/>
  <p:tag name="IGNOREFONTNONCOMPLIANCE" val="0"/>
  <p:tag name="FONTNAME" val="Arial"/>
  <p:tag name="FONTSIZE" val="16"/>
  <p:tag name="FONTBOLD" val="-1"/>
  <p:tag name="FONTITALIC" val="0"/>
  <p:tag name="FONTULINE" val="0"/>
  <p:tag name="FONTSHADOW" val="0"/>
  <p:tag name="FONTALIGNMENT" val="1"/>
  <p:tag name="IGNORECOLORLINESNONCOMPLIANCE" val="0"/>
  <p:tag name="FONTCOLOR" val="3687680"/>
  <p:tag name="FILLVISIBLE" val="0"/>
  <p:tag name="FONTCOLORING" val="LB Green"/>
  <p:tag name="FILLCOLOR" val="3687680"/>
  <p:tag name="LINEVISIBLE" val="0"/>
  <p:tag name="LINECOLOR" val="3687680"/>
  <p:tag name="FILLCOLORING" val="No Fill"/>
  <p:tag name="LINECOLORING" val="No Line"/>
  <p:tag name="FONT_COLOR_SCHEME_INDEX" val="0"/>
  <p:tag name="FONT_COLOR_TYPE" val="1"/>
  <p:tag name="FILL_COLOR_SCHEME_INDEX" val="5"/>
  <p:tag name="FILL_COLOR_TYPE" val="2"/>
  <p:tag name="LINE_COLOR_SCHEME_INDEX" val="2"/>
  <p:tag name="LINE_COLOR_TYPE" val="2"/>
  <p:tag name="IGNOREPOSITIONNONCOMPLIANCE" val="0"/>
  <p:tag name="POSITIONTOP" val="102"/>
  <p:tag name="POSITIONLEFT" val="54"/>
  <p:tag name="IGNORESIZENONCOMPLIANCE" val="0"/>
  <p:tag name="SIZEWIDTH" val="684"/>
  <p:tag name="SIZEHEIGHT" val="30"/>
</p:tagLst>
</file>

<file path=ppt/tags/tag12.xml><?xml version="1.0" encoding="utf-8"?>
<p:tagLst xmlns:a="http://schemas.openxmlformats.org/drawingml/2006/main" xmlns:r="http://schemas.openxmlformats.org/officeDocument/2006/relationships" xmlns:p="http://schemas.openxmlformats.org/presentationml/2006/main">
  <p:tag name="ENAME" val="SLIDESUBHDR"/>
  <p:tag name="IGNOREFONTNONCOMPLIANCE" val="0"/>
  <p:tag name="FONTNAME" val="Arial"/>
  <p:tag name="FONTSIZE" val="16"/>
  <p:tag name="FONTBOLD" val="-1"/>
  <p:tag name="FONTITALIC" val="0"/>
  <p:tag name="FONTULINE" val="0"/>
  <p:tag name="FONTSHADOW" val="0"/>
  <p:tag name="FONTALIGNMENT" val="1"/>
  <p:tag name="IGNORECOLORLINESNONCOMPLIANCE" val="0"/>
  <p:tag name="FONTCOLOR" val="3687680"/>
  <p:tag name="FILLVISIBLE" val="0"/>
  <p:tag name="FONTCOLORING" val="LB Green"/>
  <p:tag name="FILLCOLOR" val="3687680"/>
  <p:tag name="LINEVISIBLE" val="0"/>
  <p:tag name="LINECOLOR" val="3687680"/>
  <p:tag name="FILLCOLORING" val="No Fill"/>
  <p:tag name="LINECOLORING" val="No Line"/>
  <p:tag name="FONT_COLOR_SCHEME_INDEX" val="0"/>
  <p:tag name="FONT_COLOR_TYPE" val="1"/>
  <p:tag name="FILL_COLOR_SCHEME_INDEX" val="5"/>
  <p:tag name="FILL_COLOR_TYPE" val="2"/>
  <p:tag name="LINE_COLOR_SCHEME_INDEX" val="2"/>
  <p:tag name="LINE_COLOR_TYPE" val="2"/>
  <p:tag name="IGNOREPOSITIONNONCOMPLIANCE" val="0"/>
  <p:tag name="POSITIONTOP" val="102"/>
  <p:tag name="POSITIONLEFT" val="54"/>
  <p:tag name="IGNORESIZENONCOMPLIANCE" val="0"/>
  <p:tag name="SIZEWIDTH" val="684"/>
  <p:tag name="SIZEHEIGHT" val="30"/>
</p:tagLst>
</file>

<file path=ppt/tags/tag13.xml><?xml version="1.0" encoding="utf-8"?>
<p:tagLst xmlns:a="http://schemas.openxmlformats.org/drawingml/2006/main" xmlns:r="http://schemas.openxmlformats.org/officeDocument/2006/relationships" xmlns:p="http://schemas.openxmlformats.org/presentationml/2006/main">
  <p:tag name="ENAME" val="SLIDESUBHDR"/>
  <p:tag name="IGNOREFONTNONCOMPLIANCE" val="0"/>
  <p:tag name="FONTNAME" val="Arial"/>
  <p:tag name="FONTSIZE" val="16"/>
  <p:tag name="FONTBOLD" val="-1"/>
  <p:tag name="FONTITALIC" val="0"/>
  <p:tag name="FONTULINE" val="0"/>
  <p:tag name="FONTSHADOW" val="0"/>
  <p:tag name="FONTALIGNMENT" val="1"/>
  <p:tag name="IGNORECOLORLINESNONCOMPLIANCE" val="0"/>
  <p:tag name="FONTCOLOR" val="3687680"/>
  <p:tag name="FILLVISIBLE" val="0"/>
  <p:tag name="FONTCOLORING" val="LB Green"/>
  <p:tag name="FILLCOLOR" val="3687680"/>
  <p:tag name="LINEVISIBLE" val="0"/>
  <p:tag name="LINECOLOR" val="3687680"/>
  <p:tag name="FILLCOLORING" val="No Fill"/>
  <p:tag name="LINECOLORING" val="No Line"/>
  <p:tag name="FONT_COLOR_SCHEME_INDEX" val="0"/>
  <p:tag name="FONT_COLOR_TYPE" val="1"/>
  <p:tag name="FILL_COLOR_SCHEME_INDEX" val="5"/>
  <p:tag name="FILL_COLOR_TYPE" val="2"/>
  <p:tag name="LINE_COLOR_SCHEME_INDEX" val="2"/>
  <p:tag name="LINE_COLOR_TYPE" val="2"/>
  <p:tag name="IGNOREPOSITIONNONCOMPLIANCE" val="0"/>
  <p:tag name="POSITIONTOP" val="102"/>
  <p:tag name="POSITIONLEFT" val="54"/>
  <p:tag name="IGNORESIZENONCOMPLIANCE" val="0"/>
  <p:tag name="SIZEWIDTH" val="684"/>
  <p:tag name="SIZEHEIGHT" val="30"/>
</p:tagLst>
</file>

<file path=ppt/tags/tag2.xml><?xml version="1.0" encoding="utf-8"?>
<p:tagLst xmlns:a="http://schemas.openxmlformats.org/drawingml/2006/main" xmlns:r="http://schemas.openxmlformats.org/officeDocument/2006/relationships" xmlns:p="http://schemas.openxmlformats.org/presentationml/2006/main">
  <p:tag name="ENAME" val="SLIDEHDR"/>
  <p:tag name="IGNOREFONTNONCOMPLIANCE" val="0"/>
  <p:tag name="FONTNAME" val="Times New Roman"/>
  <p:tag name="FONTSIZE" val="28"/>
  <p:tag name="FONTBOLD" val="0"/>
  <p:tag name="FONTITALIC" val="0"/>
  <p:tag name="FONTULINE" val="0"/>
  <p:tag name="FONTSHADOW" val="0"/>
  <p:tag name="FONTALIGNMENT" val="1"/>
  <p:tag name="IGNORECOLORLINESNONCOMPLIANCE" val="0"/>
  <p:tag name="FONTCOLOR" val="16777215"/>
  <p:tag name="FILLVISIBLE" val="0"/>
  <p:tag name="FONTCOLORING" val="Text"/>
  <p:tag name="LINEVISIBLE" val="0"/>
  <p:tag name="FILLCOLORING" val="No Fill"/>
  <p:tag name="LINECOLORING" val="No Line"/>
  <p:tag name="FONT_COLOR_SCHEME_INDEX" val="7"/>
  <p:tag name="FONT_COLOR_TYPE" val="2"/>
  <p:tag name="IGNOREPOSITIONNONCOMPLIANCE" val="0"/>
  <p:tag name="POSITIONTOP" val="42"/>
  <p:tag name="POSITIONLEFT" val="54"/>
  <p:tag name="IGNORESIZENONCOMPLIANCE" val="0"/>
  <p:tag name="SIZEWIDTH" val="684"/>
  <p:tag name="SIZEHEIGHT" val="42"/>
</p:tagLst>
</file>

<file path=ppt/tags/tag3.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2"/>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2106570"/>
  <p:tag name="FILL_COLOR_SCHEME_INDEX" val="0"/>
  <p:tag name="FILL_COLOR_TYPE" val="1"/>
  <p:tag name="LINEVISIBLE" val="-1"/>
  <p:tag name="LINECOLOR" val="2106570"/>
  <p:tag name="LINE_COLOR_SCHEME_INDEX" val="0"/>
  <p:tag name="LINE_COLOR_TYPE" val="1"/>
  <p:tag name="IGNOREPOSITIONNONCOMPLIANCE" val="0"/>
  <p:tag name="POSITIONTOP" val="133.875"/>
  <p:tag name="POSITIONLEFT" val="50.375"/>
  <p:tag name="IGNORESIZENONCOMPLIANCE" val="0"/>
  <p:tag name="SIZEWIDTH" val="350.5"/>
  <p:tag name="SIZEHEIGHT" val="17"/>
</p:tagLst>
</file>

<file path=ppt/tags/tag4.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2"/>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2106570"/>
  <p:tag name="FILL_COLOR_SCHEME_INDEX" val="0"/>
  <p:tag name="FILL_COLOR_TYPE" val="1"/>
  <p:tag name="LINEVISIBLE" val="-1"/>
  <p:tag name="LINECOLOR" val="2106570"/>
  <p:tag name="LINE_COLOR_SCHEME_INDEX" val="0"/>
  <p:tag name="LINE_COLOR_TYPE" val="1"/>
  <p:tag name="IGNOREPOSITIONNONCOMPLIANCE" val="0"/>
  <p:tag name="POSITIONTOP" val="133.875"/>
  <p:tag name="POSITIONLEFT" val="50.375"/>
  <p:tag name="IGNORESIZENONCOMPLIANCE" val="0"/>
  <p:tag name="SIZEWIDTH" val="350.5"/>
  <p:tag name="SIZEHEIGHT" val="17"/>
</p:tagLst>
</file>

<file path=ppt/tags/tag5.xml><?xml version="1.0" encoding="utf-8"?>
<p:tagLst xmlns:a="http://schemas.openxmlformats.org/drawingml/2006/main" xmlns:r="http://schemas.openxmlformats.org/officeDocument/2006/relationships" xmlns:p="http://schemas.openxmlformats.org/presentationml/2006/main">
  <p:tag name="ENAME" val="NOTMANAGED"/>
  <p:tag name="PBCOMPONENT" val="TITLE"/>
  <p:tag name="IGNOREFONTNONCOMPLIANCE" val="0"/>
  <p:tag name="FONTNAME" val="Arial"/>
  <p:tag name="FONTSIZE" val="12"/>
  <p:tag name="FONTBOLD" val="-1"/>
  <p:tag name="FONTITALIC" val="0"/>
  <p:tag name="FONTULINE" val="0"/>
  <p:tag name="FONTSHADOW" val="0"/>
  <p:tag name="FONTALIGNMENT" val="2"/>
  <p:tag name="FONTCOLOR" val="16777215"/>
  <p:tag name="FONT_COLOR_TYPE" val="1"/>
  <p:tag name="FONT_COLOR_SCHEME_INDEX" val="0"/>
  <p:tag name="IGNORECOLORLINESNONCOMPLIANCE" val="0"/>
  <p:tag name="FILLVISIBLE" val="-1"/>
  <p:tag name="FILLCOLOR" val="2106570"/>
  <p:tag name="FILL_COLOR_SCHEME_INDEX" val="0"/>
  <p:tag name="FILL_COLOR_TYPE" val="1"/>
  <p:tag name="LINEVISIBLE" val="-1"/>
  <p:tag name="LINECOLOR" val="2106570"/>
  <p:tag name="LINE_COLOR_SCHEME_INDEX" val="0"/>
  <p:tag name="LINE_COLOR_TYPE" val="1"/>
  <p:tag name="IGNOREPOSITIONNONCOMPLIANCE" val="0"/>
  <p:tag name="POSITIONTOP" val="133.875"/>
  <p:tag name="POSITIONLEFT" val="50.375"/>
  <p:tag name="IGNORESIZENONCOMPLIANCE" val="0"/>
  <p:tag name="SIZEWIDTH" val="350.5"/>
  <p:tag name="SIZEHEIGHT" val="17"/>
</p:tagLst>
</file>

<file path=ppt/tags/tag6.xml><?xml version="1.0" encoding="utf-8"?>
<p:tagLst xmlns:a="http://schemas.openxmlformats.org/drawingml/2006/main" xmlns:r="http://schemas.openxmlformats.org/officeDocument/2006/relationships" xmlns:p="http://schemas.openxmlformats.org/presentationml/2006/main">
  <p:tag name="ENAME" val="SLIDESUBHDR"/>
  <p:tag name="IGNOREFONTNONCOMPLIANCE" val="0"/>
  <p:tag name="FONTNAME" val="Arial"/>
  <p:tag name="FONTSIZE" val="16"/>
  <p:tag name="FONTBOLD" val="-1"/>
  <p:tag name="FONTITALIC" val="0"/>
  <p:tag name="FONTULINE" val="0"/>
  <p:tag name="FONTSHADOW" val="0"/>
  <p:tag name="FONTALIGNMENT" val="1"/>
  <p:tag name="IGNORECOLORLINESNONCOMPLIANCE" val="0"/>
  <p:tag name="FONTCOLOR" val="3687680"/>
  <p:tag name="FILLVISIBLE" val="0"/>
  <p:tag name="FONTCOLORING" val="LB Green"/>
  <p:tag name="FILLCOLOR" val="3687680"/>
  <p:tag name="LINEVISIBLE" val="0"/>
  <p:tag name="LINECOLOR" val="3687680"/>
  <p:tag name="FILLCOLORING" val="No Fill"/>
  <p:tag name="LINECOLORING" val="No Line"/>
  <p:tag name="FONT_COLOR_SCHEME_INDEX" val="0"/>
  <p:tag name="FONT_COLOR_TYPE" val="1"/>
  <p:tag name="FILL_COLOR_SCHEME_INDEX" val="5"/>
  <p:tag name="FILL_COLOR_TYPE" val="2"/>
  <p:tag name="LINE_COLOR_SCHEME_INDEX" val="2"/>
  <p:tag name="LINE_COLOR_TYPE" val="2"/>
  <p:tag name="IGNOREPOSITIONNONCOMPLIANCE" val="0"/>
  <p:tag name="POSITIONTOP" val="102"/>
  <p:tag name="POSITIONLEFT" val="54"/>
  <p:tag name="IGNORESIZENONCOMPLIANCE" val="0"/>
  <p:tag name="SIZEWIDTH" val="684"/>
  <p:tag name="SIZEHEIGHT" val="30"/>
</p:tagLst>
</file>

<file path=ppt/tags/tag7.xml><?xml version="1.0" encoding="utf-8"?>
<p:tagLst xmlns:a="http://schemas.openxmlformats.org/drawingml/2006/main" xmlns:r="http://schemas.openxmlformats.org/officeDocument/2006/relationships" xmlns:p="http://schemas.openxmlformats.org/presentationml/2006/main">
  <p:tag name="ENAME" val="SLIDESUBHDR"/>
  <p:tag name="IGNOREFONTNONCOMPLIANCE" val="0"/>
  <p:tag name="FONTNAME" val="Arial"/>
  <p:tag name="FONTSIZE" val="16"/>
  <p:tag name="FONTBOLD" val="-1"/>
  <p:tag name="FONTITALIC" val="0"/>
  <p:tag name="FONTULINE" val="0"/>
  <p:tag name="FONTSHADOW" val="0"/>
  <p:tag name="FONTALIGNMENT" val="1"/>
  <p:tag name="IGNORECOLORLINESNONCOMPLIANCE" val="0"/>
  <p:tag name="FONTCOLOR" val="3687680"/>
  <p:tag name="FILLVISIBLE" val="0"/>
  <p:tag name="FONTCOLORING" val="LB Green"/>
  <p:tag name="FILLCOLOR" val="3687680"/>
  <p:tag name="LINEVISIBLE" val="0"/>
  <p:tag name="LINECOLOR" val="3687680"/>
  <p:tag name="FILLCOLORING" val="No Fill"/>
  <p:tag name="LINECOLORING" val="No Line"/>
  <p:tag name="FONT_COLOR_SCHEME_INDEX" val="0"/>
  <p:tag name="FONT_COLOR_TYPE" val="1"/>
  <p:tag name="FILL_COLOR_SCHEME_INDEX" val="5"/>
  <p:tag name="FILL_COLOR_TYPE" val="2"/>
  <p:tag name="LINE_COLOR_SCHEME_INDEX" val="2"/>
  <p:tag name="LINE_COLOR_TYPE" val="2"/>
  <p:tag name="IGNOREPOSITIONNONCOMPLIANCE" val="0"/>
  <p:tag name="POSITIONTOP" val="102"/>
  <p:tag name="POSITIONLEFT" val="54"/>
  <p:tag name="IGNORESIZENONCOMPLIANCE" val="0"/>
  <p:tag name="SIZEWIDTH" val="684"/>
  <p:tag name="SIZEHEIGHT" val="30"/>
</p:tagLst>
</file>

<file path=ppt/tags/tag8.xml><?xml version="1.0" encoding="utf-8"?>
<p:tagLst xmlns:a="http://schemas.openxmlformats.org/drawingml/2006/main" xmlns:r="http://schemas.openxmlformats.org/officeDocument/2006/relationships" xmlns:p="http://schemas.openxmlformats.org/presentationml/2006/main">
  <p:tag name="ENAME" val="SLIDESUBHDR"/>
  <p:tag name="IGNOREFONTNONCOMPLIANCE" val="0"/>
  <p:tag name="FONTNAME" val="Arial"/>
  <p:tag name="FONTSIZE" val="16"/>
  <p:tag name="FONTBOLD" val="-1"/>
  <p:tag name="FONTITALIC" val="0"/>
  <p:tag name="FONTULINE" val="0"/>
  <p:tag name="FONTSHADOW" val="0"/>
  <p:tag name="FONTALIGNMENT" val="1"/>
  <p:tag name="IGNORECOLORLINESNONCOMPLIANCE" val="0"/>
  <p:tag name="FONTCOLOR" val="3687680"/>
  <p:tag name="FILLVISIBLE" val="0"/>
  <p:tag name="FONTCOLORING" val="LB Green"/>
  <p:tag name="FILLCOLOR" val="3687680"/>
  <p:tag name="LINEVISIBLE" val="0"/>
  <p:tag name="LINECOLOR" val="3687680"/>
  <p:tag name="FILLCOLORING" val="No Fill"/>
  <p:tag name="LINECOLORING" val="No Line"/>
  <p:tag name="FONT_COLOR_SCHEME_INDEX" val="0"/>
  <p:tag name="FONT_COLOR_TYPE" val="1"/>
  <p:tag name="FILL_COLOR_SCHEME_INDEX" val="5"/>
  <p:tag name="FILL_COLOR_TYPE" val="2"/>
  <p:tag name="LINE_COLOR_SCHEME_INDEX" val="2"/>
  <p:tag name="LINE_COLOR_TYPE" val="2"/>
  <p:tag name="IGNOREPOSITIONNONCOMPLIANCE" val="0"/>
  <p:tag name="POSITIONTOP" val="102"/>
  <p:tag name="POSITIONLEFT" val="54"/>
  <p:tag name="IGNORESIZENONCOMPLIANCE" val="0"/>
  <p:tag name="SIZEWIDTH" val="684"/>
  <p:tag name="SIZEHEIGHT" val="30"/>
</p:tagLst>
</file>

<file path=ppt/tags/tag9.xml><?xml version="1.0" encoding="utf-8"?>
<p:tagLst xmlns:a="http://schemas.openxmlformats.org/drawingml/2006/main" xmlns:r="http://schemas.openxmlformats.org/officeDocument/2006/relationships" xmlns:p="http://schemas.openxmlformats.org/presentationml/2006/main">
  <p:tag name="ENAME" val="SLIDESUBHDR"/>
  <p:tag name="IGNOREFONTNONCOMPLIANCE" val="0"/>
  <p:tag name="FONTNAME" val="Arial"/>
  <p:tag name="FONTSIZE" val="16"/>
  <p:tag name="FONTBOLD" val="-1"/>
  <p:tag name="FONTITALIC" val="0"/>
  <p:tag name="FONTULINE" val="0"/>
  <p:tag name="FONTSHADOW" val="0"/>
  <p:tag name="FONTALIGNMENT" val="1"/>
  <p:tag name="IGNORECOLORLINESNONCOMPLIANCE" val="0"/>
  <p:tag name="FONTCOLOR" val="3687680"/>
  <p:tag name="FILLVISIBLE" val="0"/>
  <p:tag name="FONTCOLORING" val="LB Green"/>
  <p:tag name="FILLCOLOR" val="3687680"/>
  <p:tag name="LINEVISIBLE" val="0"/>
  <p:tag name="LINECOLOR" val="3687680"/>
  <p:tag name="FILLCOLORING" val="No Fill"/>
  <p:tag name="LINECOLORING" val="No Line"/>
  <p:tag name="FONT_COLOR_SCHEME_INDEX" val="0"/>
  <p:tag name="FONT_COLOR_TYPE" val="1"/>
  <p:tag name="FILL_COLOR_SCHEME_INDEX" val="5"/>
  <p:tag name="FILL_COLOR_TYPE" val="2"/>
  <p:tag name="LINE_COLOR_SCHEME_INDEX" val="2"/>
  <p:tag name="LINE_COLOR_TYPE" val="2"/>
  <p:tag name="IGNOREPOSITIONNONCOMPLIANCE" val="0"/>
  <p:tag name="POSITIONTOP" val="102"/>
  <p:tag name="POSITIONLEFT" val="54"/>
  <p:tag name="IGNORESIZENONCOMPLIANCE" val="0"/>
  <p:tag name="SIZEWIDTH" val="684"/>
  <p:tag name="SIZEHEIGHT" val="30"/>
</p:tagLst>
</file>

<file path=ppt/theme/theme1.xml><?xml version="1.0" encoding="utf-8"?>
<a:theme xmlns:a="http://schemas.openxmlformats.org/drawingml/2006/main" name="Default Theme">
  <a:themeElements>
    <a:clrScheme name="Main Nomura Global Color">
      <a:dk1>
        <a:srgbClr val="000000"/>
      </a:dk1>
      <a:lt1>
        <a:srgbClr val="FFFFFF"/>
      </a:lt1>
      <a:dk2>
        <a:srgbClr val="000000"/>
      </a:dk2>
      <a:lt2>
        <a:srgbClr val="FFFFFF"/>
      </a:lt2>
      <a:accent1>
        <a:srgbClr val="CB2420"/>
      </a:accent1>
      <a:accent2>
        <a:srgbClr val="737374"/>
      </a:accent2>
      <a:accent3>
        <a:srgbClr val="80A9AE"/>
      </a:accent3>
      <a:accent4>
        <a:srgbClr val="00305C"/>
      </a:accent4>
      <a:accent5>
        <a:srgbClr val="80003F"/>
      </a:accent5>
      <a:accent6>
        <a:srgbClr val="CC8D19"/>
      </a:accent6>
      <a:hlink>
        <a:srgbClr val="B1B1B0"/>
      </a:hlink>
      <a:folHlink>
        <a:srgbClr val="B1B1B0"/>
      </a:folHlink>
    </a:clrScheme>
    <a:fontScheme name="Nomur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12700" cap="flat" cmpd="sng" algn="ctr">
          <a:solidFill>
            <a:schemeClr val="accent2"/>
          </a:solidFill>
          <a:prstDash val="solid"/>
          <a:round/>
          <a:headEnd type="none" w="med" len="med"/>
          <a:tailEnd type="none" w="med" len="med"/>
        </a:ln>
        <a:effectLst/>
      </a:spPr>
      <a:bodyPr vert="horz" wrap="square" lIns="36000" tIns="36000" rIns="36000" bIns="36000" numCol="1" rtlCol="0" anchor="ctr" anchorCtr="1"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1200" b="1" i="0" u="none" strike="noStrike" cap="none" normalizeH="0" baseline="0" dirty="0" err="1" smtClean="0">
            <a:ln>
              <a:noFill/>
            </a:ln>
            <a:solidFill>
              <a:schemeClr val="tx1"/>
            </a:solidFill>
            <a:effectLst/>
            <a:latin typeface="Arial" charset="0"/>
          </a:defRPr>
        </a:defPPr>
      </a:lstStyle>
    </a:spDef>
    <a:lnDef>
      <a:spPr bwMode="auto">
        <a:solidFill>
          <a:schemeClr val="accent2"/>
        </a:solidFill>
        <a:ln w="9525" cap="flat" cmpd="sng" algn="ctr">
          <a:solidFill>
            <a:schemeClr val="tx1"/>
          </a:solidFill>
          <a:prstDash val="solid"/>
          <a:round/>
          <a:headEnd type="none" w="med" len="med"/>
          <a:tailEnd type="none" w="med" len="med"/>
        </a:ln>
        <a:effec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BC11883E98B8443AC3784B9BB2B05BB" ma:contentTypeVersion="0" ma:contentTypeDescription="Create a new document." ma:contentTypeScope="" ma:versionID="f33959c528e220f9f174a49c569f3f96">
  <xsd:schema xmlns:xsd="http://www.w3.org/2001/XMLSchema" xmlns:p="http://schemas.microsoft.com/office/2006/metadata/properties" targetNamespace="http://schemas.microsoft.com/office/2006/metadata/properties" ma:root="true" ma:fieldsID="74a34f8ae59ef3969074a5355025be0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5732D94A-2D7E-43B4-AEB2-08465EC2B6F5}">
  <ds:schemaRefs>
    <ds:schemaRef ds:uri="http://schemas.microsoft.com/sharepoint/v3/contenttype/forms"/>
  </ds:schemaRefs>
</ds:datastoreItem>
</file>

<file path=customXml/itemProps2.xml><?xml version="1.0" encoding="utf-8"?>
<ds:datastoreItem xmlns:ds="http://schemas.openxmlformats.org/officeDocument/2006/customXml" ds:itemID="{E9AF64BF-4660-407F-A146-7D922E538F97}">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3.xml><?xml version="1.0" encoding="utf-8"?>
<ds:datastoreItem xmlns:ds="http://schemas.openxmlformats.org/officeDocument/2006/customXml" ds:itemID="{1446E193-DDF5-441F-A549-DDAE21E73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24048</TotalTime>
  <Words>5464</Words>
  <Application>Microsoft Office PowerPoint</Application>
  <PresentationFormat>A4 Paper (210x297 mm)</PresentationFormat>
  <Paragraphs>454</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Default Theme</vt:lpstr>
      <vt:lpstr>Euro Exit and Breakup</vt:lpstr>
      <vt:lpstr>Euro Exit and Breakup</vt:lpstr>
      <vt:lpstr>Probability inadequate to characterise and risks mount</vt:lpstr>
      <vt:lpstr>Exit and breakup risks are increasingly in focus</vt:lpstr>
      <vt:lpstr>Probability of Greece Exit – is it a number?</vt:lpstr>
      <vt:lpstr>Inexact Probability vs Probability</vt:lpstr>
      <vt:lpstr>Tail events with serious consequences</vt:lpstr>
      <vt:lpstr>EUR Exit/Breakup – Legal jurisdiction matters most</vt:lpstr>
      <vt:lpstr>What are the risks for a foreign investor?</vt:lpstr>
      <vt:lpstr>Governing law and standard financial undertakings</vt:lpstr>
      <vt:lpstr>What if there is no euro?</vt:lpstr>
      <vt:lpstr>Questions still exist</vt:lpstr>
      <vt:lpstr>Can we flesh out what happens to linkers and inflation swaps?</vt:lpstr>
      <vt:lpstr>EUR Breakup Trades – is there any way at all to hedge?</vt:lpstr>
      <vt:lpstr>What will be affected and what is the magnitude?</vt:lpstr>
      <vt:lpstr>Are we close to being prepared?</vt:lpstr>
      <vt:lpstr>Rescue Packages  - Limits to efficacy</vt:lpstr>
      <vt:lpstr>Managing the economic process of exit: Preparations and Exit</vt:lpstr>
      <vt:lpstr>Managing the economic process of exit: Post-exit fallout and stabilisation</vt:lpstr>
      <vt:lpstr>The Future</vt:lpstr>
      <vt:lpstr>What could possibly go wrong now?</vt:lpstr>
      <vt:lpstr>Contingency planning– Why and What?</vt:lpstr>
      <vt:lpstr>Setting up the scenarios – Any other possibilities?</vt:lpstr>
      <vt:lpstr>Conclusion</vt:lpstr>
      <vt:lpstr>Slide 24</vt:lpstr>
      <vt:lpstr>Slide 25</vt:lpstr>
      <vt:lpstr>Slide 26</vt:lpstr>
    </vt:vector>
  </TitlesOfParts>
  <Company>Nomura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0</dc:title>
  <dc:creator>dmwalsh</dc:creator>
  <cp:lastModifiedBy>nick</cp:lastModifiedBy>
  <cp:revision>371</cp:revision>
  <cp:lastPrinted>2012-03-15T08:58:01Z</cp:lastPrinted>
  <dcterms:created xsi:type="dcterms:W3CDTF">2011-12-09T10:18:39Z</dcterms:created>
  <dcterms:modified xsi:type="dcterms:W3CDTF">2012-11-14T00:05:03Z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0x010100EBC11883E98B8443AC3784B9BB2B05BB</vt:lpwstr>
  </property>
</Properties>
</file>