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4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4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DA8B-A60D-F344-8A5E-B3BEC675E517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2799-2526-B74B-9956-8672C74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43652" y="1638954"/>
            <a:ext cx="2232867" cy="983373"/>
            <a:chOff x="1802682" y="1638954"/>
            <a:chExt cx="2232867" cy="983373"/>
          </a:xfrm>
        </p:grpSpPr>
        <p:sp>
          <p:nvSpPr>
            <p:cNvPr id="4" name="Rectangle 3"/>
            <p:cNvSpPr/>
            <p:nvPr/>
          </p:nvSpPr>
          <p:spPr>
            <a:xfrm>
              <a:off x="1802682" y="1638954"/>
              <a:ext cx="2232867" cy="9833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84622" y="1691734"/>
              <a:ext cx="2048501" cy="869132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306981" y="1520531"/>
            <a:ext cx="1163804" cy="1163257"/>
            <a:chOff x="4249404" y="2016915"/>
            <a:chExt cx="1784672" cy="1783834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249404" y="2016915"/>
              <a:ext cx="1784672" cy="17838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413284" y="2192101"/>
              <a:ext cx="1445431" cy="1444752"/>
            </a:xfrm>
            <a:prstGeom prst="ellipse">
              <a:avLst/>
            </a:prstGeom>
            <a:pattFill prst="pct60">
              <a:fgClr>
                <a:srgbClr val="008000"/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43652" y="3082341"/>
            <a:ext cx="2232867" cy="983373"/>
            <a:chOff x="1802682" y="1638954"/>
            <a:chExt cx="2232867" cy="983373"/>
          </a:xfrm>
        </p:grpSpPr>
        <p:sp>
          <p:nvSpPr>
            <p:cNvPr id="11" name="Rectangle 10"/>
            <p:cNvSpPr/>
            <p:nvPr/>
          </p:nvSpPr>
          <p:spPr>
            <a:xfrm>
              <a:off x="1802682" y="1638954"/>
              <a:ext cx="2232867" cy="9833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84622" y="1691734"/>
              <a:ext cx="2048501" cy="869132"/>
            </a:xfrm>
            <a:prstGeom prst="ellipse">
              <a:avLst/>
            </a:prstGeom>
            <a:solidFill>
              <a:srgbClr val="0000FF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336471" y="2902457"/>
            <a:ext cx="1163804" cy="1163257"/>
            <a:chOff x="4249404" y="2016915"/>
            <a:chExt cx="1784672" cy="1783834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249404" y="2016915"/>
              <a:ext cx="1784672" cy="17838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4413284" y="2192101"/>
              <a:ext cx="1445431" cy="1444752"/>
            </a:xfrm>
            <a:prstGeom prst="ellipse">
              <a:avLst/>
            </a:prstGeom>
            <a:pattFill prst="pct60">
              <a:fgClr>
                <a:srgbClr val="FF0000"/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71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Firth</dc:creator>
  <cp:lastModifiedBy>Peter Firth</cp:lastModifiedBy>
  <cp:revision>2</cp:revision>
  <dcterms:created xsi:type="dcterms:W3CDTF">2015-01-09T21:59:29Z</dcterms:created>
  <dcterms:modified xsi:type="dcterms:W3CDTF">2015-01-12T18:49:00Z</dcterms:modified>
</cp:coreProperties>
</file>