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4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DA8B-A60D-F344-8A5E-B3BEC675E51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3652" y="1638954"/>
            <a:ext cx="2232867" cy="983373"/>
            <a:chOff x="1802682" y="1638954"/>
            <a:chExt cx="2232867" cy="983373"/>
          </a:xfrm>
        </p:grpSpPr>
        <p:sp>
          <p:nvSpPr>
            <p:cNvPr id="4" name="Rectangle 3"/>
            <p:cNvSpPr/>
            <p:nvPr/>
          </p:nvSpPr>
          <p:spPr>
            <a:xfrm>
              <a:off x="1802682" y="1638954"/>
              <a:ext cx="2232867" cy="9833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84622" y="1691734"/>
              <a:ext cx="2048501" cy="869132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306981" y="1520531"/>
            <a:ext cx="1163804" cy="1163257"/>
            <a:chOff x="4249404" y="2016915"/>
            <a:chExt cx="1784672" cy="1783834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249404" y="2016915"/>
              <a:ext cx="1784672" cy="17838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413284" y="2192101"/>
              <a:ext cx="1445431" cy="1444752"/>
            </a:xfrm>
            <a:prstGeom prst="ellipse">
              <a:avLst/>
            </a:prstGeom>
            <a:pattFill prst="pct60">
              <a:fgClr>
                <a:srgbClr val="008000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43652" y="3082341"/>
            <a:ext cx="2232867" cy="983373"/>
            <a:chOff x="1802682" y="1638954"/>
            <a:chExt cx="2232867" cy="983373"/>
          </a:xfrm>
        </p:grpSpPr>
        <p:sp>
          <p:nvSpPr>
            <p:cNvPr id="11" name="Rectangle 10"/>
            <p:cNvSpPr/>
            <p:nvPr/>
          </p:nvSpPr>
          <p:spPr>
            <a:xfrm>
              <a:off x="1802682" y="1638954"/>
              <a:ext cx="2232867" cy="9833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4622" y="1691734"/>
              <a:ext cx="2048501" cy="869132"/>
            </a:xfrm>
            <a:prstGeom prst="ellipse">
              <a:avLst/>
            </a:prstGeom>
            <a:solidFill>
              <a:srgbClr val="0000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336471" y="2902457"/>
            <a:ext cx="1163804" cy="1163257"/>
            <a:chOff x="4249404" y="2016915"/>
            <a:chExt cx="1784672" cy="1783834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249404" y="2016915"/>
              <a:ext cx="1784672" cy="17838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413284" y="2192101"/>
              <a:ext cx="1445431" cy="1444752"/>
            </a:xfrm>
            <a:prstGeom prst="ellipse">
              <a:avLst/>
            </a:prstGeom>
            <a:pattFill prst="pct60">
              <a:fgClr>
                <a:srgbClr val="FF0000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1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244600"/>
            <a:ext cx="13893800" cy="4176210"/>
            <a:chOff x="0" y="1244600"/>
            <a:chExt cx="13893800" cy="4176210"/>
          </a:xfrm>
        </p:grpSpPr>
        <p:sp>
          <p:nvSpPr>
            <p:cNvPr id="4" name="Rectangle 3"/>
            <p:cNvSpPr/>
            <p:nvPr/>
          </p:nvSpPr>
          <p:spPr>
            <a:xfrm>
              <a:off x="0" y="2578346"/>
              <a:ext cx="11353800" cy="2376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353800" y="1985029"/>
              <a:ext cx="2540000" cy="343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909094" y="1244600"/>
              <a:ext cx="594510" cy="1333746"/>
              <a:chOff x="5296645" y="787095"/>
              <a:chExt cx="594510" cy="179125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296645" y="787095"/>
                <a:ext cx="594510" cy="17912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96645" y="787095"/>
                <a:ext cx="594510" cy="179125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74000"/>
                </a:schemeClr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9036201" y="2785294"/>
              <a:ext cx="417086" cy="4168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8298" y="2880058"/>
              <a:ext cx="823249" cy="822862"/>
              <a:chOff x="3143898" y="2880058"/>
              <a:chExt cx="823249" cy="8228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43898" y="2880058"/>
                <a:ext cx="823249" cy="8228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3143898" y="2880058"/>
                <a:ext cx="823249" cy="82286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8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24485" y="1247904"/>
            <a:ext cx="2743200" cy="2743200"/>
            <a:chOff x="2824485" y="1247904"/>
            <a:chExt cx="2743200" cy="2743200"/>
          </a:xfrm>
        </p:grpSpPr>
        <p:sp>
          <p:nvSpPr>
            <p:cNvPr id="7" name="Rectangle 6"/>
            <p:cNvSpPr/>
            <p:nvPr/>
          </p:nvSpPr>
          <p:spPr>
            <a:xfrm>
              <a:off x="2824485" y="1247904"/>
              <a:ext cx="2743200" cy="2743200"/>
            </a:xfrm>
            <a:prstGeom prst="rect">
              <a:avLst/>
            </a:prstGeom>
            <a:no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24485" y="1247904"/>
              <a:ext cx="2743200" cy="2743200"/>
              <a:chOff x="2824485" y="1247904"/>
              <a:chExt cx="2743200" cy="2743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824485" y="1247904"/>
                <a:ext cx="2743200" cy="27432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977750" y="1401155"/>
                <a:ext cx="2431240" cy="2452023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3200" y="1247904"/>
            <a:ext cx="2743200" cy="2743200"/>
            <a:chOff x="6781800" y="1262378"/>
            <a:chExt cx="2743200" cy="2743200"/>
          </a:xfrm>
        </p:grpSpPr>
        <p:grpSp>
          <p:nvGrpSpPr>
            <p:cNvPr id="9" name="Group 8"/>
            <p:cNvGrpSpPr/>
            <p:nvPr/>
          </p:nvGrpSpPr>
          <p:grpSpPr>
            <a:xfrm>
              <a:off x="6781800" y="1262378"/>
              <a:ext cx="2743200" cy="2743200"/>
              <a:chOff x="2824485" y="1247904"/>
              <a:chExt cx="2743200" cy="2743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24485" y="1247904"/>
                <a:ext cx="2743200" cy="2743200"/>
              </a:xfrm>
              <a:prstGeom prst="rect">
                <a:avLst/>
              </a:prstGeom>
              <a:no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824485" y="1247904"/>
                <a:ext cx="2743200" cy="2743200"/>
                <a:chOff x="2824485" y="1247904"/>
                <a:chExt cx="2743200" cy="27432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824485" y="1247904"/>
                  <a:ext cx="2743200" cy="27432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977750" y="1401155"/>
                  <a:ext cx="2431240" cy="2452023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" name="Oval 13"/>
            <p:cNvSpPr/>
            <p:nvPr/>
          </p:nvSpPr>
          <p:spPr>
            <a:xfrm>
              <a:off x="6935065" y="1413855"/>
              <a:ext cx="2431240" cy="2452023"/>
            </a:xfrm>
            <a:prstGeom prst="ellipse">
              <a:avLst/>
            </a:prstGeom>
            <a:pattFill prst="pct30">
              <a:fgClr>
                <a:srgbClr val="008000"/>
              </a:fgClr>
              <a:bgClr>
                <a:prstClr val="white"/>
              </a:bgClr>
            </a:patt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chemeClr val="tx1"/>
                </a:solidFill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83300" y="111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Firth</dc:creator>
  <cp:lastModifiedBy>Peter Firth</cp:lastModifiedBy>
  <cp:revision>6</cp:revision>
  <dcterms:created xsi:type="dcterms:W3CDTF">2015-01-09T21:59:29Z</dcterms:created>
  <dcterms:modified xsi:type="dcterms:W3CDTF">2015-01-30T07:41:33Z</dcterms:modified>
</cp:coreProperties>
</file>