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9"/>
    <p:restoredTop sz="94673"/>
  </p:normalViewPr>
  <p:slideViewPr>
    <p:cSldViewPr snapToGrid="0" snapToObjects="1">
      <p:cViewPr>
        <p:scale>
          <a:sx n="135" d="100"/>
          <a:sy n="135" d="100"/>
        </p:scale>
        <p:origin x="2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681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70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06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770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650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753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226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78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789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676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339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38A1-4FE5-3241-9F89-0E08736B3259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593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B931114-8932-FA2E-91A7-BC1F728C2924}"/>
              </a:ext>
            </a:extLst>
          </p:cNvPr>
          <p:cNvSpPr/>
          <p:nvPr/>
        </p:nvSpPr>
        <p:spPr>
          <a:xfrm>
            <a:off x="382096" y="1273355"/>
            <a:ext cx="2542420" cy="2131099"/>
          </a:xfrm>
          <a:prstGeom prst="roundRect">
            <a:avLst>
              <a:gd name="adj" fmla="val 2753"/>
            </a:avLst>
          </a:pr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b="1">
                <a:solidFill>
                  <a:schemeClr val="bg1"/>
                </a:solidFill>
              </a:rPr>
              <a:t>cloud-ns.dhbw-mannheim.de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17747CB-6868-5A34-3C84-7B20F4508D98}"/>
              </a:ext>
            </a:extLst>
          </p:cNvPr>
          <p:cNvSpPr/>
          <p:nvPr/>
        </p:nvSpPr>
        <p:spPr>
          <a:xfrm>
            <a:off x="382096" y="770844"/>
            <a:ext cx="2542420" cy="212283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>
                <a:solidFill>
                  <a:schemeClr val="bg1"/>
                </a:solidFill>
              </a:rPr>
              <a:t>dhbw-mannheim.de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BDF2A8-3EE0-6551-B2F8-DD8118746DB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1653306" y="983127"/>
            <a:ext cx="0" cy="29022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ABC15B-36D3-B5F8-C34E-C372966162DA}"/>
              </a:ext>
            </a:extLst>
          </p:cNvPr>
          <p:cNvSpPr/>
          <p:nvPr/>
        </p:nvSpPr>
        <p:spPr>
          <a:xfrm>
            <a:off x="273378" y="443060"/>
            <a:ext cx="2786463" cy="3113228"/>
          </a:xfrm>
          <a:prstGeom prst="roundRect">
            <a:avLst>
              <a:gd name="adj" fmla="val 3789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DNS Server (Bind9 operated by IT.S Mannheim)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E805DE8-86A4-30CA-7EA1-51AA44D589C7}"/>
              </a:ext>
            </a:extLst>
          </p:cNvPr>
          <p:cNvSpPr/>
          <p:nvPr/>
        </p:nvSpPr>
        <p:spPr>
          <a:xfrm>
            <a:off x="480513" y="1605002"/>
            <a:ext cx="2271771" cy="47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600" b="1">
                <a:solidFill>
                  <a:schemeClr val="tx1"/>
                </a:solidFill>
              </a:rPr>
              <a:t>cloud IN NS cloud-ns.dhbw-mannheim.de.</a:t>
            </a:r>
          </a:p>
          <a:p>
            <a:pPr>
              <a:lnSpc>
                <a:spcPct val="150000"/>
              </a:lnSpc>
            </a:pPr>
            <a:r>
              <a:rPr lang="en-GB" sz="600" b="1">
                <a:solidFill>
                  <a:schemeClr val="tx1"/>
                </a:solidFill>
              </a:rPr>
              <a:t>cloud-ns IN A 141.72.191.62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F790B7-3E3D-C3D6-865B-82F9A07BB024}"/>
              </a:ext>
            </a:extLst>
          </p:cNvPr>
          <p:cNvSpPr/>
          <p:nvPr/>
        </p:nvSpPr>
        <p:spPr>
          <a:xfrm>
            <a:off x="480513" y="2723351"/>
            <a:ext cx="2271771" cy="47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" b="1">
                <a:solidFill>
                  <a:schemeClr val="tx1"/>
                </a:solidFill>
              </a:rPr>
              <a:t>update-policy {</a:t>
            </a:r>
          </a:p>
          <a:p>
            <a:r>
              <a:rPr lang="en-GB" sz="600" b="1">
                <a:solidFill>
                  <a:schemeClr val="tx1"/>
                </a:solidFill>
              </a:rPr>
              <a:t>    grant cloud-ns-key name cloud-ns.dhbw-mannheim.de. A;</a:t>
            </a:r>
          </a:p>
          <a:p>
            <a:r>
              <a:rPr lang="en-GB" sz="600" b="1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06FF5E-0FF3-6289-35EA-643E1DBDDC7C}"/>
              </a:ext>
            </a:extLst>
          </p:cNvPr>
          <p:cNvSpPr/>
          <p:nvPr/>
        </p:nvSpPr>
        <p:spPr>
          <a:xfrm>
            <a:off x="480513" y="2164177"/>
            <a:ext cx="2271771" cy="47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" b="1">
                <a:solidFill>
                  <a:schemeClr val="tx1"/>
                </a:solidFill>
              </a:rPr>
              <a:t>key ”cloud-ns-key" {</a:t>
            </a:r>
          </a:p>
          <a:p>
            <a:r>
              <a:rPr lang="en-GB" sz="600" b="1">
                <a:solidFill>
                  <a:schemeClr val="tx1"/>
                </a:solidFill>
              </a:rPr>
              <a:t>    algorithm hmac-sha256;</a:t>
            </a:r>
          </a:p>
          <a:p>
            <a:r>
              <a:rPr lang="en-GB" sz="600" b="1">
                <a:solidFill>
                  <a:schemeClr val="tx1"/>
                </a:solidFill>
              </a:rPr>
              <a:t>    secret "sadfasdfasdfsdfasdajhkjhkjhkhfd=";</a:t>
            </a:r>
          </a:p>
          <a:p>
            <a:r>
              <a:rPr lang="en-GB" sz="600" b="1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314FDA3-A980-58B5-47B4-CE79DDB23D97}"/>
              </a:ext>
            </a:extLst>
          </p:cNvPr>
          <p:cNvSpPr/>
          <p:nvPr/>
        </p:nvSpPr>
        <p:spPr>
          <a:xfrm>
            <a:off x="273378" y="4221074"/>
            <a:ext cx="2786463" cy="1434703"/>
          </a:xfrm>
          <a:prstGeom prst="roundRect">
            <a:avLst>
              <a:gd name="adj" fmla="val 3789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/>
            <a:r>
              <a:rPr lang="en-GB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edsc</a:t>
            </a:r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GB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dns</a:t>
            </a:r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-domains deployed in Kubernetes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BD6030-AEE8-A28C-3861-E0200E9C5915}"/>
              </a:ext>
            </a:extLst>
          </p:cNvPr>
          <p:cNvCxnSpPr>
            <a:cxnSpLocks/>
          </p:cNvCxnSpPr>
          <p:nvPr/>
        </p:nvCxnSpPr>
        <p:spPr>
          <a:xfrm flipV="1">
            <a:off x="998988" y="3404454"/>
            <a:ext cx="0" cy="85697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A67C9C-FE52-0700-72D7-5D94C48A758A}"/>
              </a:ext>
            </a:extLst>
          </p:cNvPr>
          <p:cNvSpPr txBox="1"/>
          <p:nvPr/>
        </p:nvSpPr>
        <p:spPr>
          <a:xfrm>
            <a:off x="3689441" y="982547"/>
            <a:ext cx="27864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Configured with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Key for RFC2136 (Dynamic Updates in the Domain Name System)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ACL for write access to entry (e.g. cloud-</a:t>
            </a:r>
            <a:r>
              <a:rPr kumimoji="0" lang="en-GB" sz="11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ns.dhbw</a:t>
            </a:r>
            <a:r>
              <a:rPr kumimoji="0" lang="en-GB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-</a:t>
            </a:r>
            <a:r>
              <a:rPr kumimoji="0" lang="en-GB" sz="11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mannheim.de</a:t>
            </a:r>
            <a:r>
              <a:rPr kumimoji="0" lang="en-GB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94975F5-C652-F92A-F5E1-94D573DBAA6B}"/>
              </a:ext>
            </a:extLst>
          </p:cNvPr>
          <p:cNvSpPr/>
          <p:nvPr/>
        </p:nvSpPr>
        <p:spPr>
          <a:xfrm>
            <a:off x="485100" y="4372908"/>
            <a:ext cx="1027776" cy="941830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000" b="1" dirty="0">
                <a:solidFill>
                  <a:schemeClr val="bg1"/>
                </a:solidFill>
              </a:rPr>
              <a:t>Upstream </a:t>
            </a:r>
          </a:p>
          <a:p>
            <a:pPr algn="ctr">
              <a:lnSpc>
                <a:spcPct val="150000"/>
              </a:lnSpc>
            </a:pPr>
            <a:r>
              <a:rPr lang="en-GB" sz="1000" b="1" dirty="0">
                <a:solidFill>
                  <a:schemeClr val="bg1"/>
                </a:solidFill>
              </a:rPr>
              <a:t>DNS</a:t>
            </a:r>
          </a:p>
          <a:p>
            <a:pPr algn="ctr">
              <a:lnSpc>
                <a:spcPct val="150000"/>
              </a:lnSpc>
            </a:pPr>
            <a:r>
              <a:rPr lang="en-GB" sz="1000" b="1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863BD54-8AC8-0D5A-EE6D-E432C0228D76}"/>
              </a:ext>
            </a:extLst>
          </p:cNvPr>
          <p:cNvSpPr/>
          <p:nvPr/>
        </p:nvSpPr>
        <p:spPr>
          <a:xfrm>
            <a:off x="1767145" y="4372908"/>
            <a:ext cx="1027776" cy="941830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000" b="1" dirty="0">
                <a:solidFill>
                  <a:schemeClr val="bg1"/>
                </a:solidFill>
              </a:rPr>
              <a:t>Dynamically configured DNS 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8BC81-1CE5-417C-AC7E-79C58D4F4AD2}"/>
              </a:ext>
            </a:extLst>
          </p:cNvPr>
          <p:cNvSpPr txBox="1"/>
          <p:nvPr/>
        </p:nvSpPr>
        <p:spPr>
          <a:xfrm>
            <a:off x="1077684" y="3672491"/>
            <a:ext cx="43804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Automatically configures upstream DNS server to use this server as DNS server (using “kind: </a:t>
            </a:r>
            <a:r>
              <a:rPr kumimoji="0" lang="en-GB" sz="11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DnsUpdate</a:t>
            </a:r>
            <a:r>
              <a:rPr kumimoji="0" lang="en-GB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” custom resources)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A0FD57FA-AD09-C55E-F246-319B0EC17E40}"/>
              </a:ext>
            </a:extLst>
          </p:cNvPr>
          <p:cNvSpPr/>
          <p:nvPr/>
        </p:nvSpPr>
        <p:spPr>
          <a:xfrm>
            <a:off x="3129699" y="1300911"/>
            <a:ext cx="490194" cy="301991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37AD09-3A9E-D3CF-EAE6-A9833404B4BB}"/>
              </a:ext>
            </a:extLst>
          </p:cNvPr>
          <p:cNvSpPr txBox="1"/>
          <p:nvPr/>
        </p:nvSpPr>
        <p:spPr>
          <a:xfrm>
            <a:off x="3689441" y="4289825"/>
            <a:ext cx="25796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Provides dynamically generated DNS zones based on Kubernetes custom resources (”kind: </a:t>
            </a:r>
            <a:r>
              <a:rPr kumimoji="0" lang="en-GB" sz="11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DnssecZone</a:t>
            </a:r>
            <a:r>
              <a:rPr kumimoji="0" lang="en-GB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”)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solidFill>
                <a:srgbClr val="000000"/>
              </a:solidFill>
              <a:latin typeface="Arial"/>
              <a:ea typeface="ＭＳ Ｐゴシック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Annotates key, </a:t>
            </a:r>
            <a:r>
              <a:rPr kumimoji="0" lang="en-GB" sz="11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keytype</a:t>
            </a:r>
            <a:r>
              <a:rPr kumimoji="0" lang="en-GB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 and </a:t>
            </a:r>
            <a:r>
              <a:rPr kumimoji="0" lang="en-GB" sz="11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keyname</a:t>
            </a:r>
            <a:r>
              <a:rPr kumimoji="0" lang="en-GB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 to the status of the custom resource.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6175033B-0411-B839-D49D-5F8F2AFC7492}"/>
              </a:ext>
            </a:extLst>
          </p:cNvPr>
          <p:cNvSpPr/>
          <p:nvPr/>
        </p:nvSpPr>
        <p:spPr>
          <a:xfrm>
            <a:off x="2830247" y="4692828"/>
            <a:ext cx="695377" cy="301991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806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155</Words>
  <Application>Microsoft Macintosh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Pfisterer</dc:creator>
  <cp:lastModifiedBy>dp</cp:lastModifiedBy>
  <cp:revision>9</cp:revision>
  <cp:lastPrinted>2024-06-25T11:40:34Z</cp:lastPrinted>
  <dcterms:created xsi:type="dcterms:W3CDTF">2021-06-25T11:08:07Z</dcterms:created>
  <dcterms:modified xsi:type="dcterms:W3CDTF">2024-06-25T11:40:35Z</dcterms:modified>
</cp:coreProperties>
</file>