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94668"/>
  </p:normalViewPr>
  <p:slideViewPr>
    <p:cSldViewPr snapToGrid="0" snapToObjects="1">
      <p:cViewPr varScale="1">
        <p:scale>
          <a:sx n="148" d="100"/>
          <a:sy n="148" d="100"/>
        </p:scale>
        <p:origin x="6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681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0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7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65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753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22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78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89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7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33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38A1-4FE5-3241-9F89-0E08736B3259}" type="datetimeFigureOut">
              <a:rPr lang="en-DE" smtClean="0"/>
              <a:t>25.06.21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EB2F-9C8A-6443-9605-D5BF4509E1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93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34D68F-9199-D24D-9941-1FC430DD6BE0}"/>
              </a:ext>
            </a:extLst>
          </p:cNvPr>
          <p:cNvSpPr/>
          <p:nvPr/>
        </p:nvSpPr>
        <p:spPr>
          <a:xfrm>
            <a:off x="138333" y="1389851"/>
            <a:ext cx="2752381" cy="733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cloud-</a:t>
            </a:r>
            <a:r>
              <a:rPr lang="en-GB" sz="1000" b="1" dirty="0" err="1">
                <a:solidFill>
                  <a:schemeClr val="tx1"/>
                </a:solidFill>
              </a:rPr>
              <a:t>ns.dhbw</a:t>
            </a:r>
            <a:r>
              <a:rPr lang="en-GB" sz="1000" b="1" dirty="0">
                <a:solidFill>
                  <a:schemeClr val="tx1"/>
                </a:solidFill>
              </a:rPr>
              <a:t>-</a:t>
            </a:r>
            <a:r>
              <a:rPr lang="en-GB" sz="1000" b="1" dirty="0" err="1">
                <a:solidFill>
                  <a:schemeClr val="tx1"/>
                </a:solidFill>
              </a:rPr>
              <a:t>mannheim.de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(141.72.191.62)</a:t>
            </a:r>
          </a:p>
          <a:p>
            <a:pPr algn="ctr"/>
            <a:endParaRPr lang="en-DE" sz="1000" dirty="0">
              <a:solidFill>
                <a:schemeClr val="tx1"/>
              </a:solidFill>
            </a:endParaRP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Manages cloud.dhbw-mannheim.de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47CD1B-474B-1A4B-B9F5-F7AC621B9C67}"/>
              </a:ext>
            </a:extLst>
          </p:cNvPr>
          <p:cNvSpPr/>
          <p:nvPr/>
        </p:nvSpPr>
        <p:spPr>
          <a:xfrm>
            <a:off x="138333" y="219535"/>
            <a:ext cx="2752381" cy="3351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b="1" dirty="0">
                <a:solidFill>
                  <a:schemeClr val="tx1"/>
                </a:solidFill>
              </a:rPr>
              <a:t>dhbw-mannheim.de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91BDA-2374-794D-B01F-5E666FF641F3}"/>
              </a:ext>
            </a:extLst>
          </p:cNvPr>
          <p:cNvSpPr/>
          <p:nvPr/>
        </p:nvSpPr>
        <p:spPr>
          <a:xfrm>
            <a:off x="1514525" y="616442"/>
            <a:ext cx="494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cloud IN NS cloud-</a:t>
            </a:r>
            <a:r>
              <a:rPr lang="en-GB" sz="1000" dirty="0" err="1"/>
              <a:t>ns.dhbw</a:t>
            </a:r>
            <a:r>
              <a:rPr lang="en-GB" sz="1000" dirty="0"/>
              <a:t>-</a:t>
            </a:r>
            <a:r>
              <a:rPr lang="en-GB" sz="1000" dirty="0" err="1"/>
              <a:t>mannheim.de</a:t>
            </a:r>
            <a:r>
              <a:rPr lang="en-GB" sz="1000" dirty="0"/>
              <a:t>.</a:t>
            </a:r>
          </a:p>
          <a:p>
            <a:r>
              <a:rPr lang="en-GB" sz="1000" dirty="0"/>
              <a:t>cloud-ns IN A 141.72.191.62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2CE91-6032-1848-8653-BAC7DFF350F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1514524" y="554729"/>
            <a:ext cx="0" cy="8351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3D979EE-071C-AF40-B7EC-CF71BC3C8DA6}"/>
              </a:ext>
            </a:extLst>
          </p:cNvPr>
          <p:cNvSpPr/>
          <p:nvPr/>
        </p:nvSpPr>
        <p:spPr>
          <a:xfrm>
            <a:off x="3707892" y="229398"/>
            <a:ext cx="2752380" cy="315468"/>
          </a:xfrm>
          <a:prstGeom prst="round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DE" sz="1000" dirty="0">
                <a:solidFill>
                  <a:schemeClr val="bg1">
                    <a:lumMod val="50000"/>
                  </a:schemeClr>
                </a:solidFill>
              </a:rPr>
              <a:t>Operated by IT.S Mannheim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AA29E2-0D19-CD4B-9D5D-A037F78B925F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2890714" y="387132"/>
            <a:ext cx="81717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C9E6EF-E0DA-8544-A663-535AE73B33F9}"/>
              </a:ext>
            </a:extLst>
          </p:cNvPr>
          <p:cNvSpPr/>
          <p:nvPr/>
        </p:nvSpPr>
        <p:spPr>
          <a:xfrm>
            <a:off x="3707892" y="1519995"/>
            <a:ext cx="2752380" cy="467514"/>
          </a:xfrm>
          <a:prstGeom prst="round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DE" sz="1000" dirty="0">
                <a:solidFill>
                  <a:schemeClr val="bg1">
                    <a:lumMod val="50000"/>
                  </a:schemeClr>
                </a:solidFill>
              </a:rPr>
              <a:t>Ubuntu Linux running in 4C</a:t>
            </a:r>
          </a:p>
          <a:p>
            <a:pPr lvl="0"/>
            <a:r>
              <a:rPr lang="en-DE" sz="1000" dirty="0">
                <a:solidFill>
                  <a:schemeClr val="bg1">
                    <a:lumMod val="50000"/>
                  </a:schemeClr>
                </a:solidFill>
              </a:rPr>
              <a:t>Standard Bind9 with manual configuration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96DD7-FD94-9E45-ABC3-88DDB7782432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flipH="1">
            <a:off x="2890714" y="1753752"/>
            <a:ext cx="817178" cy="27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7430BC-2732-4649-9E4A-65EE892B265A}"/>
              </a:ext>
            </a:extLst>
          </p:cNvPr>
          <p:cNvSpPr/>
          <p:nvPr/>
        </p:nvSpPr>
        <p:spPr>
          <a:xfrm>
            <a:off x="138333" y="7168287"/>
            <a:ext cx="2752381" cy="594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err="1">
                <a:solidFill>
                  <a:schemeClr val="tx1"/>
                </a:solidFill>
              </a:rPr>
              <a:t>dyn-ns.cloud.dhbw-mannheim.de</a:t>
            </a:r>
            <a:endParaRPr lang="en-GB" sz="1000" b="1" dirty="0">
              <a:solidFill>
                <a:schemeClr val="tx1"/>
              </a:solidFill>
            </a:endParaRP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Manages  </a:t>
            </a:r>
            <a:r>
              <a:rPr lang="en-GB" sz="1000" dirty="0" err="1">
                <a:solidFill>
                  <a:schemeClr val="tx1"/>
                </a:solidFill>
              </a:rPr>
              <a:t>user.cloud.dhbw-mannheim.de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8D92A7A-249B-684B-A45C-1D5DCE4E97E9}"/>
              </a:ext>
            </a:extLst>
          </p:cNvPr>
          <p:cNvSpPr/>
          <p:nvPr/>
        </p:nvSpPr>
        <p:spPr>
          <a:xfrm>
            <a:off x="3707891" y="7231729"/>
            <a:ext cx="2752381" cy="467514"/>
          </a:xfrm>
          <a:prstGeom prst="round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DE" sz="1000" dirty="0">
                <a:solidFill>
                  <a:schemeClr val="bg1">
                    <a:lumMod val="50000"/>
                  </a:schemeClr>
                </a:solidFill>
              </a:rPr>
              <a:t>Kubernetes; automatically updates upstream server via external-dns (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RFC2136)</a:t>
            </a:r>
            <a:endParaRPr lang="en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EEDBCC-CE64-B74D-9B4A-68960BDA7778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>
            <a:off x="1514524" y="2123167"/>
            <a:ext cx="0" cy="504512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2366A8-489D-1A41-9499-60323F511695}"/>
              </a:ext>
            </a:extLst>
          </p:cNvPr>
          <p:cNvCxnSpPr>
            <a:cxnSpLocks/>
            <a:stCxn id="44" idx="1"/>
            <a:endCxn id="31" idx="3"/>
          </p:cNvCxnSpPr>
          <p:nvPr/>
        </p:nvCxnSpPr>
        <p:spPr>
          <a:xfrm flipH="1">
            <a:off x="2890714" y="7465486"/>
            <a:ext cx="81717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A0FCB35-9E17-A147-8008-3AF81E3D00D2}"/>
              </a:ext>
            </a:extLst>
          </p:cNvPr>
          <p:cNvSpPr/>
          <p:nvPr/>
        </p:nvSpPr>
        <p:spPr>
          <a:xfrm>
            <a:off x="1663736" y="2242183"/>
            <a:ext cx="4796535" cy="5016758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r>
              <a:rPr lang="en-DE" sz="1000" b="1" dirty="0">
                <a:cs typeface="Consolas" panose="020B0609020204030204" pitchFamily="49" charset="0"/>
              </a:rPr>
              <a:t>File: /etc/bind/named.conf.local (generate key with </a:t>
            </a:r>
            <a:r>
              <a:rPr lang="en-GB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rndc-confgen</a:t>
            </a:r>
            <a:r>
              <a:rPr lang="en-GB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-a -A hmac-sha512 –k </a:t>
            </a:r>
            <a:r>
              <a:rPr lang="en-GB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key.name</a:t>
            </a:r>
            <a:r>
              <a:rPr lang="en-GB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GB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file.name</a:t>
            </a:r>
            <a:r>
              <a:rPr lang="en-GB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DE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key.name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algorithm HMAC-SHA512;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secret ”XXXXX-redacted-XXXXX";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000" dirty="0">
                <a:latin typeface="Consolas" panose="020B0609020204030204" pitchFamily="49" charset="0"/>
                <a:cs typeface="Consolas" panose="020B0609020204030204" pitchFamily="49" charset="0"/>
              </a:rPr>
              <a:t>zone "cloud.dhbw-mannheim.de" {</a:t>
            </a:r>
          </a:p>
          <a:p>
            <a:r>
              <a:rPr lang="en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type master;</a:t>
            </a:r>
          </a:p>
          <a:p>
            <a:r>
              <a:rPr lang="en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file "/var/cache/bind/db.cloud.dhbw-mannheim.de";</a:t>
            </a:r>
          </a:p>
          <a:p>
            <a:r>
              <a:rPr lang="en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allow-update { key key.name;  };</a:t>
            </a:r>
          </a:p>
          <a:p>
            <a:r>
              <a:rPr lang="en-DE" sz="1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000" b="1" dirty="0">
                <a:cs typeface="Consolas" panose="020B0609020204030204" pitchFamily="49" charset="0"/>
              </a:rPr>
              <a:t>File: </a:t>
            </a:r>
            <a:r>
              <a:rPr lang="en-GB" sz="1000" b="1" dirty="0">
                <a:cs typeface="Consolas" panose="020B0609020204030204" pitchFamily="49" charset="0"/>
              </a:rPr>
              <a:t>/var/cache/bind/</a:t>
            </a:r>
            <a:r>
              <a:rPr lang="en-GB" sz="1000" b="1" dirty="0" err="1">
                <a:cs typeface="Consolas" panose="020B0609020204030204" pitchFamily="49" charset="0"/>
              </a:rPr>
              <a:t>db.cloud.dhbw-mannheim.de</a:t>
            </a:r>
            <a:endParaRPr lang="en-DE" sz="1000" b="1" dirty="0">
              <a:cs typeface="Consolas" panose="020B0609020204030204" pitchFamily="49" charset="0"/>
            </a:endParaRPr>
          </a:p>
          <a:p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$ORIGIN .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$TTL 60	; 1 minute</a:t>
            </a:r>
          </a:p>
          <a:p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cloud.dhbw-mannheim.de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IN SOA	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cloud.dhbw-mannheim.de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admin.dhbw-mannheim.de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. (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194        ; serial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60         ; refresh (1 minute)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60         ; retry (1 minute)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600        ; expire (10 minutes)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60         ; minimum (1 minute)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	)</a:t>
            </a: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			NS	cloud-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ns.dhbw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mannheim.de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user IN NS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dyn-ns.dhbw-mannheim.de</a:t>
            </a:r>
            <a:r>
              <a:rPr lang="en-GB" sz="10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dyn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-ns “A” entry created by downstream server via RFC2136</a:t>
            </a:r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5903E-7E1C-C94E-8A1C-5E406706EEAB}"/>
              </a:ext>
            </a:extLst>
          </p:cNvPr>
          <p:cNvSpPr/>
          <p:nvPr/>
        </p:nvSpPr>
        <p:spPr>
          <a:xfrm>
            <a:off x="1514525" y="7931642"/>
            <a:ext cx="494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cloud IN NS cloud-</a:t>
            </a:r>
            <a:r>
              <a:rPr lang="en-GB" sz="1000" dirty="0" err="1"/>
              <a:t>ns.dhbw</a:t>
            </a:r>
            <a:r>
              <a:rPr lang="en-GB" sz="1000" dirty="0"/>
              <a:t>-</a:t>
            </a:r>
            <a:r>
              <a:rPr lang="en-GB" sz="1000" dirty="0" err="1"/>
              <a:t>mannheim.de</a:t>
            </a:r>
            <a:r>
              <a:rPr lang="en-GB" sz="1000" dirty="0"/>
              <a:t>.</a:t>
            </a:r>
          </a:p>
          <a:p>
            <a:r>
              <a:rPr lang="en-GB" sz="1000" dirty="0"/>
              <a:t>cloud-ns IN A 141.72.191.62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02688C-51CE-3F40-927D-95D71F3EE5E7}"/>
              </a:ext>
            </a:extLst>
          </p:cNvPr>
          <p:cNvCxnSpPr>
            <a:cxnSpLocks/>
            <a:stCxn id="31" idx="2"/>
            <a:endCxn id="83" idx="0"/>
          </p:cNvCxnSpPr>
          <p:nvPr/>
        </p:nvCxnSpPr>
        <p:spPr>
          <a:xfrm>
            <a:off x="1514524" y="7762685"/>
            <a:ext cx="0" cy="102571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F0DD6DC-0755-DC4A-AD46-C54972B3E55C}"/>
              </a:ext>
            </a:extLst>
          </p:cNvPr>
          <p:cNvSpPr/>
          <p:nvPr/>
        </p:nvSpPr>
        <p:spPr>
          <a:xfrm>
            <a:off x="138333" y="8788399"/>
            <a:ext cx="2752381" cy="5943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User-operated zones updated using RFC2136</a:t>
            </a:r>
          </a:p>
          <a:p>
            <a:pPr algn="ctr"/>
            <a:endParaRPr lang="en-DE" sz="1000" dirty="0">
              <a:solidFill>
                <a:schemeClr val="tx1"/>
              </a:solidFill>
            </a:endParaRP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*.user.cloud.dhbw-mannheim.de</a:t>
            </a:r>
          </a:p>
        </p:txBody>
      </p:sp>
    </p:spTree>
    <p:extLst>
      <p:ext uri="{BB962C8B-B14F-4D97-AF65-F5344CB8AC3E}">
        <p14:creationId xmlns:p14="http://schemas.microsoft.com/office/powerpoint/2010/main" val="301847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322</Words>
  <Application>Microsoft Macintosh PowerPoint</Application>
  <PresentationFormat>A4 Paper (210x297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Pfisterer</dc:creator>
  <cp:lastModifiedBy>Dennis Pfisterer</cp:lastModifiedBy>
  <cp:revision>8</cp:revision>
  <cp:lastPrinted>2021-06-25T12:22:14Z</cp:lastPrinted>
  <dcterms:created xsi:type="dcterms:W3CDTF">2021-06-25T11:08:07Z</dcterms:created>
  <dcterms:modified xsi:type="dcterms:W3CDTF">2021-06-25T12:24:41Z</dcterms:modified>
</cp:coreProperties>
</file>