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7F4DA-760C-4A37-8CA3-AE5A688A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BFB07-DC85-413B-B69C-E341DEB2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8C2CB-5FA4-41FD-8DB3-34102236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1E202-6E48-4293-B7D0-26023F54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BF1E4-D5E6-4F22-800F-D8ABD05E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3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8D2D2-C02C-432D-B5A7-1300C55F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39051-3329-4CCA-82E6-AE11359C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7D7CC0-0B3E-4B9B-B144-C0EBBB4A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8ACEF-D8CE-4342-942E-5A0D2AEF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F427F-60C6-427F-B060-939AF001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8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B8CA1-8CB9-42B8-B52B-D9F4E481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7DBBC9-577A-42FD-9B5A-38AC35EE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BDFC-CB63-495E-9591-4ACFF213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B55AD-578B-458F-AB5A-D8D42A9F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1E528-EE55-4858-B9DE-A45B8A94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2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5974-4D68-46F5-BCCE-3A0E18C7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23628-E740-4FC0-BED7-760E9B3A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8B62B-5827-4F8B-B143-8C4A571B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CD6AA-109E-4967-8888-E1E38026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97F0E-0A73-4C50-9AB4-1D6A0D47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AD0E-8D6C-4F8C-9E08-19583EB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B08312-9A3D-4755-99E1-A0727379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76239-BB96-40CA-9DC0-647D6659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F6E10F-D109-4453-A12E-71F390FA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34167-38C1-4B4B-97C3-0B6B45F2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54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D1CE6-E973-423E-BAAE-7D5BA2F7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EAC13-A606-4D6D-B7AF-C092A5D5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E94B62-952D-4866-BFE1-26C79468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452FD9-C5B6-4DAD-91CF-10210C79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35B871-65BA-42FD-BD7C-0CC70A9F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7D566-A890-416A-BEBB-259BF437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51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3F59E-135B-490F-9621-CEF4879E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301B24-EDB1-4C66-A065-E55C500A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EB968-32DD-4790-A528-D9C41BC42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5C1745-520A-4185-BBC9-E2730134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C0A2E2-CC89-4A92-8D8E-A6AEEF6F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CAAC3-6656-48FA-8D58-61420FA3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43FDF6-21AC-4B0F-91A6-3C799AE3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0A99D3-D278-483B-8CDF-8D55D691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26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A6787-5129-42A0-A073-4B4F574D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56BE7C-2E13-4109-99FC-54971AF9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6586F6-5BE5-42DD-A21F-78F69E68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C9030C-BA01-4646-8D0A-70F5A07A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98D417-1CEB-410E-989F-13E57222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ABCD8E-6934-4A4A-8757-AB2093AD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DD2149-7ABA-479F-8300-41D24AF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7450F-2B1C-418E-BF42-91614E7B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47C81-07E9-4577-81D4-0838E191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C0E295-E2D4-48FD-93B4-E76C9ED6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4A7B81-8C67-4CBF-B3C6-B45FDFE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84831-415E-4AB2-A8D2-9210269E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C458F0-5F04-4269-BEB7-7BA022ED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9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35348-8DDB-4A26-BBF4-AA197BBF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FF484F-5232-4D58-A0BA-23B63E4A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998E6F-46F5-43DC-917C-C3635FBA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04BAA-6E89-4674-83E7-618763B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D11A6-460A-4D67-8C58-EAD3414A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7FA124-0688-4FDA-A2C7-EB6A740C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83BF5-A03D-4601-BA19-3982C646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5B274-6FE4-4F6E-BC99-525D4462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59AF5-5FF5-4FB8-A793-55D29D1C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F39F-3378-4AB7-8127-FDF264D7CD8C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31BC7-47AA-4941-9868-219B010A3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C107B1-E1C4-45ED-B46A-10C639FAC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0AD23-3AB1-403E-A959-A5C5360C27D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6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edu.co/gismoc-informacion-general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eng.org.uk/global/international-partnerships/engineering-x/transforming-systems-through-partnership/case-studies-previous-awarde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eñal, computadora&#10;&#10;Descripción generada automáticamente">
            <a:extLst>
              <a:ext uri="{FF2B5EF4-FFF2-40B4-BE49-F238E27FC236}">
                <a16:creationId xmlns:a16="http://schemas.microsoft.com/office/drawing/2014/main" id="{2AA96D3E-FDB7-472A-A9EC-EF5052090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3F2BE2C-44AA-4162-B476-CAACBA3559D9}"/>
              </a:ext>
            </a:extLst>
          </p:cNvPr>
          <p:cNvSpPr/>
          <p:nvPr/>
        </p:nvSpPr>
        <p:spPr>
          <a:xfrm>
            <a:off x="858982" y="4858327"/>
            <a:ext cx="4350327" cy="544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EIA – </a:t>
            </a: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Director Grupo GIICA</a:t>
            </a:r>
            <a:endParaRPr lang="es-CO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Royal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Academy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–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Legacy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Award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48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Peña</dc:creator>
  <cp:lastModifiedBy>Alejandro Peña</cp:lastModifiedBy>
  <cp:revision>1</cp:revision>
  <dcterms:created xsi:type="dcterms:W3CDTF">2020-09-02T14:12:36Z</dcterms:created>
  <dcterms:modified xsi:type="dcterms:W3CDTF">2020-10-29T13:45:20Z</dcterms:modified>
</cp:coreProperties>
</file>