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882" r:id="rId2"/>
    <p:sldId id="835" r:id="rId3"/>
    <p:sldId id="411" r:id="rId4"/>
    <p:sldId id="883" r:id="rId5"/>
    <p:sldId id="884" r:id="rId6"/>
    <p:sldId id="885" r:id="rId7"/>
    <p:sldId id="886" r:id="rId8"/>
    <p:sldId id="881" r:id="rId9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A2F3497-336C-4928-A6FB-CF80BCC96E3D}" v="2165" dt="2023-10-03T01:05:32.3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87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an Alejandro Peña Palacio" userId="9bc1ebb5-3bea-4794-be41-2d309de71ac8" providerId="ADAL" clId="{9A2F3497-336C-4928-A6FB-CF80BCC96E3D}"/>
    <pc:docChg chg="undo custSel addSld modSld sldOrd">
      <pc:chgData name="Juan Alejandro Peña Palacio" userId="9bc1ebb5-3bea-4794-be41-2d309de71ac8" providerId="ADAL" clId="{9A2F3497-336C-4928-A6FB-CF80BCC96E3D}" dt="2023-10-03T01:07:10.119" v="2752" actId="20577"/>
      <pc:docMkLst>
        <pc:docMk/>
      </pc:docMkLst>
      <pc:sldChg chg="modSp mod ord modAnim">
        <pc:chgData name="Juan Alejandro Peña Palacio" userId="9bc1ebb5-3bea-4794-be41-2d309de71ac8" providerId="ADAL" clId="{9A2F3497-336C-4928-A6FB-CF80BCC96E3D}" dt="2023-10-03T01:07:10.119" v="2752" actId="20577"/>
        <pc:sldMkLst>
          <pc:docMk/>
          <pc:sldMk cId="594041004" sldId="411"/>
        </pc:sldMkLst>
        <pc:spChg chg="mod">
          <ac:chgData name="Juan Alejandro Peña Palacio" userId="9bc1ebb5-3bea-4794-be41-2d309de71ac8" providerId="ADAL" clId="{9A2F3497-336C-4928-A6FB-CF80BCC96E3D}" dt="2023-10-03T01:07:10.119" v="2752" actId="20577"/>
          <ac:spMkLst>
            <pc:docMk/>
            <pc:sldMk cId="594041004" sldId="411"/>
            <ac:spMk id="16" creationId="{E05C36FD-355F-D33E-02DF-EC6B8426782E}"/>
          </ac:spMkLst>
        </pc:spChg>
      </pc:sldChg>
      <pc:sldChg chg="modSp mod">
        <pc:chgData name="Juan Alejandro Peña Palacio" userId="9bc1ebb5-3bea-4794-be41-2d309de71ac8" providerId="ADAL" clId="{9A2F3497-336C-4928-A6FB-CF80BCC96E3D}" dt="2023-10-02T00:22:41.170" v="1016" actId="20577"/>
        <pc:sldMkLst>
          <pc:docMk/>
          <pc:sldMk cId="509293575" sldId="882"/>
        </pc:sldMkLst>
        <pc:spChg chg="mod">
          <ac:chgData name="Juan Alejandro Peña Palacio" userId="9bc1ebb5-3bea-4794-be41-2d309de71ac8" providerId="ADAL" clId="{9A2F3497-336C-4928-A6FB-CF80BCC96E3D}" dt="2023-10-02T00:22:41.170" v="1016" actId="20577"/>
          <ac:spMkLst>
            <pc:docMk/>
            <pc:sldMk cId="509293575" sldId="882"/>
            <ac:spMk id="4" creationId="{5A8D3470-F6E8-3A05-1CEE-16633E13FAB0}"/>
          </ac:spMkLst>
        </pc:spChg>
        <pc:spChg chg="mod">
          <ac:chgData name="Juan Alejandro Peña Palacio" userId="9bc1ebb5-3bea-4794-be41-2d309de71ac8" providerId="ADAL" clId="{9A2F3497-336C-4928-A6FB-CF80BCC96E3D}" dt="2023-10-02T00:22:13.894" v="970" actId="20577"/>
          <ac:spMkLst>
            <pc:docMk/>
            <pc:sldMk cId="509293575" sldId="882"/>
            <ac:spMk id="15" creationId="{79DC4192-C8E0-4E1C-A7A2-C022F794C202}"/>
          </ac:spMkLst>
        </pc:spChg>
      </pc:sldChg>
      <pc:sldChg chg="modSp mod ord">
        <pc:chgData name="Juan Alejandro Peña Palacio" userId="9bc1ebb5-3bea-4794-be41-2d309de71ac8" providerId="ADAL" clId="{9A2F3497-336C-4928-A6FB-CF80BCC96E3D}" dt="2023-10-03T01:05:48.271" v="2740" actId="1038"/>
        <pc:sldMkLst>
          <pc:docMk/>
          <pc:sldMk cId="45253172" sldId="883"/>
        </pc:sldMkLst>
        <pc:spChg chg="mod">
          <ac:chgData name="Juan Alejandro Peña Palacio" userId="9bc1ebb5-3bea-4794-be41-2d309de71ac8" providerId="ADAL" clId="{9A2F3497-336C-4928-A6FB-CF80BCC96E3D}" dt="2023-10-03T01:05:00.399" v="2629" actId="1076"/>
          <ac:spMkLst>
            <pc:docMk/>
            <pc:sldMk cId="45253172" sldId="883"/>
            <ac:spMk id="2" creationId="{EA91C360-16A0-CDC7-7F65-F87758A249DF}"/>
          </ac:spMkLst>
        </pc:spChg>
        <pc:spChg chg="mod">
          <ac:chgData name="Juan Alejandro Peña Palacio" userId="9bc1ebb5-3bea-4794-be41-2d309de71ac8" providerId="ADAL" clId="{9A2F3497-336C-4928-A6FB-CF80BCC96E3D}" dt="2023-10-03T01:05:43.080" v="2736" actId="14100"/>
          <ac:spMkLst>
            <pc:docMk/>
            <pc:sldMk cId="45253172" sldId="883"/>
            <ac:spMk id="5" creationId="{271176B8-2FBA-DD34-534D-61E520BC281E}"/>
          </ac:spMkLst>
        </pc:spChg>
        <pc:spChg chg="mod">
          <ac:chgData name="Juan Alejandro Peña Palacio" userId="9bc1ebb5-3bea-4794-be41-2d309de71ac8" providerId="ADAL" clId="{9A2F3497-336C-4928-A6FB-CF80BCC96E3D}" dt="2023-10-03T01:05:22.826" v="2713" actId="20577"/>
          <ac:spMkLst>
            <pc:docMk/>
            <pc:sldMk cId="45253172" sldId="883"/>
            <ac:spMk id="4100" creationId="{00000000-0000-0000-0000-000000000000}"/>
          </ac:spMkLst>
        </pc:spChg>
        <pc:picChg chg="mod">
          <ac:chgData name="Juan Alejandro Peña Palacio" userId="9bc1ebb5-3bea-4794-be41-2d309de71ac8" providerId="ADAL" clId="{9A2F3497-336C-4928-A6FB-CF80BCC96E3D}" dt="2023-10-03T01:05:32.392" v="2734" actId="1035"/>
          <ac:picMkLst>
            <pc:docMk/>
            <pc:sldMk cId="45253172" sldId="883"/>
            <ac:picMk id="1026" creationId="{FD95AF65-EC88-6273-D52B-A7E07D235C0A}"/>
          </ac:picMkLst>
        </pc:picChg>
        <pc:cxnChg chg="mod">
          <ac:chgData name="Juan Alejandro Peña Palacio" userId="9bc1ebb5-3bea-4794-be41-2d309de71ac8" providerId="ADAL" clId="{9A2F3497-336C-4928-A6FB-CF80BCC96E3D}" dt="2023-10-03T01:05:48.271" v="2740" actId="1038"/>
          <ac:cxnSpMkLst>
            <pc:docMk/>
            <pc:sldMk cId="45253172" sldId="883"/>
            <ac:cxnSpMk id="4" creationId="{ECB661B5-998B-4B1E-B934-B61D258E65E9}"/>
          </ac:cxnSpMkLst>
        </pc:cxnChg>
      </pc:sldChg>
      <pc:sldChg chg="addSp delSp modSp mod ord modAnim">
        <pc:chgData name="Juan Alejandro Peña Palacio" userId="9bc1ebb5-3bea-4794-be41-2d309de71ac8" providerId="ADAL" clId="{9A2F3497-336C-4928-A6FB-CF80BCC96E3D}" dt="2023-10-03T01:04:27.676" v="2606" actId="478"/>
        <pc:sldMkLst>
          <pc:docMk/>
          <pc:sldMk cId="1847572509" sldId="884"/>
        </pc:sldMkLst>
        <pc:spChg chg="mod">
          <ac:chgData name="Juan Alejandro Peña Palacio" userId="9bc1ebb5-3bea-4794-be41-2d309de71ac8" providerId="ADAL" clId="{9A2F3497-336C-4928-A6FB-CF80BCC96E3D}" dt="2023-10-03T01:04:19.518" v="2604" actId="1076"/>
          <ac:spMkLst>
            <pc:docMk/>
            <pc:sldMk cId="1847572509" sldId="884"/>
            <ac:spMk id="2" creationId="{EA91C360-16A0-CDC7-7F65-F87758A249DF}"/>
          </ac:spMkLst>
        </pc:spChg>
        <pc:spChg chg="add del mod">
          <ac:chgData name="Juan Alejandro Peña Palacio" userId="9bc1ebb5-3bea-4794-be41-2d309de71ac8" providerId="ADAL" clId="{9A2F3497-336C-4928-A6FB-CF80BCC96E3D}" dt="2023-10-03T01:04:27.676" v="2606" actId="478"/>
          <ac:spMkLst>
            <pc:docMk/>
            <pc:sldMk cId="1847572509" sldId="884"/>
            <ac:spMk id="5" creationId="{7A35D116-3013-6DE6-4DB4-3ED4554DD7B4}"/>
          </ac:spMkLst>
        </pc:spChg>
      </pc:sldChg>
      <pc:sldChg chg="addSp delSp modSp add mod addAnim delAnim modAnim">
        <pc:chgData name="Juan Alejandro Peña Palacio" userId="9bc1ebb5-3bea-4794-be41-2d309de71ac8" providerId="ADAL" clId="{9A2F3497-336C-4928-A6FB-CF80BCC96E3D}" dt="2023-10-02T02:25:45.565" v="2596" actId="948"/>
        <pc:sldMkLst>
          <pc:docMk/>
          <pc:sldMk cId="2113316595" sldId="885"/>
        </pc:sldMkLst>
        <pc:spChg chg="add del mod">
          <ac:chgData name="Juan Alejandro Peña Palacio" userId="9bc1ebb5-3bea-4794-be41-2d309de71ac8" providerId="ADAL" clId="{9A2F3497-336C-4928-A6FB-CF80BCC96E3D}" dt="2023-10-02T02:21:55.958" v="2501" actId="1036"/>
          <ac:spMkLst>
            <pc:docMk/>
            <pc:sldMk cId="2113316595" sldId="885"/>
            <ac:spMk id="2" creationId="{EA91C360-16A0-CDC7-7F65-F87758A249DF}"/>
          </ac:spMkLst>
        </pc:spChg>
        <pc:spChg chg="add del mod">
          <ac:chgData name="Juan Alejandro Peña Palacio" userId="9bc1ebb5-3bea-4794-be41-2d309de71ac8" providerId="ADAL" clId="{9A2F3497-336C-4928-A6FB-CF80BCC96E3D}" dt="2023-10-02T00:07:16.117" v="13"/>
          <ac:spMkLst>
            <pc:docMk/>
            <pc:sldMk cId="2113316595" sldId="885"/>
            <ac:spMk id="3" creationId="{E593AEC3-90F4-D623-CDA6-8C1E23035063}"/>
          </ac:spMkLst>
        </pc:spChg>
        <pc:spChg chg="add del mod">
          <ac:chgData name="Juan Alejandro Peña Palacio" userId="9bc1ebb5-3bea-4794-be41-2d309de71ac8" providerId="ADAL" clId="{9A2F3497-336C-4928-A6FB-CF80BCC96E3D}" dt="2023-10-02T00:07:14.490" v="9"/>
          <ac:spMkLst>
            <pc:docMk/>
            <pc:sldMk cId="2113316595" sldId="885"/>
            <ac:spMk id="4" creationId="{BBD1DD96-F8BE-5400-768E-6AA75797EDA5}"/>
          </ac:spMkLst>
        </pc:spChg>
        <pc:spChg chg="add del mod">
          <ac:chgData name="Juan Alejandro Peña Palacio" userId="9bc1ebb5-3bea-4794-be41-2d309de71ac8" providerId="ADAL" clId="{9A2F3497-336C-4928-A6FB-CF80BCC96E3D}" dt="2023-10-02T02:21:55.958" v="2501" actId="1036"/>
          <ac:spMkLst>
            <pc:docMk/>
            <pc:sldMk cId="2113316595" sldId="885"/>
            <ac:spMk id="16" creationId="{E05C36FD-355F-D33E-02DF-EC6B8426782E}"/>
          </ac:spMkLst>
        </pc:spChg>
        <pc:spChg chg="mod">
          <ac:chgData name="Juan Alejandro Peña Palacio" userId="9bc1ebb5-3bea-4794-be41-2d309de71ac8" providerId="ADAL" clId="{9A2F3497-336C-4928-A6FB-CF80BCC96E3D}" dt="2023-10-02T02:06:13.144" v="1053" actId="20577"/>
          <ac:spMkLst>
            <pc:docMk/>
            <pc:sldMk cId="2113316595" sldId="885"/>
            <ac:spMk id="3074" creationId="{00000000-0000-0000-0000-000000000000}"/>
          </ac:spMkLst>
        </pc:spChg>
        <pc:spChg chg="mod">
          <ac:chgData name="Juan Alejandro Peña Palacio" userId="9bc1ebb5-3bea-4794-be41-2d309de71ac8" providerId="ADAL" clId="{9A2F3497-336C-4928-A6FB-CF80BCC96E3D}" dt="2023-10-02T02:25:45.565" v="2596" actId="948"/>
          <ac:spMkLst>
            <pc:docMk/>
            <pc:sldMk cId="2113316595" sldId="885"/>
            <ac:spMk id="4100" creationId="{00000000-0000-0000-0000-000000000000}"/>
          </ac:spMkLst>
        </pc:spChg>
      </pc:sldChg>
      <pc:sldChg chg="modSp modAnim">
        <pc:chgData name="Juan Alejandro Peña Palacio" userId="9bc1ebb5-3bea-4794-be41-2d309de71ac8" providerId="ADAL" clId="{9A2F3497-336C-4928-A6FB-CF80BCC96E3D}" dt="2023-10-02T00:20:31.341" v="963"/>
        <pc:sldMkLst>
          <pc:docMk/>
          <pc:sldMk cId="1959454669" sldId="886"/>
        </pc:sldMkLst>
        <pc:spChg chg="mod">
          <ac:chgData name="Juan Alejandro Peña Palacio" userId="9bc1ebb5-3bea-4794-be41-2d309de71ac8" providerId="ADAL" clId="{9A2F3497-336C-4928-A6FB-CF80BCC96E3D}" dt="2023-10-02T00:19:57.457" v="962" actId="108"/>
          <ac:spMkLst>
            <pc:docMk/>
            <pc:sldMk cId="1959454669" sldId="886"/>
            <ac:spMk id="2" creationId="{EA91C360-16A0-CDC7-7F65-F87758A249DF}"/>
          </ac:spMkLst>
        </pc:spChg>
      </pc:sldChg>
    </pc:docChg>
  </pc:docChgLst>
  <pc:docChgLst>
    <pc:chgData name="Juan Alejandro Peña Palacio" userId="9bc1ebb5-3bea-4794-be41-2d309de71ac8" providerId="ADAL" clId="{1F6BE1C6-EF20-4390-9A25-15DA769F29FA}"/>
    <pc:docChg chg="undo custSel addSld delSld modSld">
      <pc:chgData name="Juan Alejandro Peña Palacio" userId="9bc1ebb5-3bea-4794-be41-2d309de71ac8" providerId="ADAL" clId="{1F6BE1C6-EF20-4390-9A25-15DA769F29FA}" dt="2023-03-29T17:52:22.842" v="2574" actId="20577"/>
      <pc:docMkLst>
        <pc:docMk/>
      </pc:docMkLst>
      <pc:sldChg chg="addSp delSp modSp mod delAnim modAnim">
        <pc:chgData name="Juan Alejandro Peña Palacio" userId="9bc1ebb5-3bea-4794-be41-2d309de71ac8" providerId="ADAL" clId="{1F6BE1C6-EF20-4390-9A25-15DA769F29FA}" dt="2023-03-29T15:51:40.588" v="2490" actId="20577"/>
        <pc:sldMkLst>
          <pc:docMk/>
          <pc:sldMk cId="594041004" sldId="411"/>
        </pc:sldMkLst>
        <pc:spChg chg="add mod">
          <ac:chgData name="Juan Alejandro Peña Palacio" userId="9bc1ebb5-3bea-4794-be41-2d309de71ac8" providerId="ADAL" clId="{1F6BE1C6-EF20-4390-9A25-15DA769F29FA}" dt="2023-03-29T14:43:03.342" v="1692" actId="20577"/>
          <ac:spMkLst>
            <pc:docMk/>
            <pc:sldMk cId="594041004" sldId="411"/>
            <ac:spMk id="2" creationId="{EA91C360-16A0-CDC7-7F65-F87758A249DF}"/>
          </ac:spMkLst>
        </pc:spChg>
        <pc:spChg chg="del">
          <ac:chgData name="Juan Alejandro Peña Palacio" userId="9bc1ebb5-3bea-4794-be41-2d309de71ac8" providerId="ADAL" clId="{1F6BE1C6-EF20-4390-9A25-15DA769F29FA}" dt="2023-03-29T14:35:52.745" v="1258" actId="478"/>
          <ac:spMkLst>
            <pc:docMk/>
            <pc:sldMk cId="594041004" sldId="411"/>
            <ac:spMk id="3" creationId="{35C42F6C-481E-6FF5-7D02-1C548FFDAB4E}"/>
          </ac:spMkLst>
        </pc:spChg>
        <pc:spChg chg="del">
          <ac:chgData name="Juan Alejandro Peña Palacio" userId="9bc1ebb5-3bea-4794-be41-2d309de71ac8" providerId="ADAL" clId="{1F6BE1C6-EF20-4390-9A25-15DA769F29FA}" dt="2023-03-29T14:32:17.032" v="540" actId="478"/>
          <ac:spMkLst>
            <pc:docMk/>
            <pc:sldMk cId="594041004" sldId="411"/>
            <ac:spMk id="6" creationId="{0702DA47-C52D-EACD-4C5A-D0EFD1459E13}"/>
          </ac:spMkLst>
        </pc:spChg>
        <pc:spChg chg="mod">
          <ac:chgData name="Juan Alejandro Peña Palacio" userId="9bc1ebb5-3bea-4794-be41-2d309de71ac8" providerId="ADAL" clId="{1F6BE1C6-EF20-4390-9A25-15DA769F29FA}" dt="2023-03-29T14:28:13.406" v="212" actId="20577"/>
          <ac:spMkLst>
            <pc:docMk/>
            <pc:sldMk cId="594041004" sldId="411"/>
            <ac:spMk id="8" creationId="{DF1B19B6-EC6B-CA34-FA01-AC9F64BFED9D}"/>
          </ac:spMkLst>
        </pc:spChg>
        <pc:spChg chg="del">
          <ac:chgData name="Juan Alejandro Peña Palacio" userId="9bc1ebb5-3bea-4794-be41-2d309de71ac8" providerId="ADAL" clId="{1F6BE1C6-EF20-4390-9A25-15DA769F29FA}" dt="2023-03-29T14:32:17.032" v="540" actId="478"/>
          <ac:spMkLst>
            <pc:docMk/>
            <pc:sldMk cId="594041004" sldId="411"/>
            <ac:spMk id="13" creationId="{37105B4C-2023-CD50-F0C4-262BEA4DCBA3}"/>
          </ac:spMkLst>
        </pc:spChg>
        <pc:spChg chg="del">
          <ac:chgData name="Juan Alejandro Peña Palacio" userId="9bc1ebb5-3bea-4794-be41-2d309de71ac8" providerId="ADAL" clId="{1F6BE1C6-EF20-4390-9A25-15DA769F29FA}" dt="2023-03-29T14:32:17.032" v="540" actId="478"/>
          <ac:spMkLst>
            <pc:docMk/>
            <pc:sldMk cId="594041004" sldId="411"/>
            <ac:spMk id="14" creationId="{8B561B56-75B9-9C4C-C1BE-2AB02B6113AB}"/>
          </ac:spMkLst>
        </pc:spChg>
        <pc:spChg chg="mod">
          <ac:chgData name="Juan Alejandro Peña Palacio" userId="9bc1ebb5-3bea-4794-be41-2d309de71ac8" providerId="ADAL" clId="{1F6BE1C6-EF20-4390-9A25-15DA769F29FA}" dt="2023-03-29T15:51:40.588" v="2490" actId="20577"/>
          <ac:spMkLst>
            <pc:docMk/>
            <pc:sldMk cId="594041004" sldId="411"/>
            <ac:spMk id="16" creationId="{E05C36FD-355F-D33E-02DF-EC6B8426782E}"/>
          </ac:spMkLst>
        </pc:spChg>
        <pc:spChg chg="mod">
          <ac:chgData name="Juan Alejandro Peña Palacio" userId="9bc1ebb5-3bea-4794-be41-2d309de71ac8" providerId="ADAL" clId="{1F6BE1C6-EF20-4390-9A25-15DA769F29FA}" dt="2023-03-29T14:28:33.357" v="279" actId="14100"/>
          <ac:spMkLst>
            <pc:docMk/>
            <pc:sldMk cId="594041004" sldId="411"/>
            <ac:spMk id="3074" creationId="{00000000-0000-0000-0000-000000000000}"/>
          </ac:spMkLst>
        </pc:spChg>
        <pc:spChg chg="mod">
          <ac:chgData name="Juan Alejandro Peña Palacio" userId="9bc1ebb5-3bea-4794-be41-2d309de71ac8" providerId="ADAL" clId="{1F6BE1C6-EF20-4390-9A25-15DA769F29FA}" dt="2023-03-29T14:32:46.821" v="543" actId="14100"/>
          <ac:spMkLst>
            <pc:docMk/>
            <pc:sldMk cId="594041004" sldId="411"/>
            <ac:spMk id="4100" creationId="{00000000-0000-0000-0000-000000000000}"/>
          </ac:spMkLst>
        </pc:spChg>
        <pc:picChg chg="del">
          <ac:chgData name="Juan Alejandro Peña Palacio" userId="9bc1ebb5-3bea-4794-be41-2d309de71ac8" providerId="ADAL" clId="{1F6BE1C6-EF20-4390-9A25-15DA769F29FA}" dt="2023-03-29T14:32:17.032" v="540" actId="478"/>
          <ac:picMkLst>
            <pc:docMk/>
            <pc:sldMk cId="594041004" sldId="411"/>
            <ac:picMk id="11" creationId="{AF9F9192-CCD6-B884-871E-EBB68F4403CC}"/>
          </ac:picMkLst>
        </pc:picChg>
        <pc:picChg chg="del">
          <ac:chgData name="Juan Alejandro Peña Palacio" userId="9bc1ebb5-3bea-4794-be41-2d309de71ac8" providerId="ADAL" clId="{1F6BE1C6-EF20-4390-9A25-15DA769F29FA}" dt="2023-03-29T14:32:19.254" v="541" actId="478"/>
          <ac:picMkLst>
            <pc:docMk/>
            <pc:sldMk cId="594041004" sldId="411"/>
            <ac:picMk id="1026" creationId="{60FFC3EC-DF65-34C2-95B8-E6E548DA1584}"/>
          </ac:picMkLst>
        </pc:picChg>
      </pc:sldChg>
      <pc:sldChg chg="addSp delSp modSp add modAnim">
        <pc:chgData name="Juan Alejandro Peña Palacio" userId="9bc1ebb5-3bea-4794-be41-2d309de71ac8" providerId="ADAL" clId="{1F6BE1C6-EF20-4390-9A25-15DA769F29FA}" dt="2023-03-29T14:30:47.806" v="286"/>
        <pc:sldMkLst>
          <pc:docMk/>
          <pc:sldMk cId="3318958491" sldId="835"/>
        </pc:sldMkLst>
        <pc:grpChg chg="del">
          <ac:chgData name="Juan Alejandro Peña Palacio" userId="9bc1ebb5-3bea-4794-be41-2d309de71ac8" providerId="ADAL" clId="{1F6BE1C6-EF20-4390-9A25-15DA769F29FA}" dt="2023-03-29T14:30:05.605" v="281" actId="478"/>
          <ac:grpSpMkLst>
            <pc:docMk/>
            <pc:sldMk cId="3318958491" sldId="835"/>
            <ac:grpSpMk id="7" creationId="{3CA8039D-BFB7-481C-9D1C-5739CE5AD9ED}"/>
          </ac:grpSpMkLst>
        </pc:grpChg>
        <pc:picChg chg="add mod">
          <ac:chgData name="Juan Alejandro Peña Palacio" userId="9bc1ebb5-3bea-4794-be41-2d309de71ac8" providerId="ADAL" clId="{1F6BE1C6-EF20-4390-9A25-15DA769F29FA}" dt="2023-03-29T14:30:09.788" v="282"/>
          <ac:picMkLst>
            <pc:docMk/>
            <pc:sldMk cId="3318958491" sldId="835"/>
            <ac:picMk id="2" creationId="{8AC7030E-740A-02AE-490D-C010B5E713AD}"/>
          </ac:picMkLst>
        </pc:picChg>
      </pc:sldChg>
      <pc:sldChg chg="delSp modSp mod">
        <pc:chgData name="Juan Alejandro Peña Palacio" userId="9bc1ebb5-3bea-4794-be41-2d309de71ac8" providerId="ADAL" clId="{1F6BE1C6-EF20-4390-9A25-15DA769F29FA}" dt="2023-03-29T15:42:18.393" v="2489" actId="478"/>
        <pc:sldMkLst>
          <pc:docMk/>
          <pc:sldMk cId="509293575" sldId="882"/>
        </pc:sldMkLst>
        <pc:spChg chg="mod">
          <ac:chgData name="Juan Alejandro Peña Palacio" userId="9bc1ebb5-3bea-4794-be41-2d309de71ac8" providerId="ADAL" clId="{1F6BE1C6-EF20-4390-9A25-15DA769F29FA}" dt="2023-03-29T14:26:50.583" v="104" actId="948"/>
          <ac:spMkLst>
            <pc:docMk/>
            <pc:sldMk cId="509293575" sldId="882"/>
            <ac:spMk id="15" creationId="{79DC4192-C8E0-4E1C-A7A2-C022F794C202}"/>
          </ac:spMkLst>
        </pc:spChg>
        <pc:picChg chg="del">
          <ac:chgData name="Juan Alejandro Peña Palacio" userId="9bc1ebb5-3bea-4794-be41-2d309de71ac8" providerId="ADAL" clId="{1F6BE1C6-EF20-4390-9A25-15DA769F29FA}" dt="2023-03-29T15:42:17.699" v="2488" actId="478"/>
          <ac:picMkLst>
            <pc:docMk/>
            <pc:sldMk cId="509293575" sldId="882"/>
            <ac:picMk id="21" creationId="{21222135-2238-4E15-883D-6963C8D1688A}"/>
          </ac:picMkLst>
        </pc:picChg>
        <pc:picChg chg="del">
          <ac:chgData name="Juan Alejandro Peña Palacio" userId="9bc1ebb5-3bea-4794-be41-2d309de71ac8" providerId="ADAL" clId="{1F6BE1C6-EF20-4390-9A25-15DA769F29FA}" dt="2023-03-29T15:42:18.393" v="2489" actId="478"/>
          <ac:picMkLst>
            <pc:docMk/>
            <pc:sldMk cId="509293575" sldId="882"/>
            <ac:picMk id="22" creationId="{E49137D5-5D4C-4569-9DC9-15F312033F3B}"/>
          </ac:picMkLst>
        </pc:picChg>
      </pc:sldChg>
      <pc:sldChg chg="addSp delSp modSp add mod delAnim modAnim">
        <pc:chgData name="Juan Alejandro Peña Palacio" userId="9bc1ebb5-3bea-4794-be41-2d309de71ac8" providerId="ADAL" clId="{1F6BE1C6-EF20-4390-9A25-15DA769F29FA}" dt="2023-03-29T15:56:29.107" v="2521"/>
        <pc:sldMkLst>
          <pc:docMk/>
          <pc:sldMk cId="45253172" sldId="883"/>
        </pc:sldMkLst>
        <pc:spChg chg="mod">
          <ac:chgData name="Juan Alejandro Peña Palacio" userId="9bc1ebb5-3bea-4794-be41-2d309de71ac8" providerId="ADAL" clId="{1F6BE1C6-EF20-4390-9A25-15DA769F29FA}" dt="2023-03-29T14:43:24.573" v="1757" actId="1038"/>
          <ac:spMkLst>
            <pc:docMk/>
            <pc:sldMk cId="45253172" sldId="883"/>
            <ac:spMk id="2" creationId="{EA91C360-16A0-CDC7-7F65-F87758A249DF}"/>
          </ac:spMkLst>
        </pc:spChg>
        <pc:spChg chg="add mod">
          <ac:chgData name="Juan Alejandro Peña Palacio" userId="9bc1ebb5-3bea-4794-be41-2d309de71ac8" providerId="ADAL" clId="{1F6BE1C6-EF20-4390-9A25-15DA769F29FA}" dt="2023-03-29T15:55:48.715" v="2512" actId="14100"/>
          <ac:spMkLst>
            <pc:docMk/>
            <pc:sldMk cId="45253172" sldId="883"/>
            <ac:spMk id="5" creationId="{271176B8-2FBA-DD34-534D-61E520BC281E}"/>
          </ac:spMkLst>
        </pc:spChg>
        <pc:spChg chg="add mod">
          <ac:chgData name="Juan Alejandro Peña Palacio" userId="9bc1ebb5-3bea-4794-be41-2d309de71ac8" providerId="ADAL" clId="{1F6BE1C6-EF20-4390-9A25-15DA769F29FA}" dt="2023-03-29T14:49:40.172" v="1871" actId="1076"/>
          <ac:spMkLst>
            <pc:docMk/>
            <pc:sldMk cId="45253172" sldId="883"/>
            <ac:spMk id="6" creationId="{D806C0A5-3D3B-18EF-29AC-93BE8AEE0784}"/>
          </ac:spMkLst>
        </pc:spChg>
        <pc:spChg chg="add mod">
          <ac:chgData name="Juan Alejandro Peña Palacio" userId="9bc1ebb5-3bea-4794-be41-2d309de71ac8" providerId="ADAL" clId="{1F6BE1C6-EF20-4390-9A25-15DA769F29FA}" dt="2023-03-29T15:56:05.954" v="2518" actId="20577"/>
          <ac:spMkLst>
            <pc:docMk/>
            <pc:sldMk cId="45253172" sldId="883"/>
            <ac:spMk id="10" creationId="{F64F5E34-474D-7540-441E-ACC30347C61E}"/>
          </ac:spMkLst>
        </pc:spChg>
        <pc:spChg chg="del">
          <ac:chgData name="Juan Alejandro Peña Palacio" userId="9bc1ebb5-3bea-4794-be41-2d309de71ac8" providerId="ADAL" clId="{1F6BE1C6-EF20-4390-9A25-15DA769F29FA}" dt="2023-03-29T14:43:18.591" v="1696" actId="478"/>
          <ac:spMkLst>
            <pc:docMk/>
            <pc:sldMk cId="45253172" sldId="883"/>
            <ac:spMk id="16" creationId="{E05C36FD-355F-D33E-02DF-EC6B8426782E}"/>
          </ac:spMkLst>
        </pc:spChg>
        <pc:picChg chg="add del mod">
          <ac:chgData name="Juan Alejandro Peña Palacio" userId="9bc1ebb5-3bea-4794-be41-2d309de71ac8" providerId="ADAL" clId="{1F6BE1C6-EF20-4390-9A25-15DA769F29FA}" dt="2023-03-29T14:45:20.679" v="1766" actId="14100"/>
          <ac:picMkLst>
            <pc:docMk/>
            <pc:sldMk cId="45253172" sldId="883"/>
            <ac:picMk id="1026" creationId="{FD95AF65-EC88-6273-D52B-A7E07D235C0A}"/>
          </ac:picMkLst>
        </pc:picChg>
        <pc:cxnChg chg="add mod">
          <ac:chgData name="Juan Alejandro Peña Palacio" userId="9bc1ebb5-3bea-4794-be41-2d309de71ac8" providerId="ADAL" clId="{1F6BE1C6-EF20-4390-9A25-15DA769F29FA}" dt="2023-03-29T14:46:06.157" v="1800" actId="1038"/>
          <ac:cxnSpMkLst>
            <pc:docMk/>
            <pc:sldMk cId="45253172" sldId="883"/>
            <ac:cxnSpMk id="4" creationId="{ECB661B5-998B-4B1E-B934-B61D258E65E9}"/>
          </ac:cxnSpMkLst>
        </pc:cxnChg>
      </pc:sldChg>
      <pc:sldChg chg="del">
        <pc:chgData name="Juan Alejandro Peña Palacio" userId="9bc1ebb5-3bea-4794-be41-2d309de71ac8" providerId="ADAL" clId="{1F6BE1C6-EF20-4390-9A25-15DA769F29FA}" dt="2023-03-29T14:43:10.127" v="1693" actId="47"/>
        <pc:sldMkLst>
          <pc:docMk/>
          <pc:sldMk cId="1928266411" sldId="883"/>
        </pc:sldMkLst>
      </pc:sldChg>
      <pc:sldChg chg="del">
        <pc:chgData name="Juan Alejandro Peña Palacio" userId="9bc1ebb5-3bea-4794-be41-2d309de71ac8" providerId="ADAL" clId="{1F6BE1C6-EF20-4390-9A25-15DA769F29FA}" dt="2023-03-29T14:43:11.854" v="1694" actId="47"/>
        <pc:sldMkLst>
          <pc:docMk/>
          <pc:sldMk cId="223209908" sldId="884"/>
        </pc:sldMkLst>
      </pc:sldChg>
      <pc:sldChg chg="addSp delSp modSp add mod modAnim">
        <pc:chgData name="Juan Alejandro Peña Palacio" userId="9bc1ebb5-3bea-4794-be41-2d309de71ac8" providerId="ADAL" clId="{1F6BE1C6-EF20-4390-9A25-15DA769F29FA}" dt="2023-03-29T17:52:22.842" v="2574" actId="20577"/>
        <pc:sldMkLst>
          <pc:docMk/>
          <pc:sldMk cId="1847572509" sldId="884"/>
        </pc:sldMkLst>
        <pc:spChg chg="mod">
          <ac:chgData name="Juan Alejandro Peña Palacio" userId="9bc1ebb5-3bea-4794-be41-2d309de71ac8" providerId="ADAL" clId="{1F6BE1C6-EF20-4390-9A25-15DA769F29FA}" dt="2023-03-29T17:52:22.842" v="2574" actId="20577"/>
          <ac:spMkLst>
            <pc:docMk/>
            <pc:sldMk cId="1847572509" sldId="884"/>
            <ac:spMk id="2" creationId="{EA91C360-16A0-CDC7-7F65-F87758A249DF}"/>
          </ac:spMkLst>
        </pc:spChg>
        <pc:spChg chg="add mod">
          <ac:chgData name="Juan Alejandro Peña Palacio" userId="9bc1ebb5-3bea-4794-be41-2d309de71ac8" providerId="ADAL" clId="{1F6BE1C6-EF20-4390-9A25-15DA769F29FA}" dt="2023-03-29T15:58:42.755" v="2523"/>
          <ac:spMkLst>
            <pc:docMk/>
            <pc:sldMk cId="1847572509" sldId="884"/>
            <ac:spMk id="3" creationId="{DBE67933-B18F-6535-783F-DECC8970488D}"/>
          </ac:spMkLst>
        </pc:spChg>
        <pc:spChg chg="del">
          <ac:chgData name="Juan Alejandro Peña Palacio" userId="9bc1ebb5-3bea-4794-be41-2d309de71ac8" providerId="ADAL" clId="{1F6BE1C6-EF20-4390-9A25-15DA769F29FA}" dt="2023-03-29T15:58:41.803" v="2522" actId="478"/>
          <ac:spMkLst>
            <pc:docMk/>
            <pc:sldMk cId="1847572509" sldId="884"/>
            <ac:spMk id="5" creationId="{271176B8-2FBA-DD34-534D-61E520BC281E}"/>
          </ac:spMkLst>
        </pc:spChg>
      </pc:sldChg>
    </pc:docChg>
  </pc:docChgLst>
  <pc:docChgLst>
    <pc:chgData name="Juan Alejandro Peña Palacio" userId="9bc1ebb5-3bea-4794-be41-2d309de71ac8" providerId="ADAL" clId="{92B865DE-D5A0-4780-8B47-E19C1830EA00}"/>
    <pc:docChg chg="custSel addSld delSld modSld">
      <pc:chgData name="Juan Alejandro Peña Palacio" userId="9bc1ebb5-3bea-4794-be41-2d309de71ac8" providerId="ADAL" clId="{92B865DE-D5A0-4780-8B47-E19C1830EA00}" dt="2023-03-08T12:29:27.859" v="2364" actId="20577"/>
      <pc:docMkLst>
        <pc:docMk/>
      </pc:docMkLst>
      <pc:sldChg chg="del">
        <pc:chgData name="Juan Alejandro Peña Palacio" userId="9bc1ebb5-3bea-4794-be41-2d309de71ac8" providerId="ADAL" clId="{92B865DE-D5A0-4780-8B47-E19C1830EA00}" dt="2023-03-08T00:38:07.639" v="146" actId="47"/>
        <pc:sldMkLst>
          <pc:docMk/>
          <pc:sldMk cId="4154754362" sldId="320"/>
        </pc:sldMkLst>
      </pc:sldChg>
      <pc:sldChg chg="addSp delSp modSp mod modAnim">
        <pc:chgData name="Juan Alejandro Peña Palacio" userId="9bc1ebb5-3bea-4794-be41-2d309de71ac8" providerId="ADAL" clId="{92B865DE-D5A0-4780-8B47-E19C1830EA00}" dt="2023-03-08T10:14:27.285" v="2083" actId="1076"/>
        <pc:sldMkLst>
          <pc:docMk/>
          <pc:sldMk cId="594041004" sldId="411"/>
        </pc:sldMkLst>
        <pc:spChg chg="add del mod">
          <ac:chgData name="Juan Alejandro Peña Palacio" userId="9bc1ebb5-3bea-4794-be41-2d309de71ac8" providerId="ADAL" clId="{92B865DE-D5A0-4780-8B47-E19C1830EA00}" dt="2023-03-08T00:45:44.946" v="731" actId="478"/>
          <ac:spMkLst>
            <pc:docMk/>
            <pc:sldMk cId="594041004" sldId="411"/>
            <ac:spMk id="2" creationId="{60941000-014A-A3D6-99EC-51A63D64880E}"/>
          </ac:spMkLst>
        </pc:spChg>
        <pc:spChg chg="add mod">
          <ac:chgData name="Juan Alejandro Peña Palacio" userId="9bc1ebb5-3bea-4794-be41-2d309de71ac8" providerId="ADAL" clId="{92B865DE-D5A0-4780-8B47-E19C1830EA00}" dt="2023-03-08T00:45:12.103" v="730" actId="20577"/>
          <ac:spMkLst>
            <pc:docMk/>
            <pc:sldMk cId="594041004" sldId="411"/>
            <ac:spMk id="3" creationId="{35C42F6C-481E-6FF5-7D02-1C548FFDAB4E}"/>
          </ac:spMkLst>
        </pc:spChg>
        <pc:spChg chg="add del mod">
          <ac:chgData name="Juan Alejandro Peña Palacio" userId="9bc1ebb5-3bea-4794-be41-2d309de71ac8" providerId="ADAL" clId="{92B865DE-D5A0-4780-8B47-E19C1830EA00}" dt="2023-03-08T00:48:42.680" v="798" actId="21"/>
          <ac:spMkLst>
            <pc:docMk/>
            <pc:sldMk cId="594041004" sldId="411"/>
            <ac:spMk id="4" creationId="{3B020106-9492-07E5-6EF4-FBEA9EA453F1}"/>
          </ac:spMkLst>
        </pc:spChg>
        <pc:spChg chg="add mod">
          <ac:chgData name="Juan Alejandro Peña Palacio" userId="9bc1ebb5-3bea-4794-be41-2d309de71ac8" providerId="ADAL" clId="{92B865DE-D5A0-4780-8B47-E19C1830EA00}" dt="2023-03-08T00:58:09.055" v="1745" actId="1076"/>
          <ac:spMkLst>
            <pc:docMk/>
            <pc:sldMk cId="594041004" sldId="411"/>
            <ac:spMk id="6" creationId="{0702DA47-C52D-EACD-4C5A-D0EFD1459E13}"/>
          </ac:spMkLst>
        </pc:spChg>
        <pc:spChg chg="mod">
          <ac:chgData name="Juan Alejandro Peña Palacio" userId="9bc1ebb5-3bea-4794-be41-2d309de71ac8" providerId="ADAL" clId="{92B865DE-D5A0-4780-8B47-E19C1830EA00}" dt="2023-03-08T00:37:59.460" v="145" actId="20577"/>
          <ac:spMkLst>
            <pc:docMk/>
            <pc:sldMk cId="594041004" sldId="411"/>
            <ac:spMk id="8" creationId="{DF1B19B6-EC6B-CA34-FA01-AC9F64BFED9D}"/>
          </ac:spMkLst>
        </pc:spChg>
        <pc:spChg chg="add mod">
          <ac:chgData name="Juan Alejandro Peña Palacio" userId="9bc1ebb5-3bea-4794-be41-2d309de71ac8" providerId="ADAL" clId="{92B865DE-D5A0-4780-8B47-E19C1830EA00}" dt="2023-03-08T00:58:09.055" v="1745" actId="1076"/>
          <ac:spMkLst>
            <pc:docMk/>
            <pc:sldMk cId="594041004" sldId="411"/>
            <ac:spMk id="13" creationId="{37105B4C-2023-CD50-F0C4-262BEA4DCBA3}"/>
          </ac:spMkLst>
        </pc:spChg>
        <pc:spChg chg="add mod">
          <ac:chgData name="Juan Alejandro Peña Palacio" userId="9bc1ebb5-3bea-4794-be41-2d309de71ac8" providerId="ADAL" clId="{92B865DE-D5A0-4780-8B47-E19C1830EA00}" dt="2023-03-08T10:05:38.370" v="2075" actId="1035"/>
          <ac:spMkLst>
            <pc:docMk/>
            <pc:sldMk cId="594041004" sldId="411"/>
            <ac:spMk id="14" creationId="{8B561B56-75B9-9C4C-C1BE-2AB02B6113AB}"/>
          </ac:spMkLst>
        </pc:spChg>
        <pc:spChg chg="add del">
          <ac:chgData name="Juan Alejandro Peña Palacio" userId="9bc1ebb5-3bea-4794-be41-2d309de71ac8" providerId="ADAL" clId="{92B865DE-D5A0-4780-8B47-E19C1830EA00}" dt="2023-03-08T00:53:46.429" v="1141" actId="478"/>
          <ac:spMkLst>
            <pc:docMk/>
            <pc:sldMk cId="594041004" sldId="411"/>
            <ac:spMk id="15" creationId="{29B62F78-CC75-88B5-09C0-9B0EEEBEA42D}"/>
          </ac:spMkLst>
        </pc:spChg>
        <pc:spChg chg="add mod">
          <ac:chgData name="Juan Alejandro Peña Palacio" userId="9bc1ebb5-3bea-4794-be41-2d309de71ac8" providerId="ADAL" clId="{92B865DE-D5A0-4780-8B47-E19C1830EA00}" dt="2023-03-08T10:14:27.285" v="2083" actId="1076"/>
          <ac:spMkLst>
            <pc:docMk/>
            <pc:sldMk cId="594041004" sldId="411"/>
            <ac:spMk id="16" creationId="{E05C36FD-355F-D33E-02DF-EC6B8426782E}"/>
          </ac:spMkLst>
        </pc:spChg>
        <pc:spChg chg="mod">
          <ac:chgData name="Juan Alejandro Peña Palacio" userId="9bc1ebb5-3bea-4794-be41-2d309de71ac8" providerId="ADAL" clId="{92B865DE-D5A0-4780-8B47-E19C1830EA00}" dt="2023-03-08T00:38:22.485" v="187" actId="20577"/>
          <ac:spMkLst>
            <pc:docMk/>
            <pc:sldMk cId="594041004" sldId="411"/>
            <ac:spMk id="3074" creationId="{00000000-0000-0000-0000-000000000000}"/>
          </ac:spMkLst>
        </pc:spChg>
        <pc:spChg chg="mod">
          <ac:chgData name="Juan Alejandro Peña Palacio" userId="9bc1ebb5-3bea-4794-be41-2d309de71ac8" providerId="ADAL" clId="{92B865DE-D5A0-4780-8B47-E19C1830EA00}" dt="2023-03-08T10:04:43.633" v="2071" actId="20577"/>
          <ac:spMkLst>
            <pc:docMk/>
            <pc:sldMk cId="594041004" sldId="411"/>
            <ac:spMk id="4100" creationId="{00000000-0000-0000-0000-000000000000}"/>
          </ac:spMkLst>
        </pc:spChg>
        <pc:grpChg chg="del">
          <ac:chgData name="Juan Alejandro Peña Palacio" userId="9bc1ebb5-3bea-4794-be41-2d309de71ac8" providerId="ADAL" clId="{92B865DE-D5A0-4780-8B47-E19C1830EA00}" dt="2023-03-08T00:38:26.758" v="188" actId="478"/>
          <ac:grpSpMkLst>
            <pc:docMk/>
            <pc:sldMk cId="594041004" sldId="411"/>
            <ac:grpSpMk id="5" creationId="{1A8C0AD3-D016-9104-339D-1911E64D888E}"/>
          </ac:grpSpMkLst>
        </pc:grpChg>
        <pc:picChg chg="add mod">
          <ac:chgData name="Juan Alejandro Peña Palacio" userId="9bc1ebb5-3bea-4794-be41-2d309de71ac8" providerId="ADAL" clId="{92B865DE-D5A0-4780-8B47-E19C1830EA00}" dt="2023-03-08T00:58:09.055" v="1745" actId="1076"/>
          <ac:picMkLst>
            <pc:docMk/>
            <pc:sldMk cId="594041004" sldId="411"/>
            <ac:picMk id="11" creationId="{AF9F9192-CCD6-B884-871E-EBB68F4403CC}"/>
          </ac:picMkLst>
        </pc:picChg>
        <pc:picChg chg="add mod">
          <ac:chgData name="Juan Alejandro Peña Palacio" userId="9bc1ebb5-3bea-4794-be41-2d309de71ac8" providerId="ADAL" clId="{92B865DE-D5A0-4780-8B47-E19C1830EA00}" dt="2023-03-08T00:58:09.055" v="1745" actId="1076"/>
          <ac:picMkLst>
            <pc:docMk/>
            <pc:sldMk cId="594041004" sldId="411"/>
            <ac:picMk id="1026" creationId="{60FFC3EC-DF65-34C2-95B8-E6E548DA1584}"/>
          </ac:picMkLst>
        </pc:picChg>
      </pc:sldChg>
      <pc:sldChg chg="modSp mod">
        <pc:chgData name="Juan Alejandro Peña Palacio" userId="9bc1ebb5-3bea-4794-be41-2d309de71ac8" providerId="ADAL" clId="{92B865DE-D5A0-4780-8B47-E19C1830EA00}" dt="2023-03-08T10:04:22.570" v="2063" actId="20577"/>
        <pc:sldMkLst>
          <pc:docMk/>
          <pc:sldMk cId="509293575" sldId="882"/>
        </pc:sldMkLst>
        <pc:spChg chg="mod">
          <ac:chgData name="Juan Alejandro Peña Palacio" userId="9bc1ebb5-3bea-4794-be41-2d309de71ac8" providerId="ADAL" clId="{92B865DE-D5A0-4780-8B47-E19C1830EA00}" dt="2023-03-08T10:04:22.570" v="2063" actId="20577"/>
          <ac:spMkLst>
            <pc:docMk/>
            <pc:sldMk cId="509293575" sldId="882"/>
            <ac:spMk id="15" creationId="{79DC4192-C8E0-4E1C-A7A2-C022F794C202}"/>
          </ac:spMkLst>
        </pc:spChg>
      </pc:sldChg>
      <pc:sldChg chg="modSp add mod">
        <pc:chgData name="Juan Alejandro Peña Palacio" userId="9bc1ebb5-3bea-4794-be41-2d309de71ac8" providerId="ADAL" clId="{92B865DE-D5A0-4780-8B47-E19C1830EA00}" dt="2023-03-08T12:29:27.859" v="2364" actId="20577"/>
        <pc:sldMkLst>
          <pc:docMk/>
          <pc:sldMk cId="1928266411" sldId="883"/>
        </pc:sldMkLst>
        <pc:spChg chg="mod">
          <ac:chgData name="Juan Alejandro Peña Palacio" userId="9bc1ebb5-3bea-4794-be41-2d309de71ac8" providerId="ADAL" clId="{92B865DE-D5A0-4780-8B47-E19C1830EA00}" dt="2023-03-08T12:29:27.859" v="2364" actId="20577"/>
          <ac:spMkLst>
            <pc:docMk/>
            <pc:sldMk cId="1928266411" sldId="883"/>
            <ac:spMk id="16" creationId="{E05C36FD-355F-D33E-02DF-EC6B8426782E}"/>
          </ac:spMkLst>
        </pc:spChg>
        <pc:spChg chg="mod">
          <ac:chgData name="Juan Alejandro Peña Palacio" userId="9bc1ebb5-3bea-4794-be41-2d309de71ac8" providerId="ADAL" clId="{92B865DE-D5A0-4780-8B47-E19C1830EA00}" dt="2023-03-08T10:06:22.629" v="2081" actId="20577"/>
          <ac:spMkLst>
            <pc:docMk/>
            <pc:sldMk cId="1928266411" sldId="883"/>
            <ac:spMk id="4100" creationId="{00000000-0000-0000-0000-000000000000}"/>
          </ac:spMkLst>
        </pc:spChg>
      </pc:sldChg>
      <pc:sldChg chg="addSp delSp modSp add del mod">
        <pc:chgData name="Juan Alejandro Peña Palacio" userId="9bc1ebb5-3bea-4794-be41-2d309de71ac8" providerId="ADAL" clId="{92B865DE-D5A0-4780-8B47-E19C1830EA00}" dt="2023-03-08T00:53:37.713" v="1139" actId="47"/>
        <pc:sldMkLst>
          <pc:docMk/>
          <pc:sldMk cId="2568140164" sldId="883"/>
        </pc:sldMkLst>
        <pc:spChg chg="add del mod">
          <ac:chgData name="Juan Alejandro Peña Palacio" userId="9bc1ebb5-3bea-4794-be41-2d309de71ac8" providerId="ADAL" clId="{92B865DE-D5A0-4780-8B47-E19C1830EA00}" dt="2023-03-08T00:53:33.952" v="1137" actId="478"/>
          <ac:spMkLst>
            <pc:docMk/>
            <pc:sldMk cId="2568140164" sldId="883"/>
            <ac:spMk id="2" creationId="{F2145E55-505C-47D8-5284-DFF27F90B747}"/>
          </ac:spMkLst>
        </pc:spChg>
        <pc:spChg chg="del">
          <ac:chgData name="Juan Alejandro Peña Palacio" userId="9bc1ebb5-3bea-4794-be41-2d309de71ac8" providerId="ADAL" clId="{92B865DE-D5A0-4780-8B47-E19C1830EA00}" dt="2023-03-08T00:53:22.390" v="1133" actId="478"/>
          <ac:spMkLst>
            <pc:docMk/>
            <pc:sldMk cId="2568140164" sldId="883"/>
            <ac:spMk id="3" creationId="{35C42F6C-481E-6FF5-7D02-1C548FFDAB4E}"/>
          </ac:spMkLst>
        </pc:spChg>
        <pc:spChg chg="del">
          <ac:chgData name="Juan Alejandro Peña Palacio" userId="9bc1ebb5-3bea-4794-be41-2d309de71ac8" providerId="ADAL" clId="{92B865DE-D5A0-4780-8B47-E19C1830EA00}" dt="2023-03-08T00:53:22.390" v="1133" actId="478"/>
          <ac:spMkLst>
            <pc:docMk/>
            <pc:sldMk cId="2568140164" sldId="883"/>
            <ac:spMk id="6" creationId="{0702DA47-C52D-EACD-4C5A-D0EFD1459E13}"/>
          </ac:spMkLst>
        </pc:spChg>
        <pc:spChg chg="del">
          <ac:chgData name="Juan Alejandro Peña Palacio" userId="9bc1ebb5-3bea-4794-be41-2d309de71ac8" providerId="ADAL" clId="{92B865DE-D5A0-4780-8B47-E19C1830EA00}" dt="2023-03-08T00:53:22.390" v="1133" actId="478"/>
          <ac:spMkLst>
            <pc:docMk/>
            <pc:sldMk cId="2568140164" sldId="883"/>
            <ac:spMk id="13" creationId="{37105B4C-2023-CD50-F0C4-262BEA4DCBA3}"/>
          </ac:spMkLst>
        </pc:spChg>
        <pc:spChg chg="del">
          <ac:chgData name="Juan Alejandro Peña Palacio" userId="9bc1ebb5-3bea-4794-be41-2d309de71ac8" providerId="ADAL" clId="{92B865DE-D5A0-4780-8B47-E19C1830EA00}" dt="2023-03-08T00:53:22.390" v="1133" actId="478"/>
          <ac:spMkLst>
            <pc:docMk/>
            <pc:sldMk cId="2568140164" sldId="883"/>
            <ac:spMk id="14" creationId="{8B561B56-75B9-9C4C-C1BE-2AB02B6113AB}"/>
          </ac:spMkLst>
        </pc:spChg>
        <pc:spChg chg="del">
          <ac:chgData name="Juan Alejandro Peña Palacio" userId="9bc1ebb5-3bea-4794-be41-2d309de71ac8" providerId="ADAL" clId="{92B865DE-D5A0-4780-8B47-E19C1830EA00}" dt="2023-03-08T00:53:36.448" v="1138" actId="478"/>
          <ac:spMkLst>
            <pc:docMk/>
            <pc:sldMk cId="2568140164" sldId="883"/>
            <ac:spMk id="4100" creationId="{00000000-0000-0000-0000-000000000000}"/>
          </ac:spMkLst>
        </pc:spChg>
        <pc:picChg chg="del">
          <ac:chgData name="Juan Alejandro Peña Palacio" userId="9bc1ebb5-3bea-4794-be41-2d309de71ac8" providerId="ADAL" clId="{92B865DE-D5A0-4780-8B47-E19C1830EA00}" dt="2023-03-08T00:53:22.390" v="1133" actId="478"/>
          <ac:picMkLst>
            <pc:docMk/>
            <pc:sldMk cId="2568140164" sldId="883"/>
            <ac:picMk id="11" creationId="{AF9F9192-CCD6-B884-871E-EBB68F4403CC}"/>
          </ac:picMkLst>
        </pc:picChg>
        <pc:picChg chg="del">
          <ac:chgData name="Juan Alejandro Peña Palacio" userId="9bc1ebb5-3bea-4794-be41-2d309de71ac8" providerId="ADAL" clId="{92B865DE-D5A0-4780-8B47-E19C1830EA00}" dt="2023-03-08T00:53:24.223" v="1134" actId="478"/>
          <ac:picMkLst>
            <pc:docMk/>
            <pc:sldMk cId="2568140164" sldId="883"/>
            <ac:picMk id="1026" creationId="{60FFC3EC-DF65-34C2-95B8-E6E548DA1584}"/>
          </ac:picMkLst>
        </pc:picChg>
      </pc:sldChg>
      <pc:sldChg chg="del">
        <pc:chgData name="Juan Alejandro Peña Palacio" userId="9bc1ebb5-3bea-4794-be41-2d309de71ac8" providerId="ADAL" clId="{92B865DE-D5A0-4780-8B47-E19C1830EA00}" dt="2023-03-08T00:38:09.360" v="147" actId="47"/>
        <pc:sldMkLst>
          <pc:docMk/>
          <pc:sldMk cId="3543966294" sldId="883"/>
        </pc:sldMkLst>
      </pc:sldChg>
      <pc:sldChg chg="modSp add mod">
        <pc:chgData name="Juan Alejandro Peña Palacio" userId="9bc1ebb5-3bea-4794-be41-2d309de71ac8" providerId="ADAL" clId="{92B865DE-D5A0-4780-8B47-E19C1830EA00}" dt="2023-03-08T01:14:18.727" v="2057" actId="1076"/>
        <pc:sldMkLst>
          <pc:docMk/>
          <pc:sldMk cId="223209908" sldId="884"/>
        </pc:sldMkLst>
        <pc:spChg chg="mod">
          <ac:chgData name="Juan Alejandro Peña Palacio" userId="9bc1ebb5-3bea-4794-be41-2d309de71ac8" providerId="ADAL" clId="{92B865DE-D5A0-4780-8B47-E19C1830EA00}" dt="2023-03-08T01:14:18.727" v="2057" actId="1076"/>
          <ac:spMkLst>
            <pc:docMk/>
            <pc:sldMk cId="223209908" sldId="884"/>
            <ac:spMk id="16" creationId="{E05C36FD-355F-D33E-02DF-EC6B8426782E}"/>
          </ac:spMkLst>
        </pc:spChg>
      </pc:sldChg>
    </pc:docChg>
  </pc:docChgLst>
  <pc:docChgLst>
    <pc:chgData name="Juan Alejandro Peña Palacio" userId="9bc1ebb5-3bea-4794-be41-2d309de71ac8" providerId="ADAL" clId="{6EF1E93B-6945-4172-A54E-4EB227F74D10}"/>
    <pc:docChg chg="custSel addSld delSld modSld sldOrd delMainMaster">
      <pc:chgData name="Juan Alejandro Peña Palacio" userId="9bc1ebb5-3bea-4794-be41-2d309de71ac8" providerId="ADAL" clId="{6EF1E93B-6945-4172-A54E-4EB227F74D10}" dt="2023-02-21T12:03:39.762" v="947"/>
      <pc:docMkLst>
        <pc:docMk/>
      </pc:docMkLst>
      <pc:sldChg chg="addSp delSp modSp add mod delAnim modAnim">
        <pc:chgData name="Juan Alejandro Peña Palacio" userId="9bc1ebb5-3bea-4794-be41-2d309de71ac8" providerId="ADAL" clId="{6EF1E93B-6945-4172-A54E-4EB227F74D10}" dt="2023-02-21T12:03:39.762" v="947"/>
        <pc:sldMkLst>
          <pc:docMk/>
          <pc:sldMk cId="4154754362" sldId="320"/>
        </pc:sldMkLst>
        <pc:spChg chg="del mod topLvl">
          <ac:chgData name="Juan Alejandro Peña Palacio" userId="9bc1ebb5-3bea-4794-be41-2d309de71ac8" providerId="ADAL" clId="{6EF1E93B-6945-4172-A54E-4EB227F74D10}" dt="2023-02-20T22:56:25.853" v="882" actId="478"/>
          <ac:spMkLst>
            <pc:docMk/>
            <pc:sldMk cId="4154754362" sldId="320"/>
            <ac:spMk id="3" creationId="{08AC19AE-A350-C649-98E3-2A365E0E411B}"/>
          </ac:spMkLst>
        </pc:spChg>
        <pc:spChg chg="add del mod">
          <ac:chgData name="Juan Alejandro Peña Palacio" userId="9bc1ebb5-3bea-4794-be41-2d309de71ac8" providerId="ADAL" clId="{6EF1E93B-6945-4172-A54E-4EB227F74D10}" dt="2023-02-20T22:53:58.051" v="658" actId="478"/>
          <ac:spMkLst>
            <pc:docMk/>
            <pc:sldMk cId="4154754362" sldId="320"/>
            <ac:spMk id="5" creationId="{B89831B4-4879-155C-245D-43BB3EBC0EDE}"/>
          </ac:spMkLst>
        </pc:spChg>
        <pc:spChg chg="mod">
          <ac:chgData name="Juan Alejandro Peña Palacio" userId="9bc1ebb5-3bea-4794-be41-2d309de71ac8" providerId="ADAL" clId="{6EF1E93B-6945-4172-A54E-4EB227F74D10}" dt="2023-02-20T12:51:41.687" v="26"/>
          <ac:spMkLst>
            <pc:docMk/>
            <pc:sldMk cId="4154754362" sldId="320"/>
            <ac:spMk id="6" creationId="{48FA864B-C969-DC02-511E-2FF03A9E7B6F}"/>
          </ac:spMkLst>
        </pc:spChg>
        <pc:spChg chg="add mod">
          <ac:chgData name="Juan Alejandro Peña Palacio" userId="9bc1ebb5-3bea-4794-be41-2d309de71ac8" providerId="ADAL" clId="{6EF1E93B-6945-4172-A54E-4EB227F74D10}" dt="2023-02-20T22:54:00.599" v="659" actId="1076"/>
          <ac:spMkLst>
            <pc:docMk/>
            <pc:sldMk cId="4154754362" sldId="320"/>
            <ac:spMk id="6" creationId="{D5D1A15B-2EE8-0EB1-FE6F-EFAAD1C9BD13}"/>
          </ac:spMkLst>
        </pc:spChg>
        <pc:spChg chg="del">
          <ac:chgData name="Juan Alejandro Peña Palacio" userId="9bc1ebb5-3bea-4794-be41-2d309de71ac8" providerId="ADAL" clId="{6EF1E93B-6945-4172-A54E-4EB227F74D10}" dt="2023-02-20T12:49:53.958" v="9" actId="478"/>
          <ac:spMkLst>
            <pc:docMk/>
            <pc:sldMk cId="4154754362" sldId="320"/>
            <ac:spMk id="8" creationId="{00000000-0000-0000-0000-000000000000}"/>
          </ac:spMkLst>
        </pc:spChg>
        <pc:spChg chg="del mod">
          <ac:chgData name="Juan Alejandro Peña Palacio" userId="9bc1ebb5-3bea-4794-be41-2d309de71ac8" providerId="ADAL" clId="{6EF1E93B-6945-4172-A54E-4EB227F74D10}" dt="2023-02-20T12:57:08.271" v="57" actId="478"/>
          <ac:spMkLst>
            <pc:docMk/>
            <pc:sldMk cId="4154754362" sldId="320"/>
            <ac:spMk id="9" creationId="{00000000-0000-0000-0000-000000000000}"/>
          </ac:spMkLst>
        </pc:spChg>
        <pc:spChg chg="mod">
          <ac:chgData name="Juan Alejandro Peña Palacio" userId="9bc1ebb5-3bea-4794-be41-2d309de71ac8" providerId="ADAL" clId="{6EF1E93B-6945-4172-A54E-4EB227F74D10}" dt="2023-02-20T15:17:38.222" v="111"/>
          <ac:spMkLst>
            <pc:docMk/>
            <pc:sldMk cId="4154754362" sldId="320"/>
            <ac:spMk id="9" creationId="{D626347C-E6E8-1D93-B38C-ABFA9DCD23D1}"/>
          </ac:spMkLst>
        </pc:spChg>
        <pc:spChg chg="add del mod ord">
          <ac:chgData name="Juan Alejandro Peña Palacio" userId="9bc1ebb5-3bea-4794-be41-2d309de71ac8" providerId="ADAL" clId="{6EF1E93B-6945-4172-A54E-4EB227F74D10}" dt="2023-02-20T15:28:13.135" v="621" actId="478"/>
          <ac:spMkLst>
            <pc:docMk/>
            <pc:sldMk cId="4154754362" sldId="320"/>
            <ac:spMk id="10" creationId="{B9F1024D-BE8A-D868-35AD-03BB39081630}"/>
          </ac:spMkLst>
        </pc:spChg>
        <pc:spChg chg="add del mod">
          <ac:chgData name="Juan Alejandro Peña Palacio" userId="9bc1ebb5-3bea-4794-be41-2d309de71ac8" providerId="ADAL" clId="{6EF1E93B-6945-4172-A54E-4EB227F74D10}" dt="2023-02-20T22:53:51.584" v="657" actId="478"/>
          <ac:spMkLst>
            <pc:docMk/>
            <pc:sldMk cId="4154754362" sldId="320"/>
            <ac:spMk id="11" creationId="{562B3CE0-E8DF-8518-5C8E-715CC0DFDE3E}"/>
          </ac:spMkLst>
        </pc:spChg>
        <pc:spChg chg="mod">
          <ac:chgData name="Juan Alejandro Peña Palacio" userId="9bc1ebb5-3bea-4794-be41-2d309de71ac8" providerId="ADAL" clId="{6EF1E93B-6945-4172-A54E-4EB227F74D10}" dt="2023-02-20T12:51:41.687" v="26"/>
          <ac:spMkLst>
            <pc:docMk/>
            <pc:sldMk cId="4154754362" sldId="320"/>
            <ac:spMk id="11" creationId="{E54C01CE-F284-E74B-6347-FBEA8D38BB25}"/>
          </ac:spMkLst>
        </pc:spChg>
        <pc:spChg chg="mod">
          <ac:chgData name="Juan Alejandro Peña Palacio" userId="9bc1ebb5-3bea-4794-be41-2d309de71ac8" providerId="ADAL" clId="{6EF1E93B-6945-4172-A54E-4EB227F74D10}" dt="2023-02-20T15:27:05.938" v="605" actId="16959"/>
          <ac:spMkLst>
            <pc:docMk/>
            <pc:sldMk cId="4154754362" sldId="320"/>
            <ac:spMk id="13" creationId="{00000000-0000-0000-0000-000000000000}"/>
          </ac:spMkLst>
        </pc:spChg>
        <pc:spChg chg="mod">
          <ac:chgData name="Juan Alejandro Peña Palacio" userId="9bc1ebb5-3bea-4794-be41-2d309de71ac8" providerId="ADAL" clId="{6EF1E93B-6945-4172-A54E-4EB227F74D10}" dt="2023-02-20T22:56:48.732" v="888"/>
          <ac:spMkLst>
            <pc:docMk/>
            <pc:sldMk cId="4154754362" sldId="320"/>
            <ac:spMk id="15" creationId="{1DF0D973-4CC4-7A7B-8A87-3A5EEE0141BC}"/>
          </ac:spMkLst>
        </pc:spChg>
        <pc:spChg chg="mod">
          <ac:chgData name="Juan Alejandro Peña Palacio" userId="9bc1ebb5-3bea-4794-be41-2d309de71ac8" providerId="ADAL" clId="{6EF1E93B-6945-4172-A54E-4EB227F74D10}" dt="2023-02-20T15:28:47.658" v="636" actId="20577"/>
          <ac:spMkLst>
            <pc:docMk/>
            <pc:sldMk cId="4154754362" sldId="320"/>
            <ac:spMk id="3074" creationId="{00000000-0000-0000-0000-000000000000}"/>
          </ac:spMkLst>
        </pc:spChg>
        <pc:grpChg chg="add del mod">
          <ac:chgData name="Juan Alejandro Peña Palacio" userId="9bc1ebb5-3bea-4794-be41-2d309de71ac8" providerId="ADAL" clId="{6EF1E93B-6945-4172-A54E-4EB227F74D10}" dt="2023-02-20T22:56:25.853" v="882" actId="478"/>
          <ac:grpSpMkLst>
            <pc:docMk/>
            <pc:sldMk cId="4154754362" sldId="320"/>
            <ac:grpSpMk id="2" creationId="{63462CB3-AF64-C4FA-5C32-228E34F2DA48}"/>
          </ac:grpSpMkLst>
        </pc:grpChg>
        <pc:grpChg chg="add del mod">
          <ac:chgData name="Juan Alejandro Peña Palacio" userId="9bc1ebb5-3bea-4794-be41-2d309de71ac8" providerId="ADAL" clId="{6EF1E93B-6945-4172-A54E-4EB227F74D10}" dt="2023-02-20T12:51:43.835" v="27"/>
          <ac:grpSpMkLst>
            <pc:docMk/>
            <pc:sldMk cId="4154754362" sldId="320"/>
            <ac:grpSpMk id="5" creationId="{4DBEE917-36E0-2483-1003-C4C2CE82A3C8}"/>
          </ac:grpSpMkLst>
        </pc:grpChg>
        <pc:grpChg chg="mod">
          <ac:chgData name="Juan Alejandro Peña Palacio" userId="9bc1ebb5-3bea-4794-be41-2d309de71ac8" providerId="ADAL" clId="{6EF1E93B-6945-4172-A54E-4EB227F74D10}" dt="2023-02-20T12:51:41.687" v="26"/>
          <ac:grpSpMkLst>
            <pc:docMk/>
            <pc:sldMk cId="4154754362" sldId="320"/>
            <ac:grpSpMk id="7" creationId="{36F6B506-2D6C-58A2-242B-6991AEAF207E}"/>
          </ac:grpSpMkLst>
        </pc:grpChg>
        <pc:grpChg chg="add del mod">
          <ac:chgData name="Juan Alejandro Peña Palacio" userId="9bc1ebb5-3bea-4794-be41-2d309de71ac8" providerId="ADAL" clId="{6EF1E93B-6945-4172-A54E-4EB227F74D10}" dt="2023-02-20T15:17:54.728" v="115" actId="21"/>
          <ac:grpSpMkLst>
            <pc:docMk/>
            <pc:sldMk cId="4154754362" sldId="320"/>
            <ac:grpSpMk id="7" creationId="{AA47D57C-55E8-30BA-A70E-EA930DAC2353}"/>
          </ac:grpSpMkLst>
        </pc:grpChg>
        <pc:grpChg chg="add mod">
          <ac:chgData name="Juan Alejandro Peña Palacio" userId="9bc1ebb5-3bea-4794-be41-2d309de71ac8" providerId="ADAL" clId="{6EF1E93B-6945-4172-A54E-4EB227F74D10}" dt="2023-02-20T22:56:48.732" v="888"/>
          <ac:grpSpMkLst>
            <pc:docMk/>
            <pc:sldMk cId="4154754362" sldId="320"/>
            <ac:grpSpMk id="14" creationId="{F9508AE0-CCC5-44E1-5672-332E9EC4B2AA}"/>
          </ac:grpSpMkLst>
        </pc:grpChg>
        <pc:grpChg chg="del">
          <ac:chgData name="Juan Alejandro Peña Palacio" userId="9bc1ebb5-3bea-4794-be41-2d309de71ac8" providerId="ADAL" clId="{6EF1E93B-6945-4172-A54E-4EB227F74D10}" dt="2023-02-20T12:50:01.916" v="11" actId="478"/>
          <ac:grpSpMkLst>
            <pc:docMk/>
            <pc:sldMk cId="4154754362" sldId="320"/>
            <ac:grpSpMk id="16" creationId="{00000000-0000-0000-0000-000000000000}"/>
          </ac:grpSpMkLst>
        </pc:grpChg>
        <pc:picChg chg="del mod topLvl">
          <ac:chgData name="Juan Alejandro Peña Palacio" userId="9bc1ebb5-3bea-4794-be41-2d309de71ac8" providerId="ADAL" clId="{6EF1E93B-6945-4172-A54E-4EB227F74D10}" dt="2023-02-20T22:56:27.406" v="884" actId="478"/>
          <ac:picMkLst>
            <pc:docMk/>
            <pc:sldMk cId="4154754362" sldId="320"/>
            <ac:picMk id="4" creationId="{3EA6302C-66F6-95FE-6F57-00AEEA8B445A}"/>
          </ac:picMkLst>
        </pc:picChg>
        <pc:picChg chg="mod">
          <ac:chgData name="Juan Alejandro Peña Palacio" userId="9bc1ebb5-3bea-4794-be41-2d309de71ac8" providerId="ADAL" clId="{6EF1E93B-6945-4172-A54E-4EB227F74D10}" dt="2023-02-20T15:17:38.222" v="111"/>
          <ac:picMkLst>
            <pc:docMk/>
            <pc:sldMk cId="4154754362" sldId="320"/>
            <ac:picMk id="8" creationId="{B2A5D006-415D-0889-CAB7-A43E1E62420C}"/>
          </ac:picMkLst>
        </pc:picChg>
        <pc:picChg chg="mod">
          <ac:chgData name="Juan Alejandro Peña Palacio" userId="9bc1ebb5-3bea-4794-be41-2d309de71ac8" providerId="ADAL" clId="{6EF1E93B-6945-4172-A54E-4EB227F74D10}" dt="2023-02-20T12:51:41.687" v="26"/>
          <ac:picMkLst>
            <pc:docMk/>
            <pc:sldMk cId="4154754362" sldId="320"/>
            <ac:picMk id="10" creationId="{839E4360-12F1-7E57-DEC8-27CAE805DBB7}"/>
          </ac:picMkLst>
        </pc:picChg>
        <pc:picChg chg="add del mod">
          <ac:chgData name="Juan Alejandro Peña Palacio" userId="9bc1ebb5-3bea-4794-be41-2d309de71ac8" providerId="ADAL" clId="{6EF1E93B-6945-4172-A54E-4EB227F74D10}" dt="2023-02-20T12:57:09.702" v="58" actId="478"/>
          <ac:picMkLst>
            <pc:docMk/>
            <pc:sldMk cId="4154754362" sldId="320"/>
            <ac:picMk id="12" creationId="{36EAC34C-34E1-665C-5A64-6E4053FD7913}"/>
          </ac:picMkLst>
        </pc:picChg>
        <pc:picChg chg="add mod">
          <ac:chgData name="Juan Alejandro Peña Palacio" userId="9bc1ebb5-3bea-4794-be41-2d309de71ac8" providerId="ADAL" clId="{6EF1E93B-6945-4172-A54E-4EB227F74D10}" dt="2023-02-20T22:54:16.403" v="663" actId="14100"/>
          <ac:picMkLst>
            <pc:docMk/>
            <pc:sldMk cId="4154754362" sldId="320"/>
            <ac:picMk id="12" creationId="{97318846-AF02-9F84-F0F1-229616B4FA97}"/>
          </ac:picMkLst>
        </pc:picChg>
        <pc:picChg chg="mod">
          <ac:chgData name="Juan Alejandro Peña Palacio" userId="9bc1ebb5-3bea-4794-be41-2d309de71ac8" providerId="ADAL" clId="{6EF1E93B-6945-4172-A54E-4EB227F74D10}" dt="2023-02-20T22:56:48.732" v="888"/>
          <ac:picMkLst>
            <pc:docMk/>
            <pc:sldMk cId="4154754362" sldId="320"/>
            <ac:picMk id="16" creationId="{12B2F840-E2EA-F08E-47E8-626664165256}"/>
          </ac:picMkLst>
        </pc:picChg>
      </pc:sldChg>
      <pc:sldChg chg="del">
        <pc:chgData name="Juan Alejandro Peña Palacio" userId="9bc1ebb5-3bea-4794-be41-2d309de71ac8" providerId="ADAL" clId="{6EF1E93B-6945-4172-A54E-4EB227F74D10}" dt="2023-02-20T12:49:02.557" v="2" actId="47"/>
        <pc:sldMkLst>
          <pc:docMk/>
          <pc:sldMk cId="2197136849" sldId="382"/>
        </pc:sldMkLst>
      </pc:sldChg>
      <pc:sldChg chg="addSp delSp modSp add mod ord delAnim modAnim">
        <pc:chgData name="Juan Alejandro Peña Palacio" userId="9bc1ebb5-3bea-4794-be41-2d309de71ac8" providerId="ADAL" clId="{6EF1E93B-6945-4172-A54E-4EB227F74D10}" dt="2023-02-21T12:00:39.614" v="946" actId="20577"/>
        <pc:sldMkLst>
          <pc:docMk/>
          <pc:sldMk cId="594041004" sldId="411"/>
        </pc:sldMkLst>
        <pc:spChg chg="del mod topLvl">
          <ac:chgData name="Juan Alejandro Peña Palacio" userId="9bc1ebb5-3bea-4794-be41-2d309de71ac8" providerId="ADAL" clId="{6EF1E93B-6945-4172-A54E-4EB227F74D10}" dt="2023-02-20T15:17:30.537" v="108" actId="21"/>
          <ac:spMkLst>
            <pc:docMk/>
            <pc:sldMk cId="594041004" sldId="411"/>
            <ac:spMk id="2" creationId="{00000000-0000-0000-0000-000000000000}"/>
          </ac:spMkLst>
        </pc:spChg>
        <pc:spChg chg="mod">
          <ac:chgData name="Juan Alejandro Peña Palacio" userId="9bc1ebb5-3bea-4794-be41-2d309de71ac8" providerId="ADAL" clId="{6EF1E93B-6945-4172-A54E-4EB227F74D10}" dt="2023-02-20T12:56:49.917" v="54" actId="1076"/>
          <ac:spMkLst>
            <pc:docMk/>
            <pc:sldMk cId="594041004" sldId="411"/>
            <ac:spMk id="3" creationId="{00000000-0000-0000-0000-000000000000}"/>
          </ac:spMkLst>
        </pc:spChg>
        <pc:spChg chg="add del mod">
          <ac:chgData name="Juan Alejandro Peña Palacio" userId="9bc1ebb5-3bea-4794-be41-2d309de71ac8" providerId="ADAL" clId="{6EF1E93B-6945-4172-A54E-4EB227F74D10}" dt="2023-02-20T15:17:30.537" v="108" actId="21"/>
          <ac:spMkLst>
            <pc:docMk/>
            <pc:sldMk cId="594041004" sldId="411"/>
            <ac:spMk id="6" creationId="{09B62698-A2A7-9D35-B23D-6F57F6616FC7}"/>
          </ac:spMkLst>
        </pc:spChg>
        <pc:spChg chg="mod">
          <ac:chgData name="Juan Alejandro Peña Palacio" userId="9bc1ebb5-3bea-4794-be41-2d309de71ac8" providerId="ADAL" clId="{6EF1E93B-6945-4172-A54E-4EB227F74D10}" dt="2023-02-20T22:56:13.350" v="881" actId="20577"/>
          <ac:spMkLst>
            <pc:docMk/>
            <pc:sldMk cId="594041004" sldId="411"/>
            <ac:spMk id="8" creationId="{DF1B19B6-EC6B-CA34-FA01-AC9F64BFED9D}"/>
          </ac:spMkLst>
        </pc:spChg>
        <pc:spChg chg="del">
          <ac:chgData name="Juan Alejandro Peña Palacio" userId="9bc1ebb5-3bea-4794-be41-2d309de71ac8" providerId="ADAL" clId="{6EF1E93B-6945-4172-A54E-4EB227F74D10}" dt="2023-02-20T15:17:44.056" v="112" actId="21"/>
          <ac:spMkLst>
            <pc:docMk/>
            <pc:sldMk cId="594041004" sldId="411"/>
            <ac:spMk id="11" creationId="{00000000-0000-0000-0000-000000000000}"/>
          </ac:spMkLst>
        </pc:spChg>
        <pc:spChg chg="mod">
          <ac:chgData name="Juan Alejandro Peña Palacio" userId="9bc1ebb5-3bea-4794-be41-2d309de71ac8" providerId="ADAL" clId="{6EF1E93B-6945-4172-A54E-4EB227F74D10}" dt="2023-02-20T15:18:50.961" v="151" actId="1076"/>
          <ac:spMkLst>
            <pc:docMk/>
            <pc:sldMk cId="594041004" sldId="411"/>
            <ac:spMk id="12" creationId="{B3BB3D3F-FFF3-71AA-7282-53E069A99928}"/>
          </ac:spMkLst>
        </pc:spChg>
        <pc:spChg chg="mod">
          <ac:chgData name="Juan Alejandro Peña Palacio" userId="9bc1ebb5-3bea-4794-be41-2d309de71ac8" providerId="ADAL" clId="{6EF1E93B-6945-4172-A54E-4EB227F74D10}" dt="2023-02-20T22:53:30.204" v="655" actId="20577"/>
          <ac:spMkLst>
            <pc:docMk/>
            <pc:sldMk cId="594041004" sldId="411"/>
            <ac:spMk id="3074" creationId="{00000000-0000-0000-0000-000000000000}"/>
          </ac:spMkLst>
        </pc:spChg>
        <pc:spChg chg="mod">
          <ac:chgData name="Juan Alejandro Peña Palacio" userId="9bc1ebb5-3bea-4794-be41-2d309de71ac8" providerId="ADAL" clId="{6EF1E93B-6945-4172-A54E-4EB227F74D10}" dt="2023-02-21T12:00:39.614" v="946" actId="20577"/>
          <ac:spMkLst>
            <pc:docMk/>
            <pc:sldMk cId="594041004" sldId="411"/>
            <ac:spMk id="4100" creationId="{00000000-0000-0000-0000-000000000000}"/>
          </ac:spMkLst>
        </pc:spChg>
        <pc:grpChg chg="del mod topLvl">
          <ac:chgData name="Juan Alejandro Peña Palacio" userId="9bc1ebb5-3bea-4794-be41-2d309de71ac8" providerId="ADAL" clId="{6EF1E93B-6945-4172-A54E-4EB227F74D10}" dt="2023-02-20T15:17:35.143" v="110" actId="21"/>
          <ac:grpSpMkLst>
            <pc:docMk/>
            <pc:sldMk cId="594041004" sldId="411"/>
            <ac:grpSpMk id="4" creationId="{00000000-0000-0000-0000-000000000000}"/>
          </ac:grpSpMkLst>
        </pc:grpChg>
        <pc:grpChg chg="del mod">
          <ac:chgData name="Juan Alejandro Peña Palacio" userId="9bc1ebb5-3bea-4794-be41-2d309de71ac8" providerId="ADAL" clId="{6EF1E93B-6945-4172-A54E-4EB227F74D10}" dt="2023-02-20T12:53:00.894" v="41" actId="165"/>
          <ac:grpSpMkLst>
            <pc:docMk/>
            <pc:sldMk cId="594041004" sldId="411"/>
            <ac:grpSpMk id="5" creationId="{00000000-0000-0000-0000-000000000000}"/>
          </ac:grpSpMkLst>
        </pc:grpChg>
        <pc:grpChg chg="add mod">
          <ac:chgData name="Juan Alejandro Peña Palacio" userId="9bc1ebb5-3bea-4794-be41-2d309de71ac8" providerId="ADAL" clId="{6EF1E93B-6945-4172-A54E-4EB227F74D10}" dt="2023-02-20T15:17:59.740" v="117" actId="1076"/>
          <ac:grpSpMkLst>
            <pc:docMk/>
            <pc:sldMk cId="594041004" sldId="411"/>
            <ac:grpSpMk id="5" creationId="{1A8C0AD3-D016-9104-339D-1911E64D888E}"/>
          </ac:grpSpMkLst>
        </pc:grpChg>
        <pc:grpChg chg="add del mod">
          <ac:chgData name="Juan Alejandro Peña Palacio" userId="9bc1ebb5-3bea-4794-be41-2d309de71ac8" providerId="ADAL" clId="{6EF1E93B-6945-4172-A54E-4EB227F74D10}" dt="2023-02-20T22:56:45.360" v="887" actId="478"/>
          <ac:grpSpMkLst>
            <pc:docMk/>
            <pc:sldMk cId="594041004" sldId="411"/>
            <ac:grpSpMk id="7" creationId="{237D6C7B-34A1-1E04-7D0D-DF4FCEB5B199}"/>
          </ac:grpSpMkLst>
        </pc:grpChg>
        <pc:grpChg chg="del">
          <ac:chgData name="Juan Alejandro Peña Palacio" userId="9bc1ebb5-3bea-4794-be41-2d309de71ac8" providerId="ADAL" clId="{6EF1E93B-6945-4172-A54E-4EB227F74D10}" dt="2023-02-20T12:57:22.757" v="60" actId="478"/>
          <ac:grpSpMkLst>
            <pc:docMk/>
            <pc:sldMk cId="594041004" sldId="411"/>
            <ac:grpSpMk id="15" creationId="{00000000-0000-0000-0000-000000000000}"/>
          </ac:grpSpMkLst>
        </pc:grpChg>
        <pc:picChg chg="mod">
          <ac:chgData name="Juan Alejandro Peña Palacio" userId="9bc1ebb5-3bea-4794-be41-2d309de71ac8" providerId="ADAL" clId="{6EF1E93B-6945-4172-A54E-4EB227F74D10}" dt="2023-02-20T12:57:23.816" v="61"/>
          <ac:picMkLst>
            <pc:docMk/>
            <pc:sldMk cId="594041004" sldId="411"/>
            <ac:picMk id="9" creationId="{7DBFD1E6-1758-FA13-54CF-062F11639E58}"/>
          </ac:picMkLst>
        </pc:picChg>
        <pc:picChg chg="mod">
          <ac:chgData name="Juan Alejandro Peña Palacio" userId="9bc1ebb5-3bea-4794-be41-2d309de71ac8" providerId="ADAL" clId="{6EF1E93B-6945-4172-A54E-4EB227F74D10}" dt="2023-02-20T15:18:47.321" v="150" actId="14100"/>
          <ac:picMkLst>
            <pc:docMk/>
            <pc:sldMk cId="594041004" sldId="411"/>
            <ac:picMk id="10" creationId="{FC7B5956-6705-DDFB-631F-06E30E295C58}"/>
          </ac:picMkLst>
        </pc:picChg>
        <pc:picChg chg="mod">
          <ac:chgData name="Juan Alejandro Peña Palacio" userId="9bc1ebb5-3bea-4794-be41-2d309de71ac8" providerId="ADAL" clId="{6EF1E93B-6945-4172-A54E-4EB227F74D10}" dt="2023-02-20T12:56:49.917" v="54" actId="1076"/>
          <ac:picMkLst>
            <pc:docMk/>
            <pc:sldMk cId="594041004" sldId="411"/>
            <ac:picMk id="1026" creationId="{00000000-0000-0000-0000-000000000000}"/>
          </ac:picMkLst>
        </pc:picChg>
      </pc:sldChg>
      <pc:sldChg chg="del">
        <pc:chgData name="Juan Alejandro Peña Palacio" userId="9bc1ebb5-3bea-4794-be41-2d309de71ac8" providerId="ADAL" clId="{6EF1E93B-6945-4172-A54E-4EB227F74D10}" dt="2023-02-20T12:57:12.377" v="59" actId="47"/>
        <pc:sldMkLst>
          <pc:docMk/>
          <pc:sldMk cId="4120075182" sldId="843"/>
        </pc:sldMkLst>
      </pc:sldChg>
      <pc:sldChg chg="del">
        <pc:chgData name="Juan Alejandro Peña Palacio" userId="9bc1ebb5-3bea-4794-be41-2d309de71ac8" providerId="ADAL" clId="{6EF1E93B-6945-4172-A54E-4EB227F74D10}" dt="2023-02-20T12:49:05.928" v="3" actId="47"/>
        <pc:sldMkLst>
          <pc:docMk/>
          <pc:sldMk cId="1802566827" sldId="880"/>
        </pc:sldMkLst>
      </pc:sldChg>
      <pc:sldChg chg="modSp mod">
        <pc:chgData name="Juan Alejandro Peña Palacio" userId="9bc1ebb5-3bea-4794-be41-2d309de71ac8" providerId="ADAL" clId="{6EF1E93B-6945-4172-A54E-4EB227F74D10}" dt="2023-02-21T11:56:18.179" v="945" actId="20577"/>
        <pc:sldMkLst>
          <pc:docMk/>
          <pc:sldMk cId="509293575" sldId="882"/>
        </pc:sldMkLst>
        <pc:spChg chg="mod">
          <ac:chgData name="Juan Alejandro Peña Palacio" userId="9bc1ebb5-3bea-4794-be41-2d309de71ac8" providerId="ADAL" clId="{6EF1E93B-6945-4172-A54E-4EB227F74D10}" dt="2023-02-21T11:56:18.179" v="945" actId="20577"/>
          <ac:spMkLst>
            <pc:docMk/>
            <pc:sldMk cId="509293575" sldId="882"/>
            <ac:spMk id="15" creationId="{79DC4192-C8E0-4E1C-A7A2-C022F794C202}"/>
          </ac:spMkLst>
        </pc:spChg>
      </pc:sldChg>
      <pc:sldChg chg="delSp modSp add del mod delAnim">
        <pc:chgData name="Juan Alejandro Peña Palacio" userId="9bc1ebb5-3bea-4794-be41-2d309de71ac8" providerId="ADAL" clId="{6EF1E93B-6945-4172-A54E-4EB227F74D10}" dt="2023-02-20T15:28:38.083" v="625" actId="47"/>
        <pc:sldMkLst>
          <pc:docMk/>
          <pc:sldMk cId="625516152" sldId="883"/>
        </pc:sldMkLst>
        <pc:spChg chg="del">
          <ac:chgData name="Juan Alejandro Peña Palacio" userId="9bc1ebb5-3bea-4794-be41-2d309de71ac8" providerId="ADAL" clId="{6EF1E93B-6945-4172-A54E-4EB227F74D10}" dt="2023-02-20T15:27:25.513" v="608" actId="478"/>
          <ac:spMkLst>
            <pc:docMk/>
            <pc:sldMk cId="625516152" sldId="883"/>
            <ac:spMk id="5" creationId="{B89831B4-4879-155C-245D-43BB3EBC0EDE}"/>
          </ac:spMkLst>
        </pc:spChg>
        <pc:spChg chg="del">
          <ac:chgData name="Juan Alejandro Peña Palacio" userId="9bc1ebb5-3bea-4794-be41-2d309de71ac8" providerId="ADAL" clId="{6EF1E93B-6945-4172-A54E-4EB227F74D10}" dt="2023-02-20T15:27:26.844" v="609" actId="478"/>
          <ac:spMkLst>
            <pc:docMk/>
            <pc:sldMk cId="625516152" sldId="883"/>
            <ac:spMk id="6" creationId="{D5D1A15B-2EE8-0EB1-FE6F-EFAAD1C9BD13}"/>
          </ac:spMkLst>
        </pc:spChg>
        <pc:spChg chg="del mod">
          <ac:chgData name="Juan Alejandro Peña Palacio" userId="9bc1ebb5-3bea-4794-be41-2d309de71ac8" providerId="ADAL" clId="{6EF1E93B-6945-4172-A54E-4EB227F74D10}" dt="2023-02-20T15:28:15.954" v="622" actId="21"/>
          <ac:spMkLst>
            <pc:docMk/>
            <pc:sldMk cId="625516152" sldId="883"/>
            <ac:spMk id="10" creationId="{B9F1024D-BE8A-D868-35AD-03BB39081630}"/>
          </ac:spMkLst>
        </pc:spChg>
        <pc:spChg chg="del mod">
          <ac:chgData name="Juan Alejandro Peña Palacio" userId="9bc1ebb5-3bea-4794-be41-2d309de71ac8" providerId="ADAL" clId="{6EF1E93B-6945-4172-A54E-4EB227F74D10}" dt="2023-02-20T15:27:29.858" v="610" actId="478"/>
          <ac:spMkLst>
            <pc:docMk/>
            <pc:sldMk cId="625516152" sldId="883"/>
            <ac:spMk id="13" creationId="{00000000-0000-0000-0000-000000000000}"/>
          </ac:spMkLst>
        </pc:spChg>
      </pc:sldChg>
      <pc:sldChg chg="addSp delSp modSp add mod delAnim">
        <pc:chgData name="Juan Alejandro Peña Palacio" userId="9bc1ebb5-3bea-4794-be41-2d309de71ac8" providerId="ADAL" clId="{6EF1E93B-6945-4172-A54E-4EB227F74D10}" dt="2023-02-20T22:56:50.882" v="889"/>
        <pc:sldMkLst>
          <pc:docMk/>
          <pc:sldMk cId="3543966294" sldId="883"/>
        </pc:sldMkLst>
        <pc:spChg chg="del">
          <ac:chgData name="Juan Alejandro Peña Palacio" userId="9bc1ebb5-3bea-4794-be41-2d309de71ac8" providerId="ADAL" clId="{6EF1E93B-6945-4172-A54E-4EB227F74D10}" dt="2023-02-20T22:54:29.698" v="665" actId="478"/>
          <ac:spMkLst>
            <pc:docMk/>
            <pc:sldMk cId="3543966294" sldId="883"/>
            <ac:spMk id="6" creationId="{D5D1A15B-2EE8-0EB1-FE6F-EFAAD1C9BD13}"/>
          </ac:spMkLst>
        </pc:spChg>
        <pc:spChg chg="mod">
          <ac:chgData name="Juan Alejandro Peña Palacio" userId="9bc1ebb5-3bea-4794-be41-2d309de71ac8" providerId="ADAL" clId="{6EF1E93B-6945-4172-A54E-4EB227F74D10}" dt="2023-02-20T22:56:50.882" v="889"/>
          <ac:spMkLst>
            <pc:docMk/>
            <pc:sldMk cId="3543966294" sldId="883"/>
            <ac:spMk id="9" creationId="{5CD43C98-D11E-9CCF-A8FC-19B25B11F50D}"/>
          </ac:spMkLst>
        </pc:spChg>
        <pc:spChg chg="del">
          <ac:chgData name="Juan Alejandro Peña Palacio" userId="9bc1ebb5-3bea-4794-be41-2d309de71ac8" providerId="ADAL" clId="{6EF1E93B-6945-4172-A54E-4EB227F74D10}" dt="2023-02-20T22:54:23.117" v="664" actId="478"/>
          <ac:spMkLst>
            <pc:docMk/>
            <pc:sldMk cId="3543966294" sldId="883"/>
            <ac:spMk id="13" creationId="{00000000-0000-0000-0000-000000000000}"/>
          </ac:spMkLst>
        </pc:spChg>
        <pc:grpChg chg="del">
          <ac:chgData name="Juan Alejandro Peña Palacio" userId="9bc1ebb5-3bea-4794-be41-2d309de71ac8" providerId="ADAL" clId="{6EF1E93B-6945-4172-A54E-4EB227F74D10}" dt="2023-02-20T22:56:34.447" v="885" actId="478"/>
          <ac:grpSpMkLst>
            <pc:docMk/>
            <pc:sldMk cId="3543966294" sldId="883"/>
            <ac:grpSpMk id="2" creationId="{63462CB3-AF64-C4FA-5C32-228E34F2DA48}"/>
          </ac:grpSpMkLst>
        </pc:grpChg>
        <pc:grpChg chg="add mod">
          <ac:chgData name="Juan Alejandro Peña Palacio" userId="9bc1ebb5-3bea-4794-be41-2d309de71ac8" providerId="ADAL" clId="{6EF1E93B-6945-4172-A54E-4EB227F74D10}" dt="2023-02-20T22:56:50.882" v="889"/>
          <ac:grpSpMkLst>
            <pc:docMk/>
            <pc:sldMk cId="3543966294" sldId="883"/>
            <ac:grpSpMk id="8" creationId="{2E6FBE57-BCB8-F7EF-1D8D-48B4966596E0}"/>
          </ac:grpSpMkLst>
        </pc:grpChg>
        <pc:picChg chg="add mod">
          <ac:chgData name="Juan Alejandro Peña Palacio" userId="9bc1ebb5-3bea-4794-be41-2d309de71ac8" providerId="ADAL" clId="{6EF1E93B-6945-4172-A54E-4EB227F74D10}" dt="2023-02-20T22:54:53.305" v="667" actId="1076"/>
          <ac:picMkLst>
            <pc:docMk/>
            <pc:sldMk cId="3543966294" sldId="883"/>
            <ac:picMk id="7" creationId="{965CB692-2231-D863-B361-1A520D8B2207}"/>
          </ac:picMkLst>
        </pc:picChg>
        <pc:picChg chg="mod">
          <ac:chgData name="Juan Alejandro Peña Palacio" userId="9bc1ebb5-3bea-4794-be41-2d309de71ac8" providerId="ADAL" clId="{6EF1E93B-6945-4172-A54E-4EB227F74D10}" dt="2023-02-20T22:56:50.882" v="889"/>
          <ac:picMkLst>
            <pc:docMk/>
            <pc:sldMk cId="3543966294" sldId="883"/>
            <ac:picMk id="10" creationId="{D3D14163-3DB1-5872-0C9B-C737F4237D73}"/>
          </ac:picMkLst>
        </pc:picChg>
      </pc:sldChg>
      <pc:sldChg chg="del">
        <pc:chgData name="Juan Alejandro Peña Palacio" userId="9bc1ebb5-3bea-4794-be41-2d309de71ac8" providerId="ADAL" clId="{6EF1E93B-6945-4172-A54E-4EB227F74D10}" dt="2023-02-20T12:49:07.184" v="4" actId="47"/>
        <pc:sldMkLst>
          <pc:docMk/>
          <pc:sldMk cId="4179374033" sldId="883"/>
        </pc:sldMkLst>
      </pc:sldChg>
      <pc:sldMasterChg chg="del delSldLayout">
        <pc:chgData name="Juan Alejandro Peña Palacio" userId="9bc1ebb5-3bea-4794-be41-2d309de71ac8" providerId="ADAL" clId="{6EF1E93B-6945-4172-A54E-4EB227F74D10}" dt="2023-02-20T12:57:12.377" v="59" actId="47"/>
        <pc:sldMasterMkLst>
          <pc:docMk/>
          <pc:sldMasterMk cId="1976258905" sldId="2147483648"/>
        </pc:sldMasterMkLst>
        <pc:sldLayoutChg chg="del">
          <pc:chgData name="Juan Alejandro Peña Palacio" userId="9bc1ebb5-3bea-4794-be41-2d309de71ac8" providerId="ADAL" clId="{6EF1E93B-6945-4172-A54E-4EB227F74D10}" dt="2023-02-20T12:57:12.377" v="59" actId="47"/>
          <pc:sldLayoutMkLst>
            <pc:docMk/>
            <pc:sldMasterMk cId="1976258905" sldId="2147483648"/>
            <pc:sldLayoutMk cId="2390031913" sldId="2147483649"/>
          </pc:sldLayoutMkLst>
        </pc:sldLayoutChg>
        <pc:sldLayoutChg chg="del">
          <pc:chgData name="Juan Alejandro Peña Palacio" userId="9bc1ebb5-3bea-4794-be41-2d309de71ac8" providerId="ADAL" clId="{6EF1E93B-6945-4172-A54E-4EB227F74D10}" dt="2023-02-20T12:57:12.377" v="59" actId="47"/>
          <pc:sldLayoutMkLst>
            <pc:docMk/>
            <pc:sldMasterMk cId="1976258905" sldId="2147483648"/>
            <pc:sldLayoutMk cId="414822733" sldId="2147483650"/>
          </pc:sldLayoutMkLst>
        </pc:sldLayoutChg>
        <pc:sldLayoutChg chg="del">
          <pc:chgData name="Juan Alejandro Peña Palacio" userId="9bc1ebb5-3bea-4794-be41-2d309de71ac8" providerId="ADAL" clId="{6EF1E93B-6945-4172-A54E-4EB227F74D10}" dt="2023-02-20T12:57:12.377" v="59" actId="47"/>
          <pc:sldLayoutMkLst>
            <pc:docMk/>
            <pc:sldMasterMk cId="1976258905" sldId="2147483648"/>
            <pc:sldLayoutMk cId="834017708" sldId="2147483651"/>
          </pc:sldLayoutMkLst>
        </pc:sldLayoutChg>
        <pc:sldLayoutChg chg="del">
          <pc:chgData name="Juan Alejandro Peña Palacio" userId="9bc1ebb5-3bea-4794-be41-2d309de71ac8" providerId="ADAL" clId="{6EF1E93B-6945-4172-A54E-4EB227F74D10}" dt="2023-02-20T12:57:12.377" v="59" actId="47"/>
          <pc:sldLayoutMkLst>
            <pc:docMk/>
            <pc:sldMasterMk cId="1976258905" sldId="2147483648"/>
            <pc:sldLayoutMk cId="1241325315" sldId="2147483652"/>
          </pc:sldLayoutMkLst>
        </pc:sldLayoutChg>
        <pc:sldLayoutChg chg="del">
          <pc:chgData name="Juan Alejandro Peña Palacio" userId="9bc1ebb5-3bea-4794-be41-2d309de71ac8" providerId="ADAL" clId="{6EF1E93B-6945-4172-A54E-4EB227F74D10}" dt="2023-02-20T12:57:12.377" v="59" actId="47"/>
          <pc:sldLayoutMkLst>
            <pc:docMk/>
            <pc:sldMasterMk cId="1976258905" sldId="2147483648"/>
            <pc:sldLayoutMk cId="260731713" sldId="2147483653"/>
          </pc:sldLayoutMkLst>
        </pc:sldLayoutChg>
        <pc:sldLayoutChg chg="del">
          <pc:chgData name="Juan Alejandro Peña Palacio" userId="9bc1ebb5-3bea-4794-be41-2d309de71ac8" providerId="ADAL" clId="{6EF1E93B-6945-4172-A54E-4EB227F74D10}" dt="2023-02-20T12:57:12.377" v="59" actId="47"/>
          <pc:sldLayoutMkLst>
            <pc:docMk/>
            <pc:sldMasterMk cId="1976258905" sldId="2147483648"/>
            <pc:sldLayoutMk cId="2384749047" sldId="2147483654"/>
          </pc:sldLayoutMkLst>
        </pc:sldLayoutChg>
        <pc:sldLayoutChg chg="del">
          <pc:chgData name="Juan Alejandro Peña Palacio" userId="9bc1ebb5-3bea-4794-be41-2d309de71ac8" providerId="ADAL" clId="{6EF1E93B-6945-4172-A54E-4EB227F74D10}" dt="2023-02-20T12:57:12.377" v="59" actId="47"/>
          <pc:sldLayoutMkLst>
            <pc:docMk/>
            <pc:sldMasterMk cId="1976258905" sldId="2147483648"/>
            <pc:sldLayoutMk cId="2053289235" sldId="2147483655"/>
          </pc:sldLayoutMkLst>
        </pc:sldLayoutChg>
        <pc:sldLayoutChg chg="del">
          <pc:chgData name="Juan Alejandro Peña Palacio" userId="9bc1ebb5-3bea-4794-be41-2d309de71ac8" providerId="ADAL" clId="{6EF1E93B-6945-4172-A54E-4EB227F74D10}" dt="2023-02-20T12:57:12.377" v="59" actId="47"/>
          <pc:sldLayoutMkLst>
            <pc:docMk/>
            <pc:sldMasterMk cId="1976258905" sldId="2147483648"/>
            <pc:sldLayoutMk cId="3057750653" sldId="2147483656"/>
          </pc:sldLayoutMkLst>
        </pc:sldLayoutChg>
        <pc:sldLayoutChg chg="del">
          <pc:chgData name="Juan Alejandro Peña Palacio" userId="9bc1ebb5-3bea-4794-be41-2d309de71ac8" providerId="ADAL" clId="{6EF1E93B-6945-4172-A54E-4EB227F74D10}" dt="2023-02-20T12:57:12.377" v="59" actId="47"/>
          <pc:sldLayoutMkLst>
            <pc:docMk/>
            <pc:sldMasterMk cId="1976258905" sldId="2147483648"/>
            <pc:sldLayoutMk cId="1961599237" sldId="2147483657"/>
          </pc:sldLayoutMkLst>
        </pc:sldLayoutChg>
        <pc:sldLayoutChg chg="del">
          <pc:chgData name="Juan Alejandro Peña Palacio" userId="9bc1ebb5-3bea-4794-be41-2d309de71ac8" providerId="ADAL" clId="{6EF1E93B-6945-4172-A54E-4EB227F74D10}" dt="2023-02-20T12:57:12.377" v="59" actId="47"/>
          <pc:sldLayoutMkLst>
            <pc:docMk/>
            <pc:sldMasterMk cId="1976258905" sldId="2147483648"/>
            <pc:sldLayoutMk cId="2934541972" sldId="2147483658"/>
          </pc:sldLayoutMkLst>
        </pc:sldLayoutChg>
        <pc:sldLayoutChg chg="del">
          <pc:chgData name="Juan Alejandro Peña Palacio" userId="9bc1ebb5-3bea-4794-be41-2d309de71ac8" providerId="ADAL" clId="{6EF1E93B-6945-4172-A54E-4EB227F74D10}" dt="2023-02-20T12:57:12.377" v="59" actId="47"/>
          <pc:sldLayoutMkLst>
            <pc:docMk/>
            <pc:sldMasterMk cId="1976258905" sldId="2147483648"/>
            <pc:sldLayoutMk cId="3583952328" sldId="214748365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D05C23-3B74-4B7C-91D5-1875DCBD8BCB}" type="datetimeFigureOut">
              <a:rPr lang="es-CO" smtClean="0"/>
              <a:t>2/10/2023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007187-E75C-4AFA-9614-2B9B402EA77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44236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541B6C-F94C-46D0-AA2C-7137D13A246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3036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541B6C-F94C-46D0-AA2C-7137D13A246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4620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541B6C-F94C-46D0-AA2C-7137D13A246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7901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541B6C-F94C-46D0-AA2C-7137D13A246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165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541B6C-F94C-46D0-AA2C-7137D13A246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8908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82926-025C-4492-A007-36A806BCA0F4}" type="datetimeFigureOut">
              <a:rPr lang="es-ES" smtClean="0"/>
              <a:t>02/10/2023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C946-410E-4677-B1D6-226A086D2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78669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82926-025C-4492-A007-36A806BCA0F4}" type="datetimeFigureOut">
              <a:rPr lang="es-ES" smtClean="0"/>
              <a:t>02/10/2023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C946-410E-4677-B1D6-226A086D2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19919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82926-025C-4492-A007-36A806BCA0F4}" type="datetimeFigureOut">
              <a:rPr lang="es-ES" smtClean="0"/>
              <a:t>02/10/2023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C946-410E-4677-B1D6-226A086D2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6701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82926-025C-4492-A007-36A806BCA0F4}" type="datetimeFigureOut">
              <a:rPr lang="es-ES" smtClean="0"/>
              <a:t>02/10/2023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C946-410E-4677-B1D6-226A086D2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7444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82926-025C-4492-A007-36A806BCA0F4}" type="datetimeFigureOut">
              <a:rPr lang="es-ES" smtClean="0"/>
              <a:t>02/10/2023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C946-410E-4677-B1D6-226A086D2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49279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82926-025C-4492-A007-36A806BCA0F4}" type="datetimeFigureOut">
              <a:rPr lang="es-ES" smtClean="0"/>
              <a:t>02/10/2023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C946-410E-4677-B1D6-226A086D2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9430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82926-025C-4492-A007-36A806BCA0F4}" type="datetimeFigureOut">
              <a:rPr lang="es-ES" smtClean="0"/>
              <a:t>02/10/2023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C946-410E-4677-B1D6-226A086D2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0079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82926-025C-4492-A007-36A806BCA0F4}" type="datetimeFigureOut">
              <a:rPr lang="es-ES" smtClean="0"/>
              <a:t>02/10/2023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C946-410E-4677-B1D6-226A086D2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63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82926-025C-4492-A007-36A806BCA0F4}" type="datetimeFigureOut">
              <a:rPr lang="es-ES" smtClean="0"/>
              <a:t>02/10/2023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C946-410E-4677-B1D6-226A086D2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33394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82926-025C-4492-A007-36A806BCA0F4}" type="datetimeFigureOut">
              <a:rPr lang="es-ES" smtClean="0"/>
              <a:t>02/10/2023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C946-410E-4677-B1D6-226A086D2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4318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82926-025C-4492-A007-36A806BCA0F4}" type="datetimeFigureOut">
              <a:rPr lang="es-ES" smtClean="0"/>
              <a:t>02/10/2023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C946-410E-4677-B1D6-226A086D2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06171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382926-025C-4492-A007-36A806BCA0F4}" type="datetimeFigureOut">
              <a:rPr lang="es-ES" smtClean="0"/>
              <a:t>02/10/2023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AC946-410E-4677-B1D6-226A086D2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9416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raeng.org.uk/global/international-partnerships/engineering-x/transforming-systems-through-partnership-tsp/case-studies-previous-awardees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s://engineeringx.raeng.org.uk/programmes/transforming-systems-through-partnerships/case-studies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hyperlink" Target="mailto:japena@eafit.edu.co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s://www.iadb.org/es/sectores/iniciativas/digital-finance-innovation/fintech" TargetMode="External"/><Relationship Id="rId9" Type="http://schemas.openxmlformats.org/officeDocument/2006/relationships/hyperlink" Target="https://engineeringx.raeng.org.uk/media/gdyi1ynm/iapp-case-studies_web_colombia.pdf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adb.org/es/sectores/iniciativas/digital-finance-innovation/fintech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5" Type="http://schemas.openxmlformats.org/officeDocument/2006/relationships/image" Target="../media/image11.png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uadroTexto 14">
            <a:extLst>
              <a:ext uri="{FF2B5EF4-FFF2-40B4-BE49-F238E27FC236}">
                <a16:creationId xmlns:a16="http://schemas.microsoft.com/office/drawing/2014/main" id="{79DC4192-C8E0-4E1C-A7A2-C022F794C202}"/>
              </a:ext>
            </a:extLst>
          </p:cNvPr>
          <p:cNvSpPr txBox="1"/>
          <p:nvPr/>
        </p:nvSpPr>
        <p:spPr>
          <a:xfrm>
            <a:off x="3798607" y="1473722"/>
            <a:ext cx="8634816" cy="165314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3100"/>
              </a:lnSpc>
              <a:spcBef>
                <a:spcPts val="0"/>
              </a:spcBef>
              <a:buClrTx/>
              <a:buSzTx/>
              <a:buFontTx/>
              <a:buNone/>
              <a:tabLst/>
              <a:defRPr/>
            </a:pPr>
            <a:r>
              <a:rPr kumimoji="0" lang="es-E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Taller de Minería de Datos</a:t>
            </a:r>
          </a:p>
          <a:p>
            <a:pPr marL="0" marR="0" lvl="0" indent="0" algn="ctr" defTabSz="914400" rtl="0" eaLnBrk="1" fontAlgn="auto" latinLnBrk="0" hangingPunct="1">
              <a:lnSpc>
                <a:spcPts val="3100"/>
              </a:lnSpc>
              <a:spcBef>
                <a:spcPts val="0"/>
              </a:spcBef>
              <a:buClrTx/>
              <a:buSzTx/>
              <a:buFontTx/>
              <a:buNone/>
              <a:tabLst/>
              <a:defRPr/>
            </a:pPr>
            <a:r>
              <a:rPr lang="es-ES" sz="2400" b="1" dirty="0">
                <a:solidFill>
                  <a:prstClr val="white">
                    <a:lumMod val="95000"/>
                  </a:prstClr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Modelo </a:t>
            </a:r>
            <a:r>
              <a:rPr lang="es-ES" sz="2400" b="1" dirty="0" err="1">
                <a:solidFill>
                  <a:prstClr val="white">
                    <a:lumMod val="95000"/>
                  </a:prstClr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Naive</a:t>
            </a:r>
            <a:r>
              <a:rPr lang="es-ES" sz="2400" b="1" dirty="0">
                <a:solidFill>
                  <a:prstClr val="white">
                    <a:lumMod val="95000"/>
                  </a:prstClr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Bayes</a:t>
            </a:r>
          </a:p>
          <a:p>
            <a:pPr marL="0" marR="0" lvl="0" indent="0" algn="ctr" defTabSz="914400" rtl="0" eaLnBrk="1" fontAlgn="auto" latinLnBrk="0" hangingPunct="1">
              <a:lnSpc>
                <a:spcPts val="3100"/>
              </a:lnSpc>
              <a:spcBef>
                <a:spcPts val="0"/>
              </a:spcBef>
              <a:buClrTx/>
              <a:buSzTx/>
              <a:buFontTx/>
              <a:buNone/>
              <a:tabLst/>
              <a:defRPr/>
            </a:pPr>
            <a:r>
              <a:rPr kumimoji="0" lang="es-E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Clasificación de Solicitantes Crédito</a:t>
            </a:r>
          </a:p>
          <a:p>
            <a:pPr marL="0" marR="0" lvl="0" indent="0" algn="ctr" defTabSz="914400" rtl="0" eaLnBrk="1" fontAlgn="auto" latinLnBrk="0" hangingPunct="1">
              <a:lnSpc>
                <a:spcPts val="3100"/>
              </a:lnSpc>
              <a:spcBef>
                <a:spcPts val="0"/>
              </a:spcBef>
              <a:buClrTx/>
              <a:buSzTx/>
              <a:buFontTx/>
              <a:buNone/>
              <a:tabLst/>
              <a:defRPr/>
            </a:pPr>
            <a:endParaRPr kumimoji="0" lang="es-ES" sz="24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Arial" panose="020B0604020202020204" pitchFamily="34" charset="0"/>
              <a:ea typeface="Arial Unicode MS" panose="020B0604020202020204" pitchFamily="34" charset="-128"/>
              <a:cs typeface="Arial" panose="020B0604020202020204" pitchFamily="34" charset="0"/>
            </a:endParaRPr>
          </a:p>
        </p:txBody>
      </p:sp>
      <p:grpSp>
        <p:nvGrpSpPr>
          <p:cNvPr id="12" name="Grupo 11">
            <a:extLst>
              <a:ext uri="{FF2B5EF4-FFF2-40B4-BE49-F238E27FC236}">
                <a16:creationId xmlns:a16="http://schemas.microsoft.com/office/drawing/2014/main" id="{49E81FD3-1740-4BC2-B63E-C2DDE742DD48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2" name="Picture 2" descr="El Ágora">
              <a:extLst>
                <a:ext uri="{FF2B5EF4-FFF2-40B4-BE49-F238E27FC236}">
                  <a16:creationId xmlns:a16="http://schemas.microsoft.com/office/drawing/2014/main" id="{54B5E763-28EC-4E1E-BB2B-685A73F5E07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615"/>
            <a:stretch/>
          </p:blipFill>
          <p:spPr bwMode="auto">
            <a:xfrm>
              <a:off x="762953" y="0"/>
              <a:ext cx="2935287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0" name="Grupo 9">
              <a:extLst>
                <a:ext uri="{FF2B5EF4-FFF2-40B4-BE49-F238E27FC236}">
                  <a16:creationId xmlns:a16="http://schemas.microsoft.com/office/drawing/2014/main" id="{BBC39F83-8AAB-47E0-8B08-A6560F249522}"/>
                </a:ext>
              </a:extLst>
            </p:cNvPr>
            <p:cNvGrpSpPr/>
            <p:nvPr/>
          </p:nvGrpSpPr>
          <p:grpSpPr>
            <a:xfrm>
              <a:off x="0" y="5577841"/>
              <a:ext cx="12192000" cy="975360"/>
              <a:chOff x="0" y="5577841"/>
              <a:chExt cx="12192000" cy="975360"/>
            </a:xfrm>
            <a:solidFill>
              <a:schemeClr val="accent1">
                <a:lumMod val="50000"/>
                <a:alpha val="56000"/>
              </a:schemeClr>
            </a:solidFill>
          </p:grpSpPr>
          <p:grpSp>
            <p:nvGrpSpPr>
              <p:cNvPr id="8" name="Grupo 7">
                <a:extLst>
                  <a:ext uri="{FF2B5EF4-FFF2-40B4-BE49-F238E27FC236}">
                    <a16:creationId xmlns:a16="http://schemas.microsoft.com/office/drawing/2014/main" id="{D1C744D7-C590-4CA6-B66C-368F73851C7D}"/>
                  </a:ext>
                </a:extLst>
              </p:cNvPr>
              <p:cNvGrpSpPr/>
              <p:nvPr/>
            </p:nvGrpSpPr>
            <p:grpSpPr>
              <a:xfrm>
                <a:off x="0" y="5577841"/>
                <a:ext cx="12192000" cy="975360"/>
                <a:chOff x="0" y="5577841"/>
                <a:chExt cx="12192000" cy="975360"/>
              </a:xfrm>
              <a:grpFill/>
            </p:grpSpPr>
            <p:sp>
              <p:nvSpPr>
                <p:cNvPr id="3" name="Rectángulo 2">
                  <a:extLst>
                    <a:ext uri="{FF2B5EF4-FFF2-40B4-BE49-F238E27FC236}">
                      <a16:creationId xmlns:a16="http://schemas.microsoft.com/office/drawing/2014/main" id="{84A1A150-9C41-47BF-8387-F724187C4769}"/>
                    </a:ext>
                  </a:extLst>
                </p:cNvPr>
                <p:cNvSpPr/>
                <p:nvPr/>
              </p:nvSpPr>
              <p:spPr>
                <a:xfrm>
                  <a:off x="0" y="5577841"/>
                  <a:ext cx="12192000" cy="97536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pic>
              <p:nvPicPr>
                <p:cNvPr id="1026" name="Picture 2" descr="Inspira Crea Transforma - EAFIT - Universidad EAFIT">
                  <a:extLst>
                    <a:ext uri="{FF2B5EF4-FFF2-40B4-BE49-F238E27FC236}">
                      <a16:creationId xmlns:a16="http://schemas.microsoft.com/office/drawing/2014/main" id="{57DBA592-AE9E-4A21-8F16-3FFC3E6D654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3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8670" t="21226" r="19199" b="14257"/>
                <a:stretch/>
              </p:blipFill>
              <p:spPr bwMode="auto">
                <a:xfrm>
                  <a:off x="4571999" y="5655894"/>
                  <a:ext cx="1956618" cy="819254"/>
                </a:xfrm>
                <a:prstGeom prst="rect">
                  <a:avLst/>
                </a:prstGeom>
                <a:grpFill/>
                <a:ln>
                  <a:noFill/>
                </a:ln>
              </p:spPr>
            </p:pic>
          </p:grpSp>
          <p:cxnSp>
            <p:nvCxnSpPr>
              <p:cNvPr id="6" name="Conector recto 5">
                <a:extLst>
                  <a:ext uri="{FF2B5EF4-FFF2-40B4-BE49-F238E27FC236}">
                    <a16:creationId xmlns:a16="http://schemas.microsoft.com/office/drawing/2014/main" id="{4C230D90-0E3A-4585-BE35-14B82B81BE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23587" y="5692877"/>
                <a:ext cx="0" cy="782271"/>
              </a:xfrm>
              <a:prstGeom prst="line">
                <a:avLst/>
              </a:prstGeom>
              <a:grpFill/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ectángulo 8">
                <a:extLst>
                  <a:ext uri="{FF2B5EF4-FFF2-40B4-BE49-F238E27FC236}">
                    <a16:creationId xmlns:a16="http://schemas.microsoft.com/office/drawing/2014/main" id="{5F35A723-201C-4C5A-AC89-78CAE5BDF041}"/>
                  </a:ext>
                </a:extLst>
              </p:cNvPr>
              <p:cNvSpPr/>
              <p:nvPr/>
            </p:nvSpPr>
            <p:spPr>
              <a:xfrm>
                <a:off x="7306745" y="5655894"/>
                <a:ext cx="2397762" cy="43606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CO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www.eafit.edu.co</a:t>
                </a: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1" name="Rectángulo 10">
              <a:extLst>
                <a:ext uri="{FF2B5EF4-FFF2-40B4-BE49-F238E27FC236}">
                  <a16:creationId xmlns:a16="http://schemas.microsoft.com/office/drawing/2014/main" id="{773BA0F6-276B-4F12-9E7E-B3EE8DE12598}"/>
                </a:ext>
              </a:extLst>
            </p:cNvPr>
            <p:cNvSpPr/>
            <p:nvPr/>
          </p:nvSpPr>
          <p:spPr>
            <a:xfrm>
              <a:off x="3865389" y="0"/>
              <a:ext cx="175670" cy="685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Rectángulo 12">
              <a:extLst>
                <a:ext uri="{FF2B5EF4-FFF2-40B4-BE49-F238E27FC236}">
                  <a16:creationId xmlns:a16="http://schemas.microsoft.com/office/drawing/2014/main" id="{7813DD0E-AEBF-49D9-A842-F590FD859655}"/>
                </a:ext>
              </a:extLst>
            </p:cNvPr>
            <p:cNvSpPr/>
            <p:nvPr/>
          </p:nvSpPr>
          <p:spPr>
            <a:xfrm>
              <a:off x="439803" y="0"/>
              <a:ext cx="175670" cy="685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4" name="Rectángulo 13">
            <a:extLst>
              <a:ext uri="{FF2B5EF4-FFF2-40B4-BE49-F238E27FC236}">
                <a16:creationId xmlns:a16="http://schemas.microsoft.com/office/drawing/2014/main" id="{B641C796-2331-4098-8B20-9BF099EEDA03}"/>
              </a:ext>
            </a:extLst>
          </p:cNvPr>
          <p:cNvSpPr/>
          <p:nvPr/>
        </p:nvSpPr>
        <p:spPr>
          <a:xfrm>
            <a:off x="7562776" y="6084012"/>
            <a:ext cx="3945647" cy="436060"/>
          </a:xfrm>
          <a:prstGeom prst="rect">
            <a:avLst/>
          </a:prstGeom>
          <a:solidFill>
            <a:schemeClr val="accent1">
              <a:lumMod val="50000"/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18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Arial" panose="020B0604020202020204" pitchFamily="34" charset="0"/>
              </a:rPr>
              <a:t>INSPIRA CREA TRANSFORMA</a:t>
            </a:r>
            <a:endParaRPr kumimoji="0" lang="en-GB" sz="180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75000"/>
                </a:srgbClr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20" name="Imagen 19">
            <a:hlinkClick r:id="rId4"/>
            <a:extLst>
              <a:ext uri="{FF2B5EF4-FFF2-40B4-BE49-F238E27FC236}">
                <a16:creationId xmlns:a16="http://schemas.microsoft.com/office/drawing/2014/main" id="{44C775D2-90D6-4660-BBC7-DA8F43FC4E4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9827" t="48320" r="30242" b="23584"/>
          <a:stretch/>
        </p:blipFill>
        <p:spPr>
          <a:xfrm>
            <a:off x="925451" y="4435376"/>
            <a:ext cx="2568356" cy="1016474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5A8D3470-F6E8-3A05-1CEE-16633E13FAB0}"/>
              </a:ext>
            </a:extLst>
          </p:cNvPr>
          <p:cNvSpPr txBox="1"/>
          <p:nvPr/>
        </p:nvSpPr>
        <p:spPr>
          <a:xfrm>
            <a:off x="4148920" y="3388591"/>
            <a:ext cx="7820167" cy="166199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Alejandro Peña P., I.M., M.Sc.,</a:t>
            </a:r>
            <a:r>
              <a:rPr kumimoji="0" lang="es-E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Ph.D</a:t>
            </a:r>
            <a:r>
              <a:rPr kumimoji="0" lang="es-E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  <a:hlinkClick r:id="rId6"/>
              </a:rPr>
              <a:t>japena@eafit.edu.co</a:t>
            </a:r>
            <a:r>
              <a:rPr kumimoji="0" lang="es-E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</a:t>
            </a:r>
            <a:r>
              <a:rPr kumimoji="0" lang="es-E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Área de Gestión de la Información y Riesgos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Escuela de Administración</a:t>
            </a:r>
            <a:endParaRPr kumimoji="0" lang="es-ES" sz="16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Arial" panose="020B0604020202020204" pitchFamily="34" charset="0"/>
              <a:ea typeface="Arial Unicode MS" panose="020B0604020202020204" pitchFamily="34" charset="-128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Distinguished</a:t>
            </a:r>
            <a:r>
              <a:rPr kumimoji="0" lang="es-E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International </a:t>
            </a:r>
            <a:r>
              <a:rPr kumimoji="0" lang="es-ES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Associates</a:t>
            </a:r>
            <a:endParaRPr kumimoji="0" lang="es-ES" sz="16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Arial" panose="020B0604020202020204" pitchFamily="34" charset="0"/>
              <a:ea typeface="Arial Unicode MS" panose="020B0604020202020204" pitchFamily="34" charset="-128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  <a:hlinkClick r:id="rId7"/>
              </a:rPr>
              <a:t>Royal </a:t>
            </a:r>
            <a:r>
              <a:rPr kumimoji="0" lang="es-ES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  <a:hlinkClick r:id="rId7"/>
              </a:rPr>
              <a:t>Academy</a:t>
            </a:r>
            <a:r>
              <a:rPr kumimoji="0" lang="es-E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  <a:hlinkClick r:id="rId7"/>
              </a:rPr>
              <a:t> </a:t>
            </a:r>
            <a:r>
              <a:rPr kumimoji="0" lang="es-E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  <a:hlinkClick r:id="rId8"/>
              </a:rPr>
              <a:t>– </a:t>
            </a:r>
            <a:r>
              <a:rPr kumimoji="0" lang="es-ES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  <a:hlinkClick r:id="rId9"/>
              </a:rPr>
              <a:t>Legacy</a:t>
            </a:r>
            <a:r>
              <a:rPr kumimoji="0" lang="es-E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  <a:hlinkClick r:id="rId9"/>
              </a:rPr>
              <a:t> </a:t>
            </a:r>
            <a:r>
              <a:rPr kumimoji="0" lang="es-ES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  <a:hlinkClick r:id="rId9"/>
              </a:rPr>
              <a:t>Award</a:t>
            </a:r>
            <a:endParaRPr kumimoji="0" lang="es-CO" sz="16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Arial" panose="020B0604020202020204" pitchFamily="34" charset="0"/>
              <a:ea typeface="Arial Unicode MS" panose="020B060402020202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9293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 de texto 5">
            <a:extLst>
              <a:ext uri="{FF2B5EF4-FFF2-40B4-BE49-F238E27FC236}">
                <a16:creationId xmlns:a16="http://schemas.microsoft.com/office/drawing/2014/main" id="{2508A150-CEDA-4F2F-8B43-246D9AED49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985" y="2020824"/>
            <a:ext cx="3727365" cy="3343656"/>
          </a:xfrm>
          <a:prstGeom prst="rect">
            <a:avLst/>
          </a:prstGeom>
          <a:ln w="222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rtlCol="0" anchor="ctr">
            <a:norm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34290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C1: Educación y Experiencia</a:t>
            </a:r>
          </a:p>
          <a:p>
            <a:pPr marL="742950" marR="0" lvl="1" indent="-285750" algn="just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Premios y Reconocimientos</a:t>
            </a:r>
          </a:p>
          <a:p>
            <a:pPr marL="742950" marR="0" lvl="1" indent="-285750" algn="just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Productos Tecnológicos – Software</a:t>
            </a:r>
          </a:p>
          <a:p>
            <a:pPr marL="742950" marR="0" lvl="1" indent="-285750" algn="just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Publicaciones y Proyectos</a:t>
            </a:r>
          </a:p>
          <a:p>
            <a:pPr marL="34290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C2: Propuesta de Investigación</a:t>
            </a:r>
          </a:p>
          <a:p>
            <a:pPr marL="34290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C3: Desarrollo curricular y alumnado</a:t>
            </a:r>
          </a:p>
          <a:p>
            <a:pPr marL="34290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C4: Instituto Inteligencia Artificial</a:t>
            </a:r>
          </a:p>
          <a:p>
            <a:pPr marL="742950" marR="0" lvl="1" indent="-28575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Propuesta COVID-19</a:t>
            </a:r>
          </a:p>
        </p:txBody>
      </p:sp>
      <p:sp>
        <p:nvSpPr>
          <p:cNvPr id="12" name="Rectángulo 2">
            <a:extLst>
              <a:ext uri="{FF2B5EF4-FFF2-40B4-BE49-F238E27FC236}">
                <a16:creationId xmlns:a16="http://schemas.microsoft.com/office/drawing/2014/main" id="{F0769BDD-E526-4BB5-9A90-09B745B24871}"/>
              </a:ext>
            </a:extLst>
          </p:cNvPr>
          <p:cNvSpPr txBox="1">
            <a:spLocks noChangeArrowheads="1"/>
          </p:cNvSpPr>
          <p:nvPr/>
        </p:nvSpPr>
        <p:spPr>
          <a:xfrm>
            <a:off x="548598" y="643467"/>
            <a:ext cx="3730751" cy="1185333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0563C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s-CO" sz="23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Contenido</a:t>
            </a:r>
            <a:endParaRPr kumimoji="0" lang="es-CO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9" name="Rectángulo: esquinas redondeadas 28">
            <a:extLst>
              <a:ext uri="{FF2B5EF4-FFF2-40B4-BE49-F238E27FC236}">
                <a16:creationId xmlns:a16="http://schemas.microsoft.com/office/drawing/2014/main" id="{B5966CCE-FDF9-4717-9744-266D7EFF38B0}"/>
              </a:ext>
            </a:extLst>
          </p:cNvPr>
          <p:cNvSpPr/>
          <p:nvPr/>
        </p:nvSpPr>
        <p:spPr>
          <a:xfrm>
            <a:off x="266037" y="4264744"/>
            <a:ext cx="3492000" cy="2423341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s-CO" sz="1400" b="0" i="1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FINTECH,</a:t>
            </a:r>
            <a:r>
              <a:rPr kumimoji="0" lang="es-CO" sz="14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</a:t>
            </a:r>
            <a:r>
              <a:rPr kumimoji="0" lang="es-CO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Desarrollo de productos financieros soportados en la IA – </a:t>
            </a:r>
            <a:r>
              <a:rPr kumimoji="0" lang="es-CO" sz="1400" b="0" i="1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Banca Cognitiva.</a:t>
            </a:r>
            <a:endParaRPr kumimoji="0" lang="en-GB" sz="1400" b="0" i="1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Arial Unicode MS" panose="020B0604020202020204" pitchFamily="34" charset="-128"/>
              <a:cs typeface="Arial" panose="020B0604020202020204" pitchFamily="34" charset="0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GB" sz="1400" b="0" i="1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INSURTECH</a:t>
            </a:r>
            <a:r>
              <a:rPr kumimoji="0" lang="es-CO" sz="1400" b="0" i="1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, </a:t>
            </a:r>
            <a:r>
              <a:rPr kumimoji="0" lang="es-CO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Asegurar nuevos conceptos promovidos IOT-IOB – </a:t>
            </a:r>
            <a:r>
              <a:rPr kumimoji="0" lang="es-CO" sz="1400" b="0" i="1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Riesgos Paramétricos.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14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Sostenibilidad Ambiental y Financiera</a:t>
            </a:r>
            <a:endParaRPr kumimoji="0" lang="en-GB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3E2E0079-BD8A-4F62-8E2F-282121011894}"/>
              </a:ext>
            </a:extLst>
          </p:cNvPr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867652" y="4264744"/>
            <a:ext cx="3601615" cy="2423341"/>
          </a:xfrm>
          <a:prstGeom prst="rect">
            <a:avLst/>
          </a:prstGeom>
        </p:spPr>
      </p:pic>
      <p:pic>
        <p:nvPicPr>
          <p:cNvPr id="15" name="Imagen 14">
            <a:hlinkClick r:id="rId3"/>
            <a:extLst>
              <a:ext uri="{FF2B5EF4-FFF2-40B4-BE49-F238E27FC236}">
                <a16:creationId xmlns:a16="http://schemas.microsoft.com/office/drawing/2014/main" id="{9FA2A7AD-2FA2-478C-A86E-0FC4F833EDB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9827" t="48320" r="30242" b="23584"/>
          <a:stretch/>
        </p:blipFill>
        <p:spPr>
          <a:xfrm>
            <a:off x="4900911" y="5686537"/>
            <a:ext cx="2568356" cy="1016474"/>
          </a:xfrm>
          <a:prstGeom prst="rect">
            <a:avLst/>
          </a:prstGeom>
        </p:spPr>
      </p:pic>
      <p:pic>
        <p:nvPicPr>
          <p:cNvPr id="13" name="Picture 18" descr="Nubank espera con su OPI llegar a los u$s 50.000 millones">
            <a:extLst>
              <a:ext uri="{FF2B5EF4-FFF2-40B4-BE49-F238E27FC236}">
                <a16:creationId xmlns:a16="http://schemas.microsoft.com/office/drawing/2014/main" id="{ED6463CF-FD57-4B5A-9A18-7AA8C38107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1510" y="223011"/>
            <a:ext cx="4254240" cy="64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Allen Bonde on Twitter: &quot;How do classic #AI tools, newly popular ...">
            <a:extLst>
              <a:ext uri="{FF2B5EF4-FFF2-40B4-BE49-F238E27FC236}">
                <a16:creationId xmlns:a16="http://schemas.microsoft.com/office/drawing/2014/main" id="{8AC7030E-740A-02AE-490D-C010B5E713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86" y="313061"/>
            <a:ext cx="7287531" cy="38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8958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ángulo 2"/>
          <p:cNvSpPr>
            <a:spLocks noGrp="1" noChangeArrowheads="1"/>
          </p:cNvSpPr>
          <p:nvPr>
            <p:ph type="body" idx="1"/>
          </p:nvPr>
        </p:nvSpPr>
        <p:spPr>
          <a:xfrm>
            <a:off x="14748" y="0"/>
            <a:ext cx="7164388" cy="646331"/>
          </a:xfrm>
        </p:spPr>
        <p:txBody>
          <a:bodyPr/>
          <a:lstStyle/>
          <a:p>
            <a:pPr marL="609600" indent="-609600" eaLnBrk="1" hangingPunct="1">
              <a:buClr>
                <a:schemeClr val="hlink"/>
              </a:buClr>
              <a:buNone/>
            </a:pPr>
            <a:r>
              <a:rPr lang="es-ES" sz="2400" b="1" dirty="0">
                <a:solidFill>
                  <a:schemeClr val="hlink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Modelo </a:t>
            </a:r>
            <a:r>
              <a:rPr lang="es-ES" sz="2400" b="1" dirty="0" err="1">
                <a:solidFill>
                  <a:schemeClr val="hlink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Naive</a:t>
            </a:r>
            <a:r>
              <a:rPr lang="es-ES" sz="2400" b="1" dirty="0">
                <a:solidFill>
                  <a:schemeClr val="hlink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Bayes</a:t>
            </a:r>
          </a:p>
        </p:txBody>
      </p:sp>
      <p:sp>
        <p:nvSpPr>
          <p:cNvPr id="4100" name="Cuadro de texto 5"/>
          <p:cNvSpPr txBox="1">
            <a:spLocks noChangeArrowheads="1"/>
          </p:cNvSpPr>
          <p:nvPr/>
        </p:nvSpPr>
        <p:spPr bwMode="auto">
          <a:xfrm>
            <a:off x="344653" y="788511"/>
            <a:ext cx="9640005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  <a:effectLst/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285750" algn="just" eaLnBrk="1" hangingPunct="1">
              <a:spcBef>
                <a:spcPct val="50000"/>
              </a:spcBef>
              <a:spcAft>
                <a:spcPts val="1200"/>
              </a:spcAft>
              <a:buFont typeface="Arial" pitchFamily="34" charset="0"/>
              <a:buChar char="•"/>
            </a:pPr>
            <a:r>
              <a:rPr lang="es-E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El </a:t>
            </a:r>
            <a:r>
              <a:rPr lang="es-ES" i="1" dirty="0">
                <a:solidFill>
                  <a:srgbClr val="00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Modelo </a:t>
            </a:r>
            <a:r>
              <a:rPr lang="es-ES" i="1" dirty="0" err="1">
                <a:solidFill>
                  <a:srgbClr val="00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Naive</a:t>
            </a:r>
            <a:r>
              <a:rPr lang="es-ES" i="1" dirty="0">
                <a:solidFill>
                  <a:srgbClr val="00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Bayes </a:t>
            </a:r>
            <a:r>
              <a:rPr lang="es-ES" dirty="0">
                <a:ea typeface="Arial Unicode MS" pitchFamily="34" charset="-128"/>
              </a:rPr>
              <a:t>es un modelo Machine </a:t>
            </a:r>
            <a:r>
              <a:rPr lang="es-ES" dirty="0" err="1">
                <a:ea typeface="Arial Unicode MS" pitchFamily="34" charset="-128"/>
              </a:rPr>
              <a:t>Learning</a:t>
            </a:r>
            <a:r>
              <a:rPr lang="es-ES" dirty="0">
                <a:ea typeface="Arial Unicode MS" pitchFamily="34" charset="-128"/>
              </a:rPr>
              <a:t> (ML) por aprendizaje supervisado para la clasificación de los datos en términos de una variable de referencia. </a:t>
            </a:r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237D6C7B-34A1-1E04-7D0D-DF4FCEB5B199}"/>
              </a:ext>
            </a:extLst>
          </p:cNvPr>
          <p:cNvGrpSpPr/>
          <p:nvPr/>
        </p:nvGrpSpPr>
        <p:grpSpPr>
          <a:xfrm>
            <a:off x="10283825" y="0"/>
            <a:ext cx="1908175" cy="6858000"/>
            <a:chOff x="10283825" y="0"/>
            <a:chExt cx="1908175" cy="6858000"/>
          </a:xfrm>
        </p:grpSpPr>
        <p:sp>
          <p:nvSpPr>
            <p:cNvPr id="8" name="Cuadro de texto 9">
              <a:extLst>
                <a:ext uri="{FF2B5EF4-FFF2-40B4-BE49-F238E27FC236}">
                  <a16:creationId xmlns:a16="http://schemas.microsoft.com/office/drawing/2014/main" id="{DF1B19B6-EC6B-CA34-FA01-AC9F64BFED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83825" y="0"/>
              <a:ext cx="1908175" cy="6858000"/>
            </a:xfrm>
            <a:prstGeom prst="rect">
              <a:avLst/>
            </a:prstGeom>
            <a:solidFill>
              <a:srgbClr val="4472C4">
                <a:lumMod val="5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t"/>
            <a:lstStyle>
              <a:defPPr>
                <a:defRPr lang="en-US"/>
              </a:defPPr>
              <a:lvl1pPr marR="0" lvl="0" indent="0" algn="ctr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b="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rPr>
                <a:t>Taller Minería de Datos</a:t>
              </a:r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rPr>
                <a:t>Contenido</a:t>
              </a:r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  <a:p>
              <a:pPr marL="52388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05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Analítica y Ciencia Datos</a:t>
              </a:r>
            </a:p>
            <a:p>
              <a:pPr marL="117475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Medidas de Tendencia Central y Dispersión</a:t>
              </a:r>
            </a:p>
            <a:p>
              <a:pPr marL="117475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ES" sz="10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Coeficiente de Correlación</a:t>
              </a:r>
            </a:p>
            <a:p>
              <a:pPr marL="117475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Normalización </a:t>
              </a:r>
            </a:p>
            <a:p>
              <a:pPr marL="117475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ES" sz="10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Programación - POO</a:t>
              </a:r>
              <a:endParaRPr kumimoji="0" lang="es-E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117475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08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52388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ES" sz="1000" b="1" kern="1200" dirty="0">
                  <a:latin typeface="Arial" panose="020B0604020202020204" pitchFamily="34" charset="0"/>
                  <a:cs typeface="Arial" panose="020B0604020202020204" pitchFamily="34" charset="0"/>
                </a:rPr>
                <a:t>Modelos Machine </a:t>
              </a:r>
              <a:r>
                <a:rPr lang="es-ES" sz="1000" b="1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Learning</a:t>
              </a:r>
              <a:endParaRPr lang="es-ES" sz="1000" b="1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117475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Introducción al Machine </a:t>
              </a:r>
              <a:r>
                <a:rPr kumimoji="0" lang="es-E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Learning</a:t>
              </a:r>
              <a:endParaRPr kumimoji="0" lang="es-E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117475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Modelo </a:t>
              </a:r>
              <a:r>
                <a:rPr kumimoji="0" lang="es-E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Naive</a:t>
              </a:r>
              <a:r>
                <a:rPr kumimoji="0" lang="es-E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 Bayes</a:t>
              </a:r>
            </a:p>
            <a:p>
              <a:pPr marL="117475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s-ES" sz="1080" b="1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117475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08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52388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Referencias</a:t>
              </a:r>
              <a:endParaRPr kumimoji="0" lang="es-E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9" name="Picture 2" descr="El Ágora">
              <a:extLst>
                <a:ext uri="{FF2B5EF4-FFF2-40B4-BE49-F238E27FC236}">
                  <a16:creationId xmlns:a16="http://schemas.microsoft.com/office/drawing/2014/main" id="{7DBFD1E6-1758-FA13-54CF-062F11639E5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200" r="71615" b="38696"/>
            <a:stretch/>
          </p:blipFill>
          <p:spPr bwMode="auto">
            <a:xfrm>
              <a:off x="10588327" y="879000"/>
              <a:ext cx="1299169" cy="1369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6" name="Cuadro de texto 5">
            <a:extLst>
              <a:ext uri="{FF2B5EF4-FFF2-40B4-BE49-F238E27FC236}">
                <a16:creationId xmlns:a16="http://schemas.microsoft.com/office/drawing/2014/main" id="{E05C36FD-355F-D33E-02DF-EC6B842678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653" y="1577022"/>
            <a:ext cx="4115587" cy="3924151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  <a:effectLst/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algn="just" eaLnBrk="1" hangingPunct="1">
              <a:spcBef>
                <a:spcPts val="600"/>
              </a:spcBef>
            </a:pPr>
            <a:r>
              <a:rPr lang="es-ES" i="1" dirty="0">
                <a:solidFill>
                  <a:srgbClr val="00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Caso de Estudio:</a:t>
            </a:r>
          </a:p>
          <a:p>
            <a:pPr marL="285750" algn="just" eaLnBrk="1" hangingPunct="1">
              <a:spcBef>
                <a:spcPts val="600"/>
              </a:spcBef>
              <a:buFont typeface="Arial" pitchFamily="34" charset="0"/>
              <a:buChar char="•"/>
            </a:pPr>
            <a:r>
              <a:rPr lang="es-ES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Una Fintech quiere clasificar sus solicitantes de crédito tomando como referencia la variable </a:t>
            </a:r>
            <a:r>
              <a:rPr lang="es-ES" i="1" dirty="0">
                <a:solidFill>
                  <a:srgbClr val="00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Preaprobación</a:t>
            </a:r>
            <a:r>
              <a:rPr lang="es-ES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. </a:t>
            </a:r>
          </a:p>
          <a:p>
            <a:pPr marL="285750" algn="just" eaLnBrk="1" hangingPunct="1">
              <a:spcBef>
                <a:spcPts val="600"/>
              </a:spcBef>
              <a:buFont typeface="Arial" pitchFamily="34" charset="0"/>
              <a:buChar char="•"/>
            </a:pPr>
            <a:r>
              <a:rPr lang="es-ES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La </a:t>
            </a:r>
            <a:r>
              <a:rPr lang="es-ES" i="1" dirty="0">
                <a:solidFill>
                  <a:srgbClr val="00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variable Pre-Aprobación</a:t>
            </a:r>
            <a:r>
              <a:rPr lang="es-ES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, es una variable binaria, la cual toma los valores 0 (Pre-Negado)  y 1 (Pre-Aprobado).</a:t>
            </a:r>
          </a:p>
          <a:p>
            <a:pPr marL="285750" algn="just" eaLnBrk="1" hangingPunct="1">
              <a:spcBef>
                <a:spcPts val="600"/>
              </a:spcBef>
              <a:buFont typeface="Arial" pitchFamily="34" charset="0"/>
              <a:buChar char="•"/>
            </a:pPr>
            <a:r>
              <a:rPr lang="es-ES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Para este modelo, la entidad financiera quiere utilizar como variables de entrada: Edad, Ingresos, Egresos, Monto.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 de texto 5">
                <a:extLst>
                  <a:ext uri="{FF2B5EF4-FFF2-40B4-BE49-F238E27FC236}">
                    <a16:creationId xmlns:a16="http://schemas.microsoft.com/office/drawing/2014/main" id="{EA91C360-16A0-CDC7-7F65-F87758A249D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79727" y="1577022"/>
                <a:ext cx="5199594" cy="39463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>
                    <a:shade val="50000"/>
                  </a:schemeClr>
                </a:solidFill>
              </a:ln>
              <a:effectLst/>
            </p:spPr>
            <p:txBody>
              <a:bodyPr wrap="square">
                <a:spAutoFit/>
              </a:bodyPr>
              <a:lstStyle>
                <a:lvl1pPr marL="342900" indent="-3429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marL="0" indent="0" algn="just" eaLnBrk="1" hangingPunct="1">
                  <a:spcBef>
                    <a:spcPts val="600"/>
                  </a:spcBef>
                </a:pPr>
                <a:r>
                  <a:rPr lang="es-ES" i="1" dirty="0">
                    <a:solidFill>
                      <a:srgbClr val="003399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Valor de Pertenencia (VP):</a:t>
                </a:r>
              </a:p>
              <a:p>
                <a:pPr marL="285750" algn="just" eaLnBrk="1" hangingPunct="1">
                  <a:spcBef>
                    <a:spcPts val="600"/>
                  </a:spcBef>
                  <a:buFont typeface="Arial" pitchFamily="34" charset="0"/>
                  <a:buChar char="•"/>
                </a:pPr>
                <a:r>
                  <a:rPr lang="es-ES" dirty="0">
                    <a:latin typeface="Arial" panose="020B0604020202020204" pitchFamily="34" charset="0"/>
                    <a:ea typeface="Arial Unicode MS" pitchFamily="34" charset="-128"/>
                    <a:cs typeface="Arial" panose="020B0604020202020204" pitchFamily="34" charset="0"/>
                  </a:rPr>
                  <a:t>Se define como la </a:t>
                </a:r>
                <a:r>
                  <a:rPr lang="es-ES" i="1" dirty="0">
                    <a:solidFill>
                      <a:srgbClr val="003399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afinidad</a:t>
                </a:r>
                <a:r>
                  <a:rPr lang="es-ES" dirty="0">
                    <a:latin typeface="Arial" panose="020B0604020202020204" pitchFamily="34" charset="0"/>
                    <a:ea typeface="Arial Unicode MS" pitchFamily="34" charset="-128"/>
                    <a:cs typeface="Arial" panose="020B0604020202020204" pitchFamily="34" charset="0"/>
                  </a:rPr>
                  <a:t> que un valor de una variable tiene con respecto a su </a:t>
                </a:r>
                <a:r>
                  <a:rPr lang="es-ES" i="1" dirty="0">
                    <a:solidFill>
                      <a:srgbClr val="003399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estructura estadística</a:t>
                </a:r>
                <a:r>
                  <a:rPr lang="es-ES" dirty="0">
                    <a:latin typeface="Arial" panose="020B0604020202020204" pitchFamily="34" charset="0"/>
                    <a:ea typeface="Arial Unicode MS" pitchFamily="34" charset="-128"/>
                    <a:cs typeface="Arial" panose="020B0604020202020204" pitchFamily="34" charset="0"/>
                  </a:rPr>
                  <a:t>. </a:t>
                </a:r>
              </a:p>
              <a:p>
                <a:pPr marL="285750" algn="just" eaLnBrk="1" hangingPunct="1">
                  <a:spcBef>
                    <a:spcPts val="600"/>
                  </a:spcBef>
                  <a:buFont typeface="Arial" pitchFamily="34" charset="0"/>
                  <a:buChar char="•"/>
                </a:pPr>
                <a:r>
                  <a:rPr lang="es-ES" dirty="0">
                    <a:latin typeface="Arial" panose="020B0604020202020204" pitchFamily="34" charset="0"/>
                    <a:ea typeface="Arial Unicode MS" pitchFamily="34" charset="-128"/>
                    <a:cs typeface="Arial" panose="020B0604020202020204" pitchFamily="34" charset="0"/>
                  </a:rPr>
                  <a:t>Esta función de pertenencia se denota y define:</a:t>
                </a:r>
              </a:p>
              <a:p>
                <a:pPr marL="0" indent="0" algn="ctr" eaLnBrk="1" hangingPunct="1"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  <a:ea typeface="Arial Unicode MS" pitchFamily="34" charset="-128"/>
                          <a:cs typeface="Arial" panose="020B0604020202020204" pitchFamily="34" charset="0"/>
                        </a:rPr>
                        <m:t>𝑉𝑃</m:t>
                      </m:r>
                      <m:r>
                        <a:rPr lang="es-CO" b="0" i="1" smtClean="0">
                          <a:latin typeface="Cambria Math" panose="02040503050406030204" pitchFamily="18" charset="0"/>
                          <a:ea typeface="Arial Unicode MS" pitchFamily="34" charset="-128"/>
                          <a:cs typeface="Arial" panose="020B0604020202020204" pitchFamily="34" charset="0"/>
                        </a:rPr>
                        <m:t>=</m:t>
                      </m:r>
                      <m:r>
                        <a:rPr lang="es-CO" b="0" i="1" smtClean="0">
                          <a:latin typeface="Cambria Math" panose="02040503050406030204" pitchFamily="18" charset="0"/>
                          <a:ea typeface="Arial Unicode MS" pitchFamily="34" charset="-128"/>
                          <a:cs typeface="Arial" panose="020B0604020202020204" pitchFamily="34" charset="0"/>
                        </a:rPr>
                        <m:t>𝐸𝑥𝑝</m:t>
                      </m:r>
                      <m:d>
                        <m:dPr>
                          <m:ctrlPr>
                            <a:rPr lang="es-CO" b="0" i="1" smtClean="0">
                              <a:latin typeface="Cambria Math" panose="02040503050406030204" pitchFamily="18" charset="0"/>
                              <a:ea typeface="Arial Unicode MS" pitchFamily="34" charset="-128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  <a:ea typeface="Arial Unicode MS" pitchFamily="34" charset="-128"/>
                              <a:cs typeface="Arial" panose="020B0604020202020204" pitchFamily="34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  <a:ea typeface="Arial Unicode MS" pitchFamily="34" charset="-128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es-CO" b="0" i="1" smtClean="0">
                                  <a:latin typeface="Cambria Math" panose="02040503050406030204" pitchFamily="18" charset="0"/>
                                  <a:ea typeface="Arial Unicode MS" pitchFamily="34" charset="-128"/>
                                  <a:cs typeface="Arial" panose="020B0604020202020204" pitchFamily="3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CO" b="0" i="1" smtClean="0">
                                  <a:latin typeface="Cambria Math" panose="02040503050406030204" pitchFamily="18" charset="0"/>
                                  <a:ea typeface="Arial Unicode MS" pitchFamily="34" charset="-128"/>
                                  <a:cs typeface="Arial" panose="020B0604020202020204" pitchFamily="34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s-CO" b="0" i="1" smtClean="0">
                              <a:latin typeface="Cambria Math" panose="02040503050406030204" pitchFamily="18" charset="0"/>
                              <a:ea typeface="Arial Unicode MS" pitchFamily="34" charset="-128"/>
                              <a:cs typeface="Arial" panose="020B0604020202020204" pitchFamily="34" charset="0"/>
                            </a:rPr>
                            <m:t>.</m:t>
                          </m:r>
                          <m:sSup>
                            <m:sSup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  <a:ea typeface="Arial Unicode MS" pitchFamily="34" charset="-128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CO" b="0" i="1" smtClean="0">
                                      <a:latin typeface="Cambria Math" panose="02040503050406030204" pitchFamily="18" charset="0"/>
                                      <a:ea typeface="Arial Unicode MS" pitchFamily="34" charset="-128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s-CO" b="0" i="1" smtClean="0">
                                          <a:latin typeface="Cambria Math" panose="02040503050406030204" pitchFamily="18" charset="0"/>
                                          <a:ea typeface="Arial Unicode MS" pitchFamily="34" charset="-128"/>
                                          <a:cs typeface="Arial" panose="020B0604020202020204" pitchFamily="34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s-CO" b="0" i="1" smtClean="0">
                                          <a:latin typeface="Cambria Math" panose="02040503050406030204" pitchFamily="18" charset="0"/>
                                          <a:ea typeface="Arial Unicode MS" pitchFamily="34" charset="-128"/>
                                          <a:cs typeface="Arial" panose="020B0604020202020204" pitchFamily="34" charset="0"/>
                                        </a:rPr>
                                        <m:t>𝑥</m:t>
                                      </m:r>
                                      <m:r>
                                        <a:rPr lang="es-CO" b="0" i="1" smtClean="0">
                                          <a:latin typeface="Cambria Math" panose="02040503050406030204" pitchFamily="18" charset="0"/>
                                          <a:ea typeface="Arial Unicode MS" pitchFamily="34" charset="-128"/>
                                          <a:cs typeface="Arial" panose="020B0604020202020204" pitchFamily="34" charset="0"/>
                                        </a:rPr>
                                        <m:t>−</m:t>
                                      </m:r>
                                      <m:r>
                                        <a:rPr lang="es-CO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𝜇</m:t>
                                      </m:r>
                                    </m:num>
                                    <m:den>
                                      <m:r>
                                        <a:rPr lang="es-CO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𝜎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s-CO" b="0" i="1" smtClean="0">
                                  <a:latin typeface="Cambria Math" panose="02040503050406030204" pitchFamily="18" charset="0"/>
                                  <a:ea typeface="Arial Unicode MS" pitchFamily="34" charset="-128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s-ES" dirty="0">
                  <a:latin typeface="Arial" panose="020B0604020202020204" pitchFamily="34" charset="0"/>
                  <a:ea typeface="Arial Unicode MS" pitchFamily="34" charset="-128"/>
                  <a:cs typeface="Arial" panose="020B0604020202020204" pitchFamily="34" charset="0"/>
                </a:endParaRPr>
              </a:p>
              <a:p>
                <a:pPr marL="0" indent="0" algn="just" eaLnBrk="1" hangingPunct="1">
                  <a:spcBef>
                    <a:spcPts val="600"/>
                  </a:spcBef>
                </a:pPr>
                <a:r>
                  <a:rPr lang="es-ES" dirty="0">
                    <a:latin typeface="Arial" panose="020B0604020202020204" pitchFamily="34" charset="0"/>
                    <a:ea typeface="Arial Unicode MS" pitchFamily="34" charset="-128"/>
                    <a:cs typeface="Arial" panose="020B0604020202020204" pitchFamily="34" charset="0"/>
                  </a:rPr>
                  <a:t>Donde:</a:t>
                </a:r>
              </a:p>
              <a:p>
                <a:pPr marL="0" indent="0" algn="just" eaLnBrk="1" hangingPunct="1"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s-CO" b="0" i="1" smtClean="0">
                        <a:latin typeface="Cambria Math" panose="02040503050406030204" pitchFamily="18" charset="0"/>
                        <a:ea typeface="Arial Unicode MS" pitchFamily="34" charset="-128"/>
                        <a:cs typeface="Arial" panose="020B0604020202020204" pitchFamily="34" charset="0"/>
                      </a:rPr>
                      <m:t>𝑉𝑃</m:t>
                    </m:r>
                  </m:oMath>
                </a14:m>
                <a:r>
                  <a:rPr lang="es-ES" dirty="0">
                    <a:latin typeface="Arial" panose="020B0604020202020204" pitchFamily="34" charset="0"/>
                    <a:ea typeface="Arial Unicode MS" pitchFamily="34" charset="-128"/>
                    <a:cs typeface="Arial" panose="020B0604020202020204" pitchFamily="34" charset="0"/>
                  </a:rPr>
                  <a:t>: Valor de pertenencia </a:t>
                </a:r>
                <a14:m>
                  <m:oMath xmlns:m="http://schemas.openxmlformats.org/officeDocument/2006/math">
                    <m:r>
                      <a:rPr lang="es-CO" b="0" i="1" smtClean="0">
                        <a:latin typeface="Cambria Math" panose="02040503050406030204" pitchFamily="18" charset="0"/>
                        <a:ea typeface="Arial Unicode MS" pitchFamily="34" charset="-128"/>
                        <a:cs typeface="Arial" panose="020B0604020202020204" pitchFamily="34" charset="0"/>
                      </a:rPr>
                      <m:t>𝑉𝑃</m:t>
                    </m:r>
                    <m:r>
                      <a:rPr lang="es-C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d>
                      <m:dPr>
                        <m:ctrlPr>
                          <a:rPr lang="es-C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s-C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0%,100%</m:t>
                        </m:r>
                      </m:e>
                    </m:d>
                  </m:oMath>
                </a14:m>
                <a:endParaRPr lang="es-ES" dirty="0">
                  <a:latin typeface="Arial" panose="020B0604020202020204" pitchFamily="34" charset="0"/>
                  <a:ea typeface="Arial Unicode MS" pitchFamily="34" charset="-128"/>
                  <a:cs typeface="Arial" panose="020B0604020202020204" pitchFamily="34" charset="0"/>
                </a:endParaRPr>
              </a:p>
              <a:p>
                <a:pPr marL="0" indent="0" algn="just" eaLnBrk="1" hangingPunct="1"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s-E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𝜇</m:t>
                    </m:r>
                  </m:oMath>
                </a14:m>
                <a:r>
                  <a:rPr lang="es-ES" dirty="0">
                    <a:latin typeface="Arial" panose="020B0604020202020204" pitchFamily="34" charset="0"/>
                    <a:ea typeface="Arial Unicode MS" pitchFamily="34" charset="-128"/>
                    <a:cs typeface="Arial" panose="020B0604020202020204" pitchFamily="34" charset="0"/>
                  </a:rPr>
                  <a:t>: Indica la media de la variable aleatoria</a:t>
                </a:r>
              </a:p>
              <a:p>
                <a:pPr marL="0" indent="0" algn="just" eaLnBrk="1" hangingPunct="1"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s-E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𝜎</m:t>
                    </m:r>
                  </m:oMath>
                </a14:m>
                <a:r>
                  <a:rPr lang="es-ES" dirty="0">
                    <a:latin typeface="Arial" panose="020B0604020202020204" pitchFamily="34" charset="0"/>
                    <a:ea typeface="Arial Unicode MS" pitchFamily="34" charset="-128"/>
                    <a:cs typeface="Arial" panose="020B0604020202020204" pitchFamily="34" charset="0"/>
                  </a:rPr>
                  <a:t>: Desviación estándar de la variable aleatoria.</a:t>
                </a:r>
              </a:p>
            </p:txBody>
          </p:sp>
        </mc:Choice>
        <mc:Fallback xmlns="">
          <p:sp>
            <p:nvSpPr>
              <p:cNvPr id="2" name="Cuadro de texto 5">
                <a:extLst>
                  <a:ext uri="{FF2B5EF4-FFF2-40B4-BE49-F238E27FC236}">
                    <a16:creationId xmlns:a16="http://schemas.microsoft.com/office/drawing/2014/main" id="{EA91C360-16A0-CDC7-7F65-F87758A249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79727" y="1577022"/>
                <a:ext cx="5199594" cy="3946337"/>
              </a:xfrm>
              <a:prstGeom prst="rect">
                <a:avLst/>
              </a:prstGeom>
              <a:blipFill>
                <a:blip r:embed="rId4"/>
                <a:stretch>
                  <a:fillRect l="-819" t="-770" r="-936" b="-154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  <a:effectLst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4041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ángulo 2"/>
          <p:cNvSpPr>
            <a:spLocks noGrp="1" noChangeArrowheads="1"/>
          </p:cNvSpPr>
          <p:nvPr>
            <p:ph type="body" idx="1"/>
          </p:nvPr>
        </p:nvSpPr>
        <p:spPr>
          <a:xfrm>
            <a:off x="14748" y="0"/>
            <a:ext cx="7164388" cy="646331"/>
          </a:xfrm>
        </p:spPr>
        <p:txBody>
          <a:bodyPr/>
          <a:lstStyle/>
          <a:p>
            <a:pPr marL="609600" indent="-609600" eaLnBrk="1" hangingPunct="1">
              <a:buClr>
                <a:schemeClr val="hlink"/>
              </a:buClr>
              <a:buNone/>
            </a:pPr>
            <a:r>
              <a:rPr lang="es-ES" sz="2400" b="1" dirty="0">
                <a:solidFill>
                  <a:schemeClr val="hlink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Modelo </a:t>
            </a:r>
            <a:r>
              <a:rPr lang="es-ES" sz="2400" b="1" dirty="0" err="1">
                <a:solidFill>
                  <a:schemeClr val="hlink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Naive</a:t>
            </a:r>
            <a:r>
              <a:rPr lang="es-ES" sz="2400" b="1" dirty="0">
                <a:solidFill>
                  <a:schemeClr val="hlink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Bayes</a:t>
            </a:r>
          </a:p>
        </p:txBody>
      </p:sp>
      <p:sp>
        <p:nvSpPr>
          <p:cNvPr id="4100" name="Cuadro de texto 5"/>
          <p:cNvSpPr txBox="1">
            <a:spLocks noChangeArrowheads="1"/>
          </p:cNvSpPr>
          <p:nvPr/>
        </p:nvSpPr>
        <p:spPr bwMode="auto">
          <a:xfrm>
            <a:off x="344653" y="788511"/>
            <a:ext cx="9640005" cy="92333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  <a:effectLst/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285750" algn="just" eaLnBrk="1" hangingPunct="1">
              <a:spcBef>
                <a:spcPct val="50000"/>
              </a:spcBef>
              <a:spcAft>
                <a:spcPts val="1200"/>
              </a:spcAft>
              <a:buFont typeface="Arial" pitchFamily="34" charset="0"/>
              <a:buChar char="•"/>
            </a:pPr>
            <a:r>
              <a:rPr lang="es-E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El </a:t>
            </a:r>
            <a:r>
              <a:rPr lang="es-ES" i="1" dirty="0">
                <a:solidFill>
                  <a:srgbClr val="00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Modelo </a:t>
            </a:r>
            <a:r>
              <a:rPr lang="es-ES" i="1" dirty="0" err="1">
                <a:solidFill>
                  <a:srgbClr val="00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Naive</a:t>
            </a:r>
            <a:r>
              <a:rPr lang="es-ES" i="1" dirty="0">
                <a:solidFill>
                  <a:srgbClr val="00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Bayes </a:t>
            </a:r>
            <a:r>
              <a:rPr lang="es-ES" dirty="0">
                <a:ea typeface="Arial Unicode MS" pitchFamily="34" charset="-128"/>
              </a:rPr>
              <a:t>es un modelo Machine Learning (ML) por aprendizaje supervisado para la clasificación de los datos en términos de una variable categórica de referencia: Pre-Aprobación, Nivel de Renta, Nivel de Estudios, Número de Hijos. </a:t>
            </a:r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237D6C7B-34A1-1E04-7D0D-DF4FCEB5B199}"/>
              </a:ext>
            </a:extLst>
          </p:cNvPr>
          <p:cNvGrpSpPr/>
          <p:nvPr/>
        </p:nvGrpSpPr>
        <p:grpSpPr>
          <a:xfrm>
            <a:off x="10283825" y="0"/>
            <a:ext cx="1908175" cy="6858000"/>
            <a:chOff x="10283825" y="0"/>
            <a:chExt cx="1908175" cy="6858000"/>
          </a:xfrm>
        </p:grpSpPr>
        <p:sp>
          <p:nvSpPr>
            <p:cNvPr id="8" name="Cuadro de texto 9">
              <a:extLst>
                <a:ext uri="{FF2B5EF4-FFF2-40B4-BE49-F238E27FC236}">
                  <a16:creationId xmlns:a16="http://schemas.microsoft.com/office/drawing/2014/main" id="{DF1B19B6-EC6B-CA34-FA01-AC9F64BFED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83825" y="0"/>
              <a:ext cx="1908175" cy="6858000"/>
            </a:xfrm>
            <a:prstGeom prst="rect">
              <a:avLst/>
            </a:prstGeom>
            <a:solidFill>
              <a:srgbClr val="4472C4">
                <a:lumMod val="5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t"/>
            <a:lstStyle>
              <a:defPPr>
                <a:defRPr lang="en-US"/>
              </a:defPPr>
              <a:lvl1pPr marR="0" lvl="0" indent="0" algn="ctr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b="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rPr>
                <a:t>Taller Minería de Datos</a:t>
              </a:r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rPr>
                <a:t>Contenido</a:t>
              </a:r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  <a:p>
              <a:pPr marL="52388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05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Analítica y Ciencia Datos</a:t>
              </a:r>
            </a:p>
            <a:p>
              <a:pPr marL="117475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Medidas de Tendencia Central y Dispersión</a:t>
              </a:r>
            </a:p>
            <a:p>
              <a:pPr marL="117475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ES" sz="10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Coeficiente de Correlación</a:t>
              </a:r>
            </a:p>
            <a:p>
              <a:pPr marL="117475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Normalización </a:t>
              </a:r>
            </a:p>
            <a:p>
              <a:pPr marL="117475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ES" sz="10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Programación - POO</a:t>
              </a:r>
              <a:endParaRPr kumimoji="0" lang="es-E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117475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08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52388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ES" sz="1000" b="1" kern="1200" dirty="0">
                  <a:latin typeface="Arial" panose="020B0604020202020204" pitchFamily="34" charset="0"/>
                  <a:cs typeface="Arial" panose="020B0604020202020204" pitchFamily="34" charset="0"/>
                </a:rPr>
                <a:t>Modelos Machine </a:t>
              </a:r>
              <a:r>
                <a:rPr lang="es-ES" sz="1000" b="1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Learning</a:t>
              </a:r>
              <a:endParaRPr lang="es-ES" sz="1000" b="1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117475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Introducción al Machine </a:t>
              </a:r>
              <a:r>
                <a:rPr kumimoji="0" lang="es-E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Learning</a:t>
              </a:r>
              <a:endParaRPr kumimoji="0" lang="es-E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117475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Modelo </a:t>
              </a:r>
              <a:r>
                <a:rPr kumimoji="0" lang="es-E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Naive</a:t>
              </a:r>
              <a:r>
                <a:rPr kumimoji="0" lang="es-E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 Bayes</a:t>
              </a:r>
            </a:p>
            <a:p>
              <a:pPr marL="117475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s-ES" sz="1080" b="1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117475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08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52388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Referencias</a:t>
              </a:r>
              <a:endParaRPr kumimoji="0" lang="es-E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9" name="Picture 2" descr="El Ágora">
              <a:extLst>
                <a:ext uri="{FF2B5EF4-FFF2-40B4-BE49-F238E27FC236}">
                  <a16:creationId xmlns:a16="http://schemas.microsoft.com/office/drawing/2014/main" id="{7DBFD1E6-1758-FA13-54CF-062F11639E5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200" r="71615" b="38696"/>
            <a:stretch/>
          </p:blipFill>
          <p:spPr bwMode="auto">
            <a:xfrm>
              <a:off x="10588327" y="879000"/>
              <a:ext cx="1299169" cy="1369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uadro de texto 5">
                <a:extLst>
                  <a:ext uri="{FF2B5EF4-FFF2-40B4-BE49-F238E27FC236}">
                    <a16:creationId xmlns:a16="http://schemas.microsoft.com/office/drawing/2014/main" id="{EA91C360-16A0-CDC7-7F65-F87758A249D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9729" y="1818640"/>
                <a:ext cx="5199594" cy="39463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>
                    <a:shade val="50000"/>
                  </a:schemeClr>
                </a:solidFill>
              </a:ln>
              <a:effectLst/>
            </p:spPr>
            <p:txBody>
              <a:bodyPr wrap="square">
                <a:spAutoFit/>
              </a:bodyPr>
              <a:lstStyle>
                <a:lvl1pPr marL="342900" indent="-3429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marL="0" indent="0" algn="just" eaLnBrk="1" hangingPunct="1">
                  <a:spcBef>
                    <a:spcPts val="600"/>
                  </a:spcBef>
                </a:pPr>
                <a:r>
                  <a:rPr lang="es-ES" i="1" dirty="0">
                    <a:solidFill>
                      <a:srgbClr val="003399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Valor de Pertenencia (VP):</a:t>
                </a:r>
              </a:p>
              <a:p>
                <a:pPr marL="285750" algn="just" eaLnBrk="1" hangingPunct="1">
                  <a:spcBef>
                    <a:spcPts val="600"/>
                  </a:spcBef>
                  <a:buFont typeface="Arial" pitchFamily="34" charset="0"/>
                  <a:buChar char="•"/>
                </a:pPr>
                <a:r>
                  <a:rPr lang="es-ES" dirty="0">
                    <a:latin typeface="Arial" panose="020B0604020202020204" pitchFamily="34" charset="0"/>
                    <a:ea typeface="Arial Unicode MS" pitchFamily="34" charset="-128"/>
                    <a:cs typeface="Arial" panose="020B0604020202020204" pitchFamily="34" charset="0"/>
                  </a:rPr>
                  <a:t>Se define como la </a:t>
                </a:r>
                <a:r>
                  <a:rPr lang="es-ES" i="1" dirty="0">
                    <a:solidFill>
                      <a:srgbClr val="003399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afinidad</a:t>
                </a:r>
                <a:r>
                  <a:rPr lang="es-ES" dirty="0">
                    <a:latin typeface="Arial" panose="020B0604020202020204" pitchFamily="34" charset="0"/>
                    <a:ea typeface="Arial Unicode MS" pitchFamily="34" charset="-128"/>
                    <a:cs typeface="Arial" panose="020B0604020202020204" pitchFamily="34" charset="0"/>
                  </a:rPr>
                  <a:t> que un valor de una variable tiene con respecto a su </a:t>
                </a:r>
                <a:r>
                  <a:rPr lang="es-ES" i="1" dirty="0">
                    <a:solidFill>
                      <a:srgbClr val="003399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estructura estadística</a:t>
                </a:r>
                <a:r>
                  <a:rPr lang="es-ES" dirty="0">
                    <a:latin typeface="Arial" panose="020B0604020202020204" pitchFamily="34" charset="0"/>
                    <a:ea typeface="Arial Unicode MS" pitchFamily="34" charset="-128"/>
                    <a:cs typeface="Arial" panose="020B0604020202020204" pitchFamily="34" charset="0"/>
                  </a:rPr>
                  <a:t>. </a:t>
                </a:r>
              </a:p>
              <a:p>
                <a:pPr marL="285750" algn="just" eaLnBrk="1" hangingPunct="1">
                  <a:spcBef>
                    <a:spcPts val="600"/>
                  </a:spcBef>
                  <a:buFont typeface="Arial" pitchFamily="34" charset="0"/>
                  <a:buChar char="•"/>
                </a:pPr>
                <a:r>
                  <a:rPr lang="es-ES" dirty="0">
                    <a:latin typeface="Arial" panose="020B0604020202020204" pitchFamily="34" charset="0"/>
                    <a:ea typeface="Arial Unicode MS" pitchFamily="34" charset="-128"/>
                    <a:cs typeface="Arial" panose="020B0604020202020204" pitchFamily="34" charset="0"/>
                  </a:rPr>
                  <a:t>Esta función de pertenencia se denota y define:</a:t>
                </a:r>
              </a:p>
              <a:p>
                <a:pPr marL="0" indent="0" algn="ctr" eaLnBrk="1" hangingPunct="1"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  <a:ea typeface="Arial Unicode MS" pitchFamily="34" charset="-128"/>
                          <a:cs typeface="Arial" panose="020B0604020202020204" pitchFamily="34" charset="0"/>
                        </a:rPr>
                        <m:t>𝑉𝑃</m:t>
                      </m:r>
                      <m:r>
                        <a:rPr lang="es-CO" b="0" i="1" smtClean="0">
                          <a:latin typeface="Cambria Math" panose="02040503050406030204" pitchFamily="18" charset="0"/>
                          <a:ea typeface="Arial Unicode MS" pitchFamily="34" charset="-128"/>
                          <a:cs typeface="Arial" panose="020B0604020202020204" pitchFamily="34" charset="0"/>
                        </a:rPr>
                        <m:t>=</m:t>
                      </m:r>
                      <m:r>
                        <a:rPr lang="es-CO" b="0" i="1" smtClean="0">
                          <a:latin typeface="Cambria Math" panose="02040503050406030204" pitchFamily="18" charset="0"/>
                          <a:ea typeface="Arial Unicode MS" pitchFamily="34" charset="-128"/>
                          <a:cs typeface="Arial" panose="020B0604020202020204" pitchFamily="34" charset="0"/>
                        </a:rPr>
                        <m:t>𝐸𝑥𝑝</m:t>
                      </m:r>
                      <m:d>
                        <m:dPr>
                          <m:ctrlPr>
                            <a:rPr lang="es-CO" b="0" i="1" smtClean="0">
                              <a:latin typeface="Cambria Math" panose="02040503050406030204" pitchFamily="18" charset="0"/>
                              <a:ea typeface="Arial Unicode MS" pitchFamily="34" charset="-128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  <a:ea typeface="Arial Unicode MS" pitchFamily="34" charset="-128"/>
                              <a:cs typeface="Arial" panose="020B0604020202020204" pitchFamily="34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  <a:ea typeface="Arial Unicode MS" pitchFamily="34" charset="-128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es-CO" b="0" i="1" smtClean="0">
                                  <a:latin typeface="Cambria Math" panose="02040503050406030204" pitchFamily="18" charset="0"/>
                                  <a:ea typeface="Arial Unicode MS" pitchFamily="34" charset="-128"/>
                                  <a:cs typeface="Arial" panose="020B0604020202020204" pitchFamily="3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CO" b="0" i="1" smtClean="0">
                                  <a:latin typeface="Cambria Math" panose="02040503050406030204" pitchFamily="18" charset="0"/>
                                  <a:ea typeface="Arial Unicode MS" pitchFamily="34" charset="-128"/>
                                  <a:cs typeface="Arial" panose="020B0604020202020204" pitchFamily="34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s-CO" b="0" i="1" smtClean="0">
                              <a:latin typeface="Cambria Math" panose="02040503050406030204" pitchFamily="18" charset="0"/>
                              <a:ea typeface="Arial Unicode MS" pitchFamily="34" charset="-128"/>
                              <a:cs typeface="Arial" panose="020B0604020202020204" pitchFamily="34" charset="0"/>
                            </a:rPr>
                            <m:t>.</m:t>
                          </m:r>
                          <m:sSup>
                            <m:sSup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  <a:ea typeface="Arial Unicode MS" pitchFamily="34" charset="-128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CO" b="0" i="1" smtClean="0">
                                      <a:latin typeface="Cambria Math" panose="02040503050406030204" pitchFamily="18" charset="0"/>
                                      <a:ea typeface="Arial Unicode MS" pitchFamily="34" charset="-128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s-CO" b="0" i="1" smtClean="0">
                                          <a:latin typeface="Cambria Math" panose="02040503050406030204" pitchFamily="18" charset="0"/>
                                          <a:ea typeface="Arial Unicode MS" pitchFamily="34" charset="-128"/>
                                          <a:cs typeface="Arial" panose="020B0604020202020204" pitchFamily="34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s-CO" b="0" i="1" smtClean="0">
                                          <a:latin typeface="Cambria Math" panose="02040503050406030204" pitchFamily="18" charset="0"/>
                                          <a:ea typeface="Arial Unicode MS" pitchFamily="34" charset="-128"/>
                                          <a:cs typeface="Arial" panose="020B0604020202020204" pitchFamily="34" charset="0"/>
                                        </a:rPr>
                                        <m:t>𝑥</m:t>
                                      </m:r>
                                      <m:r>
                                        <a:rPr lang="es-CO" b="0" i="1" smtClean="0">
                                          <a:latin typeface="Cambria Math" panose="02040503050406030204" pitchFamily="18" charset="0"/>
                                          <a:ea typeface="Arial Unicode MS" pitchFamily="34" charset="-128"/>
                                          <a:cs typeface="Arial" panose="020B0604020202020204" pitchFamily="34" charset="0"/>
                                        </a:rPr>
                                        <m:t>−</m:t>
                                      </m:r>
                                      <m:r>
                                        <a:rPr lang="es-CO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𝜇</m:t>
                                      </m:r>
                                    </m:num>
                                    <m:den>
                                      <m:r>
                                        <a:rPr lang="es-CO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𝜎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s-CO" b="0" i="1" smtClean="0">
                                  <a:latin typeface="Cambria Math" panose="02040503050406030204" pitchFamily="18" charset="0"/>
                                  <a:ea typeface="Arial Unicode MS" pitchFamily="34" charset="-128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s-ES" dirty="0">
                  <a:latin typeface="Arial" panose="020B0604020202020204" pitchFamily="34" charset="0"/>
                  <a:ea typeface="Arial Unicode MS" pitchFamily="34" charset="-128"/>
                  <a:cs typeface="Arial" panose="020B0604020202020204" pitchFamily="34" charset="0"/>
                </a:endParaRPr>
              </a:p>
              <a:p>
                <a:pPr marL="0" indent="0" algn="just" eaLnBrk="1" hangingPunct="1">
                  <a:spcBef>
                    <a:spcPts val="600"/>
                  </a:spcBef>
                </a:pPr>
                <a:r>
                  <a:rPr lang="es-ES" dirty="0">
                    <a:latin typeface="Arial" panose="020B0604020202020204" pitchFamily="34" charset="0"/>
                    <a:ea typeface="Arial Unicode MS" pitchFamily="34" charset="-128"/>
                    <a:cs typeface="Arial" panose="020B0604020202020204" pitchFamily="34" charset="0"/>
                  </a:rPr>
                  <a:t>Donde:</a:t>
                </a:r>
              </a:p>
              <a:p>
                <a:pPr marL="0" indent="0" algn="just" eaLnBrk="1" hangingPunct="1"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s-CO" b="0" i="1" smtClean="0">
                        <a:latin typeface="Cambria Math" panose="02040503050406030204" pitchFamily="18" charset="0"/>
                        <a:ea typeface="Arial Unicode MS" pitchFamily="34" charset="-128"/>
                        <a:cs typeface="Arial" panose="020B0604020202020204" pitchFamily="34" charset="0"/>
                      </a:rPr>
                      <m:t>𝑉𝑃</m:t>
                    </m:r>
                  </m:oMath>
                </a14:m>
                <a:r>
                  <a:rPr lang="es-ES" dirty="0">
                    <a:latin typeface="Arial" panose="020B0604020202020204" pitchFamily="34" charset="0"/>
                    <a:ea typeface="Arial Unicode MS" pitchFamily="34" charset="-128"/>
                    <a:cs typeface="Arial" panose="020B0604020202020204" pitchFamily="34" charset="0"/>
                  </a:rPr>
                  <a:t>: Valor de pertenencia </a:t>
                </a:r>
                <a14:m>
                  <m:oMath xmlns:m="http://schemas.openxmlformats.org/officeDocument/2006/math">
                    <m:r>
                      <a:rPr lang="es-CO" b="0" i="1" smtClean="0">
                        <a:latin typeface="Cambria Math" panose="02040503050406030204" pitchFamily="18" charset="0"/>
                        <a:ea typeface="Arial Unicode MS" pitchFamily="34" charset="-128"/>
                        <a:cs typeface="Arial" panose="020B0604020202020204" pitchFamily="34" charset="0"/>
                      </a:rPr>
                      <m:t>𝑉𝑃</m:t>
                    </m:r>
                    <m:r>
                      <a:rPr lang="es-C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d>
                      <m:dPr>
                        <m:ctrlPr>
                          <a:rPr lang="es-C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s-C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0%,100%</m:t>
                        </m:r>
                      </m:e>
                    </m:d>
                  </m:oMath>
                </a14:m>
                <a:endParaRPr lang="es-ES" dirty="0">
                  <a:latin typeface="Arial" panose="020B0604020202020204" pitchFamily="34" charset="0"/>
                  <a:ea typeface="Arial Unicode MS" pitchFamily="34" charset="-128"/>
                  <a:cs typeface="Arial" panose="020B0604020202020204" pitchFamily="34" charset="0"/>
                </a:endParaRPr>
              </a:p>
              <a:p>
                <a:pPr marL="0" indent="0" algn="just" eaLnBrk="1" hangingPunct="1"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s-E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𝜇</m:t>
                    </m:r>
                  </m:oMath>
                </a14:m>
                <a:r>
                  <a:rPr lang="es-ES" dirty="0">
                    <a:latin typeface="Arial" panose="020B0604020202020204" pitchFamily="34" charset="0"/>
                    <a:ea typeface="Arial Unicode MS" pitchFamily="34" charset="-128"/>
                    <a:cs typeface="Arial" panose="020B0604020202020204" pitchFamily="34" charset="0"/>
                  </a:rPr>
                  <a:t>: Indica la media de la variable aleatoria</a:t>
                </a:r>
              </a:p>
              <a:p>
                <a:pPr marL="0" indent="0" algn="just" eaLnBrk="1" hangingPunct="1"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s-E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𝜎</m:t>
                    </m:r>
                  </m:oMath>
                </a14:m>
                <a:r>
                  <a:rPr lang="es-ES" dirty="0">
                    <a:latin typeface="Arial" panose="020B0604020202020204" pitchFamily="34" charset="0"/>
                    <a:ea typeface="Arial Unicode MS" pitchFamily="34" charset="-128"/>
                    <a:cs typeface="Arial" panose="020B0604020202020204" pitchFamily="34" charset="0"/>
                  </a:rPr>
                  <a:t>: Desviación estándar de la variable aleatoria.</a:t>
                </a:r>
              </a:p>
            </p:txBody>
          </p:sp>
        </mc:Choice>
        <mc:Fallback>
          <p:sp>
            <p:nvSpPr>
              <p:cNvPr id="2" name="Cuadro de texto 5">
                <a:extLst>
                  <a:ext uri="{FF2B5EF4-FFF2-40B4-BE49-F238E27FC236}">
                    <a16:creationId xmlns:a16="http://schemas.microsoft.com/office/drawing/2014/main" id="{EA91C360-16A0-CDC7-7F65-F87758A249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9729" y="1818640"/>
                <a:ext cx="5199594" cy="3946337"/>
              </a:xfrm>
              <a:prstGeom prst="rect">
                <a:avLst/>
              </a:prstGeom>
              <a:blipFill>
                <a:blip r:embed="rId4"/>
                <a:stretch>
                  <a:fillRect l="-936" t="-615" r="-819" b="-1385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  <a:effectLst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Distribución Binomial | Media y Varianza | Ejercicio resuelto - YouTube">
            <a:extLst>
              <a:ext uri="{FF2B5EF4-FFF2-40B4-BE49-F238E27FC236}">
                <a16:creationId xmlns:a16="http://schemas.microsoft.com/office/drawing/2014/main" id="{FD95AF65-EC88-6273-D52B-A7E07D235C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67" t="34370" r="59833" b="9777"/>
          <a:stretch/>
        </p:blipFill>
        <p:spPr bwMode="auto">
          <a:xfrm>
            <a:off x="5689600" y="1841182"/>
            <a:ext cx="4289721" cy="3946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ECB661B5-998B-4B1E-B934-B61D258E65E9}"/>
              </a:ext>
            </a:extLst>
          </p:cNvPr>
          <p:cNvCxnSpPr>
            <a:cxnSpLocks/>
          </p:cNvCxnSpPr>
          <p:nvPr/>
        </p:nvCxnSpPr>
        <p:spPr>
          <a:xfrm>
            <a:off x="8765415" y="1935309"/>
            <a:ext cx="134745" cy="3745713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271176B8-2FBA-DD34-534D-61E520BC281E}"/>
                  </a:ext>
                </a:extLst>
              </p:cNvPr>
              <p:cNvSpPr/>
              <p:nvPr/>
            </p:nvSpPr>
            <p:spPr>
              <a:xfrm>
                <a:off x="5039360" y="5859103"/>
                <a:ext cx="5092213" cy="94283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𝑉𝑃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𝐸𝑥𝑝</m:t>
                      </m:r>
                      <m:d>
                        <m:d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sSup>
                            <m:sSup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s-CO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s-CO" b="0" i="1" smtClean="0">
                                          <a:latin typeface="Cambria Math" panose="02040503050406030204" pitchFamily="18" charset="0"/>
                                        </a:rPr>
                                        <m:t>60−50</m:t>
                                      </m:r>
                                    </m:num>
                                    <m:den>
                                      <m:r>
                                        <a:rPr lang="es-CO" b="0" i="1" smtClean="0"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𝑉𝑃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=0.706648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271176B8-2FBA-DD34-534D-61E520BC28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9360" y="5859103"/>
                <a:ext cx="5092213" cy="94283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D806C0A5-3D3B-18EF-29AC-93BE8AEE0784}"/>
                  </a:ext>
                </a:extLst>
              </p:cNvPr>
              <p:cNvSpPr/>
              <p:nvPr/>
            </p:nvSpPr>
            <p:spPr>
              <a:xfrm>
                <a:off x="7497678" y="4175760"/>
                <a:ext cx="1197780" cy="70751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s-CO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=50</m:t>
                      </m:r>
                    </m:oMath>
                  </m:oMathPara>
                </a14:m>
                <a:endParaRPr lang="es-CO" sz="2400" b="0" dirty="0"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s-CO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=12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D806C0A5-3D3B-18EF-29AC-93BE8AEE07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7678" y="4175760"/>
                <a:ext cx="1197780" cy="707519"/>
              </a:xfrm>
              <a:prstGeom prst="rect">
                <a:avLst/>
              </a:prstGeom>
              <a:blipFill>
                <a:blip r:embed="rId7"/>
                <a:stretch>
                  <a:fillRect b="-508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ángulo 9">
            <a:extLst>
              <a:ext uri="{FF2B5EF4-FFF2-40B4-BE49-F238E27FC236}">
                <a16:creationId xmlns:a16="http://schemas.microsoft.com/office/drawing/2014/main" id="{F64F5E34-474D-7540-441E-ACC30347C61E}"/>
              </a:ext>
            </a:extLst>
          </p:cNvPr>
          <p:cNvSpPr/>
          <p:nvPr/>
        </p:nvSpPr>
        <p:spPr>
          <a:xfrm>
            <a:off x="6350000" y="1818640"/>
            <a:ext cx="1270000" cy="429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Edad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253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ángulo 2"/>
          <p:cNvSpPr>
            <a:spLocks noGrp="1" noChangeArrowheads="1"/>
          </p:cNvSpPr>
          <p:nvPr>
            <p:ph type="body" idx="1"/>
          </p:nvPr>
        </p:nvSpPr>
        <p:spPr>
          <a:xfrm>
            <a:off x="14748" y="0"/>
            <a:ext cx="7164388" cy="646331"/>
          </a:xfrm>
        </p:spPr>
        <p:txBody>
          <a:bodyPr/>
          <a:lstStyle/>
          <a:p>
            <a:pPr marL="609600" indent="-609600" eaLnBrk="1" hangingPunct="1">
              <a:buClr>
                <a:schemeClr val="hlink"/>
              </a:buClr>
              <a:buNone/>
            </a:pPr>
            <a:r>
              <a:rPr lang="es-ES" sz="2400" b="1" dirty="0">
                <a:solidFill>
                  <a:schemeClr val="hlink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Modelo </a:t>
            </a:r>
            <a:r>
              <a:rPr lang="es-ES" sz="2400" b="1" dirty="0" err="1">
                <a:solidFill>
                  <a:schemeClr val="hlink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Naive</a:t>
            </a:r>
            <a:r>
              <a:rPr lang="es-ES" sz="2400" b="1" dirty="0">
                <a:solidFill>
                  <a:schemeClr val="hlink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Bayes</a:t>
            </a:r>
          </a:p>
        </p:txBody>
      </p:sp>
      <p:sp>
        <p:nvSpPr>
          <p:cNvPr id="4100" name="Cuadro de texto 5"/>
          <p:cNvSpPr txBox="1">
            <a:spLocks noChangeArrowheads="1"/>
          </p:cNvSpPr>
          <p:nvPr/>
        </p:nvSpPr>
        <p:spPr bwMode="auto">
          <a:xfrm>
            <a:off x="344653" y="788511"/>
            <a:ext cx="9640005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  <a:effectLst/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285750" algn="just" eaLnBrk="1" hangingPunct="1">
              <a:spcBef>
                <a:spcPct val="50000"/>
              </a:spcBef>
              <a:spcAft>
                <a:spcPts val="1200"/>
              </a:spcAft>
              <a:buFont typeface="Arial" pitchFamily="34" charset="0"/>
              <a:buChar char="•"/>
            </a:pPr>
            <a:r>
              <a:rPr lang="es-E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El </a:t>
            </a:r>
            <a:r>
              <a:rPr lang="es-ES" i="1" dirty="0">
                <a:solidFill>
                  <a:srgbClr val="00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Modelo </a:t>
            </a:r>
            <a:r>
              <a:rPr lang="es-ES" i="1" dirty="0" err="1">
                <a:solidFill>
                  <a:srgbClr val="00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Naive</a:t>
            </a:r>
            <a:r>
              <a:rPr lang="es-ES" i="1" dirty="0">
                <a:solidFill>
                  <a:srgbClr val="00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Bayes </a:t>
            </a:r>
            <a:r>
              <a:rPr lang="es-ES" dirty="0">
                <a:ea typeface="Arial Unicode MS" pitchFamily="34" charset="-128"/>
              </a:rPr>
              <a:t>es un modelo Machine </a:t>
            </a:r>
            <a:r>
              <a:rPr lang="es-ES" dirty="0" err="1">
                <a:ea typeface="Arial Unicode MS" pitchFamily="34" charset="-128"/>
              </a:rPr>
              <a:t>Learning</a:t>
            </a:r>
            <a:r>
              <a:rPr lang="es-ES" dirty="0">
                <a:ea typeface="Arial Unicode MS" pitchFamily="34" charset="-128"/>
              </a:rPr>
              <a:t> (ML) por aprendizaje supervisado para la clasificación de los datos en términos de una variable de referencia. </a:t>
            </a:r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237D6C7B-34A1-1E04-7D0D-DF4FCEB5B199}"/>
              </a:ext>
            </a:extLst>
          </p:cNvPr>
          <p:cNvGrpSpPr/>
          <p:nvPr/>
        </p:nvGrpSpPr>
        <p:grpSpPr>
          <a:xfrm>
            <a:off x="10283825" y="0"/>
            <a:ext cx="1908175" cy="6858000"/>
            <a:chOff x="10283825" y="0"/>
            <a:chExt cx="1908175" cy="6858000"/>
          </a:xfrm>
        </p:grpSpPr>
        <p:sp>
          <p:nvSpPr>
            <p:cNvPr id="8" name="Cuadro de texto 9">
              <a:extLst>
                <a:ext uri="{FF2B5EF4-FFF2-40B4-BE49-F238E27FC236}">
                  <a16:creationId xmlns:a16="http://schemas.microsoft.com/office/drawing/2014/main" id="{DF1B19B6-EC6B-CA34-FA01-AC9F64BFED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83825" y="0"/>
              <a:ext cx="1908175" cy="6858000"/>
            </a:xfrm>
            <a:prstGeom prst="rect">
              <a:avLst/>
            </a:prstGeom>
            <a:solidFill>
              <a:srgbClr val="4472C4">
                <a:lumMod val="5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t"/>
            <a:lstStyle>
              <a:defPPr>
                <a:defRPr lang="en-US"/>
              </a:defPPr>
              <a:lvl1pPr marR="0" lvl="0" indent="0" algn="ctr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b="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rPr>
                <a:t>Taller Minería de Datos</a:t>
              </a:r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rPr>
                <a:t>Contenido</a:t>
              </a:r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  <a:p>
              <a:pPr marL="52388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05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Analítica y Ciencia Datos</a:t>
              </a:r>
            </a:p>
            <a:p>
              <a:pPr marL="117475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Medidas de Tendencia Central y Dispersión</a:t>
              </a:r>
            </a:p>
            <a:p>
              <a:pPr marL="117475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ES" sz="10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Coeficiente de Correlación</a:t>
              </a:r>
            </a:p>
            <a:p>
              <a:pPr marL="117475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Normalización </a:t>
              </a:r>
            </a:p>
            <a:p>
              <a:pPr marL="117475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ES" sz="10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Programación - POO</a:t>
              </a:r>
              <a:endParaRPr kumimoji="0" lang="es-E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117475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08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52388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ES" sz="1000" b="1" kern="1200" dirty="0">
                  <a:latin typeface="Arial" panose="020B0604020202020204" pitchFamily="34" charset="0"/>
                  <a:cs typeface="Arial" panose="020B0604020202020204" pitchFamily="34" charset="0"/>
                </a:rPr>
                <a:t>Modelos Machine </a:t>
              </a:r>
              <a:r>
                <a:rPr lang="es-ES" sz="1000" b="1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Learning</a:t>
              </a:r>
              <a:endParaRPr lang="es-ES" sz="1000" b="1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117475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Introducción al Machine </a:t>
              </a:r>
              <a:r>
                <a:rPr kumimoji="0" lang="es-E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Learning</a:t>
              </a:r>
              <a:endParaRPr kumimoji="0" lang="es-E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117475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Modelo </a:t>
              </a:r>
              <a:r>
                <a:rPr kumimoji="0" lang="es-E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Naive</a:t>
              </a:r>
              <a:r>
                <a:rPr kumimoji="0" lang="es-E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 Bayes</a:t>
              </a:r>
            </a:p>
            <a:p>
              <a:pPr marL="117475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s-ES" sz="1080" b="1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117475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08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52388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Referencias</a:t>
              </a:r>
              <a:endParaRPr kumimoji="0" lang="es-E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9" name="Picture 2" descr="El Ágora">
              <a:extLst>
                <a:ext uri="{FF2B5EF4-FFF2-40B4-BE49-F238E27FC236}">
                  <a16:creationId xmlns:a16="http://schemas.microsoft.com/office/drawing/2014/main" id="{7DBFD1E6-1758-FA13-54CF-062F11639E5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200" r="71615" b="38696"/>
            <a:stretch/>
          </p:blipFill>
          <p:spPr bwMode="auto">
            <a:xfrm>
              <a:off x="10588327" y="879000"/>
              <a:ext cx="1299169" cy="1369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Cuadro de texto 5">
            <a:extLst>
              <a:ext uri="{FF2B5EF4-FFF2-40B4-BE49-F238E27FC236}">
                <a16:creationId xmlns:a16="http://schemas.microsoft.com/office/drawing/2014/main" id="{EA91C360-16A0-CDC7-7F65-F87758A249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127" y="1577022"/>
            <a:ext cx="4100113" cy="3924151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  <a:effectLst/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algn="just" eaLnBrk="1" hangingPunct="1">
              <a:spcBef>
                <a:spcPts val="600"/>
              </a:spcBef>
            </a:pPr>
            <a:r>
              <a:rPr lang="es-ES" b="1" i="1" dirty="0">
                <a:solidFill>
                  <a:srgbClr val="00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Reto- </a:t>
            </a:r>
            <a:r>
              <a:rPr lang="es-ES" b="1" i="1" dirty="0" err="1">
                <a:solidFill>
                  <a:srgbClr val="00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Challege</a:t>
            </a:r>
            <a:r>
              <a:rPr lang="es-ES" b="1" i="1" dirty="0">
                <a:solidFill>
                  <a:srgbClr val="00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s-ES" i="1" dirty="0">
                <a:solidFill>
                  <a:srgbClr val="00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 algn="just" eaLnBrk="1" hangingPunct="1">
              <a:spcBef>
                <a:spcPts val="600"/>
              </a:spcBef>
            </a:pPr>
            <a:r>
              <a:rPr lang="es-ES" i="1" dirty="0">
                <a:solidFill>
                  <a:srgbClr val="00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Modelo </a:t>
            </a:r>
            <a:r>
              <a:rPr lang="es-ES" i="1" dirty="0" err="1">
                <a:solidFill>
                  <a:srgbClr val="00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Naive</a:t>
            </a:r>
            <a:r>
              <a:rPr lang="es-ES" i="1" dirty="0">
                <a:solidFill>
                  <a:srgbClr val="00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Bayes Multivariado:</a:t>
            </a:r>
          </a:p>
          <a:p>
            <a:pPr marL="285750" algn="just" eaLnBrk="1" hangingPunct="1">
              <a:spcBef>
                <a:spcPts val="600"/>
              </a:spcBef>
              <a:buFont typeface="Arial" pitchFamily="34" charset="0"/>
              <a:buChar char="•"/>
            </a:pPr>
            <a:r>
              <a:rPr lang="es-ES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Crear una modelo </a:t>
            </a:r>
            <a:r>
              <a:rPr lang="es-ES" i="1" dirty="0" err="1">
                <a:solidFill>
                  <a:srgbClr val="00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Naive</a:t>
            </a:r>
            <a:r>
              <a:rPr lang="es-ES" i="1" dirty="0">
                <a:solidFill>
                  <a:srgbClr val="00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Bayes</a:t>
            </a:r>
            <a:r>
              <a:rPr lang="es-ES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 para la preaprobación de créditos para la totalidad de los solicitantes del crédito de la base de datos de referencia:</a:t>
            </a:r>
          </a:p>
          <a:p>
            <a:pPr marL="285750" algn="just" eaLnBrk="1" hangingPunct="1">
              <a:spcBef>
                <a:spcPts val="600"/>
              </a:spcBef>
              <a:buFont typeface="Arial" pitchFamily="34" charset="0"/>
              <a:buChar char="•"/>
            </a:pPr>
            <a:r>
              <a:rPr lang="es-CO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Las </a:t>
            </a:r>
            <a:r>
              <a:rPr lang="es-CO" i="1" dirty="0">
                <a:solidFill>
                  <a:srgbClr val="00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variables socioeconómicas </a:t>
            </a:r>
            <a:r>
              <a:rPr lang="es-CO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que describen un solicitante de crédito son las siguientes: Edad, Hijos, Personas a Cargo, Estrato, Ingresos, Egresos, Monto, Plazo y Cuota</a:t>
            </a:r>
            <a:endParaRPr lang="es-ES" dirty="0">
              <a:latin typeface="Arial" panose="020B0604020202020204" pitchFamily="34" charset="0"/>
              <a:ea typeface="Arial Unicode MS" pitchFamily="34" charset="-128"/>
              <a:cs typeface="Arial" panose="020B0604020202020204" pitchFamily="34" charset="0"/>
            </a:endParaRPr>
          </a:p>
        </p:txBody>
      </p:sp>
      <p:pic>
        <p:nvPicPr>
          <p:cNvPr id="1026" name="Picture 2" descr="Distribución Binomial | Media y Varianza | Ejercicio resuelto - YouTube">
            <a:extLst>
              <a:ext uri="{FF2B5EF4-FFF2-40B4-BE49-F238E27FC236}">
                <a16:creationId xmlns:a16="http://schemas.microsoft.com/office/drawing/2014/main" id="{FD95AF65-EC88-6273-D52B-A7E07D235C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67" t="34370" r="59833" b="9777"/>
          <a:stretch/>
        </p:blipFill>
        <p:spPr bwMode="auto">
          <a:xfrm>
            <a:off x="5689600" y="1577022"/>
            <a:ext cx="4289721" cy="3946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ECB661B5-998B-4B1E-B934-B61D258E65E9}"/>
              </a:ext>
            </a:extLst>
          </p:cNvPr>
          <p:cNvCxnSpPr/>
          <p:nvPr/>
        </p:nvCxnSpPr>
        <p:spPr>
          <a:xfrm>
            <a:off x="8778240" y="1577022"/>
            <a:ext cx="142240" cy="410400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D806C0A5-3D3B-18EF-29AC-93BE8AEE0784}"/>
                  </a:ext>
                </a:extLst>
              </p:cNvPr>
              <p:cNvSpPr/>
              <p:nvPr/>
            </p:nvSpPr>
            <p:spPr>
              <a:xfrm>
                <a:off x="7497678" y="4175760"/>
                <a:ext cx="1197780" cy="70751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s-CO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=50</m:t>
                      </m:r>
                    </m:oMath>
                  </m:oMathPara>
                </a14:m>
                <a:endParaRPr lang="es-CO" sz="2400" b="0" dirty="0"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s-CO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=12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D806C0A5-3D3B-18EF-29AC-93BE8AEE07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7678" y="4175760"/>
                <a:ext cx="1197780" cy="707519"/>
              </a:xfrm>
              <a:prstGeom prst="rect">
                <a:avLst/>
              </a:prstGeom>
              <a:blipFill>
                <a:blip r:embed="rId5"/>
                <a:stretch>
                  <a:fillRect b="-508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ángulo 2">
                <a:extLst>
                  <a:ext uri="{FF2B5EF4-FFF2-40B4-BE49-F238E27FC236}">
                    <a16:creationId xmlns:a16="http://schemas.microsoft.com/office/drawing/2014/main" id="{DBE67933-B18F-6535-783F-DECC8970488D}"/>
                  </a:ext>
                </a:extLst>
              </p:cNvPr>
              <p:cNvSpPr/>
              <p:nvPr/>
            </p:nvSpPr>
            <p:spPr>
              <a:xfrm>
                <a:off x="5039360" y="5726559"/>
                <a:ext cx="5092213" cy="107537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𝑉𝑃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𝐸𝑥𝑝</m:t>
                      </m:r>
                      <m:d>
                        <m:d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sSup>
                            <m:sSup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s-CO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s-CO" b="0" i="1" smtClean="0">
                                          <a:latin typeface="Cambria Math" panose="02040503050406030204" pitchFamily="18" charset="0"/>
                                        </a:rPr>
                                        <m:t>60−50</m:t>
                                      </m:r>
                                    </m:num>
                                    <m:den>
                                      <m:r>
                                        <a:rPr lang="es-CO" b="0" i="1" smtClean="0"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𝑉𝑃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=0.706648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Rectángulo 2">
                <a:extLst>
                  <a:ext uri="{FF2B5EF4-FFF2-40B4-BE49-F238E27FC236}">
                    <a16:creationId xmlns:a16="http://schemas.microsoft.com/office/drawing/2014/main" id="{DBE67933-B18F-6535-783F-DECC897048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9360" y="5726559"/>
                <a:ext cx="5092213" cy="107537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7572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ángulo 2"/>
          <p:cNvSpPr>
            <a:spLocks noGrp="1" noChangeArrowheads="1"/>
          </p:cNvSpPr>
          <p:nvPr>
            <p:ph type="body" idx="1"/>
          </p:nvPr>
        </p:nvSpPr>
        <p:spPr>
          <a:xfrm>
            <a:off x="14748" y="0"/>
            <a:ext cx="7164388" cy="646331"/>
          </a:xfrm>
        </p:spPr>
        <p:txBody>
          <a:bodyPr/>
          <a:lstStyle/>
          <a:p>
            <a:pPr marL="609600" indent="-609600" eaLnBrk="1" hangingPunct="1">
              <a:buClr>
                <a:schemeClr val="hlink"/>
              </a:buClr>
              <a:buNone/>
            </a:pPr>
            <a:r>
              <a:rPr lang="es-ES" sz="2400" b="1" dirty="0">
                <a:solidFill>
                  <a:schemeClr val="hlink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Teorema de Bayes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00" name="Cuadro de texto 5"/>
              <p:cNvSpPr txBox="1">
                <a:spLocks noChangeArrowheads="1"/>
              </p:cNvSpPr>
              <p:nvPr/>
            </p:nvSpPr>
            <p:spPr bwMode="auto">
              <a:xfrm>
                <a:off x="344653" y="788511"/>
                <a:ext cx="9640005" cy="115679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>
                    <a:shade val="50000"/>
                  </a:schemeClr>
                </a:solidFill>
              </a:ln>
              <a:effectLst/>
            </p:spPr>
            <p:txBody>
              <a:bodyPr wrap="square">
                <a:spAutoFit/>
              </a:bodyPr>
              <a:lstStyle>
                <a:lvl1pPr marL="342900" indent="-3429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marL="285750" algn="just" eaLnBrk="1" hangingPunct="1">
                  <a:spcBef>
                    <a:spcPct val="50000"/>
                  </a:spcBef>
                  <a:spcAft>
                    <a:spcPts val="300"/>
                  </a:spcAft>
                  <a:buFont typeface="Arial" pitchFamily="34" charset="0"/>
                  <a:buChar char="•"/>
                </a:pPr>
                <a:r>
                  <a:rPr lang="es-ES" dirty="0"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rPr>
                  <a:t>El </a:t>
                </a:r>
                <a:r>
                  <a:rPr lang="es-ES" i="1" dirty="0">
                    <a:solidFill>
                      <a:srgbClr val="003399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Teorema de Bayes </a:t>
                </a:r>
                <a:r>
                  <a:rPr lang="es-ES" dirty="0">
                    <a:ea typeface="Arial Unicode MS" pitchFamily="34" charset="-128"/>
                  </a:rPr>
                  <a:t>expresa la probabilidad de que ocurra un evento A dado que a ocurrido un evento B, el teorema de Bayes se puede expresar:</a:t>
                </a:r>
              </a:p>
              <a:p>
                <a:pPr marL="0" indent="0" algn="ctr" eaLnBrk="1" hangingPunct="1"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es-CO" b="0" i="1" smtClean="0">
                        <a:latin typeface="Cambria Math" panose="02040503050406030204" pitchFamily="18" charset="0"/>
                        <a:ea typeface="Arial Unicode MS" pitchFamily="34" charset="-128"/>
                      </a:rPr>
                      <m:t>𝑃</m:t>
                    </m:r>
                    <m:d>
                      <m:dPr>
                        <m:ctrlPr>
                          <a:rPr lang="es-CO" b="0" i="1" smtClean="0">
                            <a:latin typeface="Cambria Math" panose="02040503050406030204" pitchFamily="18" charset="0"/>
                            <a:ea typeface="Arial Unicode MS" pitchFamily="34" charset="-128"/>
                          </a:rPr>
                        </m:ctrlPr>
                      </m:dPr>
                      <m:e>
                        <m:f>
                          <m:fPr>
                            <m:type m:val="skw"/>
                            <m:ctrlPr>
                              <a:rPr lang="es-CO" b="0" i="1" smtClean="0">
                                <a:latin typeface="Cambria Math" panose="02040503050406030204" pitchFamily="18" charset="0"/>
                                <a:ea typeface="Arial Unicode MS" pitchFamily="34" charset="-128"/>
                              </a:rPr>
                            </m:ctrlPr>
                          </m:fPr>
                          <m:num>
                            <m:r>
                              <a:rPr lang="es-CO" b="0" i="1" smtClean="0">
                                <a:latin typeface="Cambria Math" panose="02040503050406030204" pitchFamily="18" charset="0"/>
                                <a:ea typeface="Arial Unicode MS" pitchFamily="34" charset="-128"/>
                              </a:rPr>
                              <m:t>𝐴</m:t>
                            </m:r>
                          </m:num>
                          <m:den>
                            <m:r>
                              <a:rPr lang="es-CO" b="0" i="1" smtClean="0">
                                <a:latin typeface="Cambria Math" panose="02040503050406030204" pitchFamily="18" charset="0"/>
                                <a:ea typeface="Arial Unicode MS" pitchFamily="34" charset="-128"/>
                              </a:rPr>
                              <m:t>𝐵</m:t>
                            </m:r>
                          </m:den>
                        </m:f>
                      </m:e>
                    </m:d>
                    <m:r>
                      <a:rPr lang="es-CO" b="0" i="1" smtClean="0">
                        <a:latin typeface="Cambria Math" panose="02040503050406030204" pitchFamily="18" charset="0"/>
                        <a:ea typeface="Arial Unicode MS" pitchFamily="34" charset="-128"/>
                      </a:rPr>
                      <m:t>.</m:t>
                    </m:r>
                    <m:r>
                      <a:rPr lang="es-CO" b="0" i="1" smtClean="0">
                        <a:latin typeface="Cambria Math" panose="02040503050406030204" pitchFamily="18" charset="0"/>
                        <a:ea typeface="Arial Unicode MS" pitchFamily="34" charset="-128"/>
                      </a:rPr>
                      <m:t>𝑃</m:t>
                    </m:r>
                    <m:d>
                      <m:dPr>
                        <m:ctrlPr>
                          <a:rPr lang="es-CO" b="0" i="1" smtClean="0">
                            <a:latin typeface="Cambria Math" panose="02040503050406030204" pitchFamily="18" charset="0"/>
                            <a:ea typeface="Arial Unicode MS" pitchFamily="34" charset="-128"/>
                          </a:rPr>
                        </m:ctrlPr>
                      </m:dPr>
                      <m:e>
                        <m:r>
                          <a:rPr lang="es-CO" b="0" i="1" smtClean="0">
                            <a:latin typeface="Cambria Math" panose="02040503050406030204" pitchFamily="18" charset="0"/>
                            <a:ea typeface="Arial Unicode MS" pitchFamily="34" charset="-128"/>
                          </a:rPr>
                          <m:t>𝐵</m:t>
                        </m:r>
                      </m:e>
                    </m:d>
                    <m:r>
                      <a:rPr lang="es-CO" b="0" i="1" smtClean="0">
                        <a:latin typeface="Cambria Math" panose="02040503050406030204" pitchFamily="18" charset="0"/>
                        <a:ea typeface="Arial Unicode MS" pitchFamily="34" charset="-128"/>
                      </a:rPr>
                      <m:t>=</m:t>
                    </m:r>
                    <m:r>
                      <a:rPr lang="es-CO" b="0" i="1" smtClean="0">
                        <a:latin typeface="Cambria Math" panose="02040503050406030204" pitchFamily="18" charset="0"/>
                        <a:ea typeface="Arial Unicode MS" pitchFamily="34" charset="-128"/>
                      </a:rPr>
                      <m:t>𝑃</m:t>
                    </m:r>
                    <m:d>
                      <m:dPr>
                        <m:ctrlPr>
                          <a:rPr lang="es-CO" b="0" i="1" smtClean="0">
                            <a:latin typeface="Cambria Math" panose="02040503050406030204" pitchFamily="18" charset="0"/>
                            <a:ea typeface="Arial Unicode MS" pitchFamily="34" charset="-128"/>
                          </a:rPr>
                        </m:ctrlPr>
                      </m:dPr>
                      <m:e>
                        <m:r>
                          <a:rPr lang="es-CO" b="0" i="1" smtClean="0">
                            <a:latin typeface="Cambria Math" panose="02040503050406030204" pitchFamily="18" charset="0"/>
                            <a:ea typeface="Arial Unicode MS" pitchFamily="34" charset="-128"/>
                          </a:rPr>
                          <m:t>𝐴</m:t>
                        </m:r>
                      </m:e>
                    </m:d>
                    <m:r>
                      <a:rPr lang="es-CO" b="0" i="1" smtClean="0">
                        <a:latin typeface="Cambria Math" panose="02040503050406030204" pitchFamily="18" charset="0"/>
                        <a:ea typeface="Arial Unicode MS" pitchFamily="34" charset="-128"/>
                      </a:rPr>
                      <m:t>.</m:t>
                    </m:r>
                    <m:r>
                      <a:rPr lang="es-CO" b="0" i="1" smtClean="0">
                        <a:latin typeface="Cambria Math" panose="02040503050406030204" pitchFamily="18" charset="0"/>
                        <a:ea typeface="Arial Unicode MS" pitchFamily="34" charset="-128"/>
                      </a:rPr>
                      <m:t>𝑃</m:t>
                    </m:r>
                    <m:d>
                      <m:dPr>
                        <m:ctrlPr>
                          <a:rPr lang="es-CO" b="0" i="1" smtClean="0">
                            <a:latin typeface="Cambria Math" panose="02040503050406030204" pitchFamily="18" charset="0"/>
                            <a:ea typeface="Arial Unicode MS" pitchFamily="34" charset="-128"/>
                          </a:rPr>
                        </m:ctrlPr>
                      </m:dPr>
                      <m:e>
                        <m:f>
                          <m:fPr>
                            <m:type m:val="skw"/>
                            <m:ctrlPr>
                              <a:rPr lang="es-CO" b="0" i="1" smtClean="0">
                                <a:latin typeface="Cambria Math" panose="02040503050406030204" pitchFamily="18" charset="0"/>
                                <a:ea typeface="Arial Unicode MS" pitchFamily="34" charset="-128"/>
                              </a:rPr>
                            </m:ctrlPr>
                          </m:fPr>
                          <m:num>
                            <m:r>
                              <a:rPr lang="es-CO" b="0" i="1" smtClean="0">
                                <a:latin typeface="Cambria Math" panose="02040503050406030204" pitchFamily="18" charset="0"/>
                                <a:ea typeface="Arial Unicode MS" pitchFamily="34" charset="-128"/>
                              </a:rPr>
                              <m:t>𝐵</m:t>
                            </m:r>
                          </m:num>
                          <m:den>
                            <m:r>
                              <a:rPr lang="es-CO" b="0" i="1" smtClean="0">
                                <a:latin typeface="Cambria Math" panose="02040503050406030204" pitchFamily="18" charset="0"/>
                                <a:ea typeface="Arial Unicode MS" pitchFamily="34" charset="-128"/>
                              </a:rPr>
                              <m:t>𝐴</m:t>
                            </m:r>
                          </m:den>
                        </m:f>
                      </m:e>
                    </m:d>
                  </m:oMath>
                </a14:m>
                <a:r>
                  <a:rPr lang="es-ES" dirty="0">
                    <a:ea typeface="Arial Unicode MS" pitchFamily="34" charset="-128"/>
                  </a:rPr>
                  <a:t>: </a:t>
                </a:r>
                <a14:m>
                  <m:oMath xmlns:m="http://schemas.openxmlformats.org/officeDocument/2006/math">
                    <m:r>
                      <a:rPr lang="es-CO" i="1">
                        <a:latin typeface="Cambria Math" panose="02040503050406030204" pitchFamily="18" charset="0"/>
                        <a:ea typeface="Arial Unicode MS" pitchFamily="34" charset="-128"/>
                      </a:rPr>
                      <m:t>𝑃</m:t>
                    </m:r>
                    <m:d>
                      <m:dPr>
                        <m:ctrlPr>
                          <a:rPr lang="es-CO" i="1">
                            <a:latin typeface="Cambria Math" panose="02040503050406030204" pitchFamily="18" charset="0"/>
                            <a:ea typeface="Arial Unicode MS" pitchFamily="34" charset="-128"/>
                          </a:rPr>
                        </m:ctrlPr>
                      </m:dPr>
                      <m:e>
                        <m:f>
                          <m:fPr>
                            <m:type m:val="skw"/>
                            <m:ctrlPr>
                              <a:rPr lang="es-CO" i="1">
                                <a:latin typeface="Cambria Math" panose="02040503050406030204" pitchFamily="18" charset="0"/>
                                <a:ea typeface="Arial Unicode MS" pitchFamily="34" charset="-128"/>
                              </a:rPr>
                            </m:ctrlPr>
                          </m:fPr>
                          <m:num>
                            <m:r>
                              <a:rPr lang="es-CO" i="1">
                                <a:latin typeface="Cambria Math" panose="02040503050406030204" pitchFamily="18" charset="0"/>
                                <a:ea typeface="Arial Unicode MS" pitchFamily="34" charset="-128"/>
                              </a:rPr>
                              <m:t>𝐴</m:t>
                            </m:r>
                          </m:num>
                          <m:den>
                            <m:r>
                              <a:rPr lang="es-CO" i="1">
                                <a:latin typeface="Cambria Math" panose="02040503050406030204" pitchFamily="18" charset="0"/>
                                <a:ea typeface="Arial Unicode MS" pitchFamily="34" charset="-128"/>
                              </a:rPr>
                              <m:t>𝐵</m:t>
                            </m:r>
                          </m:den>
                        </m:f>
                      </m:e>
                    </m:d>
                    <m:r>
                      <a:rPr lang="es-CO" i="1">
                        <a:latin typeface="Cambria Math" panose="02040503050406030204" pitchFamily="18" charset="0"/>
                        <a:ea typeface="Arial Unicode MS" pitchFamily="34" charset="-128"/>
                      </a:rPr>
                      <m:t>=</m:t>
                    </m:r>
                    <m:f>
                      <m:fPr>
                        <m:ctrlPr>
                          <a:rPr lang="es-CO" i="1" smtClean="0">
                            <a:latin typeface="Cambria Math" panose="02040503050406030204" pitchFamily="18" charset="0"/>
                            <a:ea typeface="Arial Unicode MS" pitchFamily="34" charset="-128"/>
                          </a:rPr>
                        </m:ctrlPr>
                      </m:fPr>
                      <m:num>
                        <m:r>
                          <a:rPr lang="es-CO" i="1">
                            <a:latin typeface="Cambria Math" panose="02040503050406030204" pitchFamily="18" charset="0"/>
                            <a:ea typeface="Arial Unicode MS" pitchFamily="34" charset="-128"/>
                          </a:rPr>
                          <m:t>𝑃</m:t>
                        </m:r>
                        <m:d>
                          <m:dPr>
                            <m:ctrlPr>
                              <a:rPr lang="es-CO" i="1">
                                <a:latin typeface="Cambria Math" panose="02040503050406030204" pitchFamily="18" charset="0"/>
                                <a:ea typeface="Arial Unicode MS" pitchFamily="34" charset="-128"/>
                              </a:rPr>
                            </m:ctrlPr>
                          </m:dPr>
                          <m:e>
                            <m:r>
                              <a:rPr lang="es-CO" i="1">
                                <a:latin typeface="Cambria Math" panose="02040503050406030204" pitchFamily="18" charset="0"/>
                                <a:ea typeface="Arial Unicode MS" pitchFamily="34" charset="-128"/>
                              </a:rPr>
                              <m:t>𝐴</m:t>
                            </m:r>
                          </m:e>
                        </m:d>
                        <m:r>
                          <a:rPr lang="es-CO" i="1">
                            <a:latin typeface="Cambria Math" panose="02040503050406030204" pitchFamily="18" charset="0"/>
                            <a:ea typeface="Arial Unicode MS" pitchFamily="34" charset="-128"/>
                          </a:rPr>
                          <m:t>.</m:t>
                        </m:r>
                        <m:r>
                          <a:rPr lang="es-CO" i="1">
                            <a:latin typeface="Cambria Math" panose="02040503050406030204" pitchFamily="18" charset="0"/>
                            <a:ea typeface="Arial Unicode MS" pitchFamily="34" charset="-128"/>
                          </a:rPr>
                          <m:t>𝑃</m:t>
                        </m:r>
                        <m:d>
                          <m:dPr>
                            <m:ctrlPr>
                              <a:rPr lang="es-CO" i="1">
                                <a:latin typeface="Cambria Math" panose="02040503050406030204" pitchFamily="18" charset="0"/>
                                <a:ea typeface="Arial Unicode MS" pitchFamily="34" charset="-128"/>
                              </a:rPr>
                            </m:ctrlPr>
                          </m:dPr>
                          <m:e>
                            <m:f>
                              <m:fPr>
                                <m:type m:val="skw"/>
                                <m:ctrlPr>
                                  <a:rPr lang="es-CO" i="1">
                                    <a:latin typeface="Cambria Math" panose="02040503050406030204" pitchFamily="18" charset="0"/>
                                    <a:ea typeface="Arial Unicode MS" pitchFamily="34" charset="-128"/>
                                  </a:rPr>
                                </m:ctrlPr>
                              </m:fPr>
                              <m:num>
                                <m:r>
                                  <a:rPr lang="es-CO" i="1">
                                    <a:latin typeface="Cambria Math" panose="02040503050406030204" pitchFamily="18" charset="0"/>
                                    <a:ea typeface="Arial Unicode MS" pitchFamily="34" charset="-128"/>
                                  </a:rPr>
                                  <m:t>𝐵</m:t>
                                </m:r>
                              </m:num>
                              <m:den>
                                <m:r>
                                  <a:rPr lang="es-CO" i="1">
                                    <a:latin typeface="Cambria Math" panose="02040503050406030204" pitchFamily="18" charset="0"/>
                                    <a:ea typeface="Arial Unicode MS" pitchFamily="34" charset="-128"/>
                                  </a:rPr>
                                  <m:t>𝐴</m:t>
                                </m:r>
                              </m:den>
                            </m:f>
                          </m:e>
                        </m:d>
                      </m:num>
                      <m:den>
                        <m:r>
                          <a:rPr lang="es-CO" b="0" i="1" smtClean="0">
                            <a:latin typeface="Cambria Math" panose="02040503050406030204" pitchFamily="18" charset="0"/>
                            <a:ea typeface="Arial Unicode MS" pitchFamily="34" charset="-128"/>
                          </a:rPr>
                          <m:t>𝑃</m:t>
                        </m:r>
                        <m:d>
                          <m:dPr>
                            <m:ctrlPr>
                              <a:rPr lang="es-CO" b="0" i="1" smtClean="0">
                                <a:latin typeface="Cambria Math" panose="02040503050406030204" pitchFamily="18" charset="0"/>
                                <a:ea typeface="Arial Unicode MS" pitchFamily="34" charset="-128"/>
                              </a:rPr>
                            </m:ctrlPr>
                          </m:dPr>
                          <m:e>
                            <m:r>
                              <a:rPr lang="es-CO" b="0" i="1" smtClean="0">
                                <a:latin typeface="Cambria Math" panose="02040503050406030204" pitchFamily="18" charset="0"/>
                                <a:ea typeface="Arial Unicode MS" pitchFamily="34" charset="-128"/>
                              </a:rPr>
                              <m:t>𝐵</m:t>
                            </m:r>
                          </m:e>
                        </m:d>
                      </m:den>
                    </m:f>
                  </m:oMath>
                </a14:m>
                <a:endParaRPr lang="es-ES" dirty="0">
                  <a:ea typeface="Arial Unicode MS" pitchFamily="34" charset="-128"/>
                </a:endParaRPr>
              </a:p>
            </p:txBody>
          </p:sp>
        </mc:Choice>
        <mc:Fallback xmlns="">
          <p:sp>
            <p:nvSpPr>
              <p:cNvPr id="4100" name="Cuadro de 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4653" y="788511"/>
                <a:ext cx="9640005" cy="1156792"/>
              </a:xfrm>
              <a:prstGeom prst="rect">
                <a:avLst/>
              </a:prstGeom>
              <a:blipFill>
                <a:blip r:embed="rId3"/>
                <a:stretch>
                  <a:fillRect l="-379" t="-2083" r="-442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  <a:effectLst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upo 6">
            <a:extLst>
              <a:ext uri="{FF2B5EF4-FFF2-40B4-BE49-F238E27FC236}">
                <a16:creationId xmlns:a16="http://schemas.microsoft.com/office/drawing/2014/main" id="{237D6C7B-34A1-1E04-7D0D-DF4FCEB5B199}"/>
              </a:ext>
            </a:extLst>
          </p:cNvPr>
          <p:cNvGrpSpPr/>
          <p:nvPr/>
        </p:nvGrpSpPr>
        <p:grpSpPr>
          <a:xfrm>
            <a:off x="10283825" y="0"/>
            <a:ext cx="1908175" cy="6858000"/>
            <a:chOff x="10283825" y="0"/>
            <a:chExt cx="1908175" cy="6858000"/>
          </a:xfrm>
        </p:grpSpPr>
        <p:sp>
          <p:nvSpPr>
            <p:cNvPr id="8" name="Cuadro de texto 9">
              <a:extLst>
                <a:ext uri="{FF2B5EF4-FFF2-40B4-BE49-F238E27FC236}">
                  <a16:creationId xmlns:a16="http://schemas.microsoft.com/office/drawing/2014/main" id="{DF1B19B6-EC6B-CA34-FA01-AC9F64BFED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83825" y="0"/>
              <a:ext cx="1908175" cy="6858000"/>
            </a:xfrm>
            <a:prstGeom prst="rect">
              <a:avLst/>
            </a:prstGeom>
            <a:solidFill>
              <a:srgbClr val="4472C4">
                <a:lumMod val="5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t"/>
            <a:lstStyle>
              <a:defPPr>
                <a:defRPr lang="en-US"/>
              </a:defPPr>
              <a:lvl1pPr marR="0" lvl="0" indent="0" algn="ctr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b="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rPr>
                <a:t>Taller Minería de Datos</a:t>
              </a:r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rPr>
                <a:t>Contenido</a:t>
              </a:r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  <a:p>
              <a:pPr marL="52388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05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Analítica y Ciencia Datos</a:t>
              </a:r>
            </a:p>
            <a:p>
              <a:pPr marL="117475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Medidas de Tendencia Central y Dispersión</a:t>
              </a:r>
            </a:p>
            <a:p>
              <a:pPr marL="117475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ES" sz="10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Coeficiente de Correlación</a:t>
              </a:r>
            </a:p>
            <a:p>
              <a:pPr marL="117475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Normalización </a:t>
              </a:r>
            </a:p>
            <a:p>
              <a:pPr marL="117475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ES" sz="10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Programación - POO</a:t>
              </a:r>
              <a:endParaRPr kumimoji="0" lang="es-E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117475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08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52388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ES" sz="1000" b="1" kern="1200" dirty="0">
                  <a:latin typeface="Arial" panose="020B0604020202020204" pitchFamily="34" charset="0"/>
                  <a:cs typeface="Arial" panose="020B0604020202020204" pitchFamily="34" charset="0"/>
                </a:rPr>
                <a:t>Modelos Machine </a:t>
              </a:r>
              <a:r>
                <a:rPr lang="es-ES" sz="1000" b="1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Learning</a:t>
              </a:r>
              <a:endParaRPr lang="es-ES" sz="1000" b="1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117475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Introducción al Machine </a:t>
              </a:r>
              <a:r>
                <a:rPr kumimoji="0" lang="es-E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Learning</a:t>
              </a:r>
              <a:endParaRPr kumimoji="0" lang="es-E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117475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Modelo </a:t>
              </a:r>
              <a:r>
                <a:rPr kumimoji="0" lang="es-E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Naive</a:t>
              </a:r>
              <a:r>
                <a:rPr kumimoji="0" lang="es-E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 Bayes</a:t>
              </a:r>
            </a:p>
            <a:p>
              <a:pPr marL="117475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s-ES" sz="1080" b="1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117475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08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52388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Referencias</a:t>
              </a:r>
              <a:endParaRPr kumimoji="0" lang="es-E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9" name="Picture 2" descr="El Ágora">
              <a:extLst>
                <a:ext uri="{FF2B5EF4-FFF2-40B4-BE49-F238E27FC236}">
                  <a16:creationId xmlns:a16="http://schemas.microsoft.com/office/drawing/2014/main" id="{7DBFD1E6-1758-FA13-54CF-062F11639E5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200" r="71615" b="38696"/>
            <a:stretch/>
          </p:blipFill>
          <p:spPr bwMode="auto">
            <a:xfrm>
              <a:off x="10588327" y="879000"/>
              <a:ext cx="1299169" cy="1369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6" name="Cuadro de texto 5">
            <a:extLst>
              <a:ext uri="{FF2B5EF4-FFF2-40B4-BE49-F238E27FC236}">
                <a16:creationId xmlns:a16="http://schemas.microsoft.com/office/drawing/2014/main" id="{E05C36FD-355F-D33E-02DF-EC6B842678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653" y="2176462"/>
            <a:ext cx="4115587" cy="455509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  <a:effectLst/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algn="just" eaLnBrk="1" hangingPunct="1">
              <a:spcBef>
                <a:spcPts val="600"/>
              </a:spcBef>
            </a:pPr>
            <a:r>
              <a:rPr lang="es-ES" i="1" dirty="0">
                <a:solidFill>
                  <a:srgbClr val="00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Caso de Estudio:</a:t>
            </a:r>
          </a:p>
          <a:p>
            <a:pPr marL="285750" algn="just" eaLnBrk="1" hangingPunct="1">
              <a:spcBef>
                <a:spcPts val="600"/>
              </a:spcBef>
              <a:buFont typeface="Arial" pitchFamily="34" charset="0"/>
              <a:buChar char="•"/>
            </a:pPr>
            <a:r>
              <a:rPr lang="es-ES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Una empresa tiene una fábrica que dispone de tres máquinas A,B,C, que produce tres envases. </a:t>
            </a:r>
          </a:p>
          <a:p>
            <a:pPr marL="285750" algn="just" eaLnBrk="1" hangingPunct="1">
              <a:spcBef>
                <a:spcPts val="600"/>
              </a:spcBef>
              <a:buFont typeface="Arial" pitchFamily="34" charset="0"/>
              <a:buChar char="•"/>
            </a:pPr>
            <a:r>
              <a:rPr lang="es-ES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Se sabe que la máquina A produce el 40%, la máquina B el 30% y la máquina C un 30%. </a:t>
            </a:r>
          </a:p>
          <a:p>
            <a:pPr marL="285750" algn="just" eaLnBrk="1" hangingPunct="1">
              <a:spcBef>
                <a:spcPts val="600"/>
              </a:spcBef>
              <a:buFont typeface="Arial" pitchFamily="34" charset="0"/>
              <a:buChar char="•"/>
            </a:pPr>
            <a:r>
              <a:rPr lang="es-ES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Se sabe que cada máquina produce envases defectuosos,. La máquina A produce el 2%, la máquina B un 3% y la máquina C un 5%. </a:t>
            </a:r>
          </a:p>
          <a:p>
            <a:pPr marL="285750" algn="just" eaLnBrk="1" hangingPunct="1">
              <a:spcBef>
                <a:spcPts val="600"/>
              </a:spcBef>
              <a:buFont typeface="Arial" pitchFamily="34" charset="0"/>
              <a:buChar char="•"/>
            </a:pPr>
            <a:r>
              <a:rPr lang="es-ES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¿Cuál es la probabilidad de que el envase sea defectuoso cuando fue producido por la máquina A?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 de texto 5">
                <a:extLst>
                  <a:ext uri="{FF2B5EF4-FFF2-40B4-BE49-F238E27FC236}">
                    <a16:creationId xmlns:a16="http://schemas.microsoft.com/office/drawing/2014/main" id="{EA91C360-16A0-CDC7-7F65-F87758A249D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79727" y="2176462"/>
                <a:ext cx="5199594" cy="45070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>
                    <a:shade val="50000"/>
                  </a:schemeClr>
                </a:solidFill>
              </a:ln>
              <a:effectLst/>
            </p:spPr>
            <p:txBody>
              <a:bodyPr wrap="square">
                <a:spAutoFit/>
              </a:bodyPr>
              <a:lstStyle>
                <a:lvl1pPr marL="342900" indent="-3429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marL="0" indent="0" algn="just" eaLnBrk="1" hangingPunct="1">
                  <a:spcBef>
                    <a:spcPts val="600"/>
                  </a:spcBef>
                </a:pPr>
                <a:r>
                  <a:rPr lang="es-ES" i="1" dirty="0">
                    <a:solidFill>
                      <a:srgbClr val="003399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Solución al Problema</a:t>
                </a:r>
              </a:p>
              <a:p>
                <a:pPr marL="285750" algn="just" eaLnBrk="1" hangingPunct="1">
                  <a:spcBef>
                    <a:spcPts val="600"/>
                  </a:spcBef>
                  <a:buFont typeface="Arial" pitchFamily="34" charset="0"/>
                  <a:buChar char="•"/>
                </a:pPr>
                <a:r>
                  <a:rPr lang="es-ES" dirty="0">
                    <a:latin typeface="Arial" panose="020B0604020202020204" pitchFamily="34" charset="0"/>
                    <a:ea typeface="Arial Unicode MS" pitchFamily="34" charset="-128"/>
                    <a:cs typeface="Arial" panose="020B0604020202020204" pitchFamily="34" charset="0"/>
                  </a:rPr>
                  <a:t>Probabilidad que un envase sea del mismo tipo: </a:t>
                </a:r>
                <a14:m>
                  <m:oMath xmlns:m="http://schemas.openxmlformats.org/officeDocument/2006/math">
                    <m:r>
                      <a:rPr lang="es-CO" b="0" i="1" smtClean="0">
                        <a:latin typeface="Cambria Math" panose="02040503050406030204" pitchFamily="18" charset="0"/>
                        <a:ea typeface="Arial Unicode MS" pitchFamily="34" charset="-128"/>
                        <a:cs typeface="Arial" panose="020B0604020202020204" pitchFamily="34" charset="0"/>
                      </a:rPr>
                      <m:t>𝑃</m:t>
                    </m:r>
                    <m:d>
                      <m:dPr>
                        <m:ctrlPr>
                          <a:rPr lang="es-CO" b="0" i="1" smtClean="0">
                            <a:latin typeface="Cambria Math" panose="02040503050406030204" pitchFamily="18" charset="0"/>
                            <a:ea typeface="Arial Unicode MS" pitchFamily="34" charset="-128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s-CO" b="0" i="1" smtClean="0">
                            <a:latin typeface="Cambria Math" panose="02040503050406030204" pitchFamily="18" charset="0"/>
                            <a:ea typeface="Arial Unicode MS" pitchFamily="34" charset="-128"/>
                            <a:cs typeface="Arial" panose="020B0604020202020204" pitchFamily="34" charset="0"/>
                          </a:rPr>
                          <m:t>𝐴</m:t>
                        </m:r>
                      </m:e>
                    </m:d>
                    <m:r>
                      <a:rPr lang="es-CO" b="0" i="1" smtClean="0">
                        <a:latin typeface="Cambria Math" panose="02040503050406030204" pitchFamily="18" charset="0"/>
                        <a:ea typeface="Arial Unicode MS" pitchFamily="34" charset="-128"/>
                        <a:cs typeface="Arial" panose="020B0604020202020204" pitchFamily="34" charset="0"/>
                      </a:rPr>
                      <m:t>=0.4, </m:t>
                    </m:r>
                    <m:r>
                      <a:rPr lang="es-CO" b="0" i="1" smtClean="0">
                        <a:latin typeface="Cambria Math" panose="02040503050406030204" pitchFamily="18" charset="0"/>
                        <a:ea typeface="Arial Unicode MS" pitchFamily="34" charset="-128"/>
                        <a:cs typeface="Arial" panose="020B0604020202020204" pitchFamily="34" charset="0"/>
                      </a:rPr>
                      <m:t>𝑃</m:t>
                    </m:r>
                    <m:d>
                      <m:dPr>
                        <m:ctrlPr>
                          <a:rPr lang="es-CO" b="0" i="1" smtClean="0">
                            <a:latin typeface="Cambria Math" panose="02040503050406030204" pitchFamily="18" charset="0"/>
                            <a:ea typeface="Arial Unicode MS" pitchFamily="34" charset="-128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s-CO" b="0" i="1" smtClean="0">
                            <a:latin typeface="Cambria Math" panose="02040503050406030204" pitchFamily="18" charset="0"/>
                            <a:ea typeface="Arial Unicode MS" pitchFamily="34" charset="-128"/>
                            <a:cs typeface="Arial" panose="020B0604020202020204" pitchFamily="34" charset="0"/>
                          </a:rPr>
                          <m:t>𝐵</m:t>
                        </m:r>
                      </m:e>
                    </m:d>
                    <m:r>
                      <a:rPr lang="es-CO" b="0" i="1" smtClean="0">
                        <a:latin typeface="Cambria Math" panose="02040503050406030204" pitchFamily="18" charset="0"/>
                        <a:ea typeface="Arial Unicode MS" pitchFamily="34" charset="-128"/>
                        <a:cs typeface="Arial" panose="020B0604020202020204" pitchFamily="34" charset="0"/>
                      </a:rPr>
                      <m:t>=0.3, </m:t>
                    </m:r>
                    <m:r>
                      <a:rPr lang="es-CO" b="0" i="1" smtClean="0">
                        <a:latin typeface="Cambria Math" panose="02040503050406030204" pitchFamily="18" charset="0"/>
                        <a:ea typeface="Arial Unicode MS" pitchFamily="34" charset="-128"/>
                        <a:cs typeface="Arial" panose="020B0604020202020204" pitchFamily="34" charset="0"/>
                      </a:rPr>
                      <m:t>𝑃</m:t>
                    </m:r>
                    <m:d>
                      <m:dPr>
                        <m:ctrlPr>
                          <a:rPr lang="es-CO" b="0" i="1" smtClean="0">
                            <a:latin typeface="Cambria Math" panose="02040503050406030204" pitchFamily="18" charset="0"/>
                            <a:ea typeface="Arial Unicode MS" pitchFamily="34" charset="-128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s-CO" b="0" i="1" smtClean="0">
                            <a:latin typeface="Cambria Math" panose="02040503050406030204" pitchFamily="18" charset="0"/>
                            <a:ea typeface="Arial Unicode MS" pitchFamily="34" charset="-128"/>
                            <a:cs typeface="Arial" panose="020B0604020202020204" pitchFamily="34" charset="0"/>
                          </a:rPr>
                          <m:t>𝐶</m:t>
                        </m:r>
                      </m:e>
                    </m:d>
                    <m:r>
                      <a:rPr lang="es-CO" b="0" i="1" smtClean="0">
                        <a:latin typeface="Cambria Math" panose="02040503050406030204" pitchFamily="18" charset="0"/>
                        <a:ea typeface="Arial Unicode MS" pitchFamily="34" charset="-128"/>
                        <a:cs typeface="Arial" panose="020B0604020202020204" pitchFamily="34" charset="0"/>
                      </a:rPr>
                      <m:t>=0.3 .</m:t>
                    </m:r>
                  </m:oMath>
                </a14:m>
                <a:endParaRPr lang="es-CO" b="0" dirty="0">
                  <a:latin typeface="Arial" panose="020B0604020202020204" pitchFamily="34" charset="0"/>
                  <a:ea typeface="Arial Unicode MS" pitchFamily="34" charset="-128"/>
                  <a:cs typeface="Arial" panose="020B0604020202020204" pitchFamily="34" charset="0"/>
                </a:endParaRPr>
              </a:p>
              <a:p>
                <a:pPr marL="285750" algn="just" eaLnBrk="1" hangingPunct="1">
                  <a:spcBef>
                    <a:spcPts val="600"/>
                  </a:spcBef>
                  <a:buFont typeface="Arial" pitchFamily="34" charset="0"/>
                  <a:buChar char="•"/>
                </a:pPr>
                <a:r>
                  <a:rPr lang="es-ES" dirty="0">
                    <a:latin typeface="Arial" panose="020B0604020202020204" pitchFamily="34" charset="0"/>
                    <a:ea typeface="Arial Unicode MS" pitchFamily="34" charset="-128"/>
                    <a:cs typeface="Arial" panose="020B0604020202020204" pitchFamily="34" charset="0"/>
                  </a:rPr>
                  <a:t>La probabilidad de que los envases sean defectuosos: </a:t>
                </a:r>
              </a:p>
              <a:p>
                <a:pPr marL="0" indent="0" algn="just" eaLnBrk="1" hangingPunct="1">
                  <a:spcBef>
                    <a:spcPts val="600"/>
                  </a:spcBef>
                </a:pPr>
                <a:r>
                  <a:rPr lang="es-ES" dirty="0">
                    <a:latin typeface="Arial" panose="020B0604020202020204" pitchFamily="34" charset="0"/>
                    <a:ea typeface="Arial Unicode MS" pitchFamily="34" charset="-128"/>
                    <a:cs typeface="Arial" panose="020B0604020202020204" pitchFamily="34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s-CO" b="0" i="1" smtClean="0">
                        <a:latin typeface="Cambria Math" panose="02040503050406030204" pitchFamily="18" charset="0"/>
                        <a:ea typeface="Arial Unicode MS" pitchFamily="34" charset="-128"/>
                        <a:cs typeface="Arial" panose="020B0604020202020204" pitchFamily="34" charset="0"/>
                      </a:rPr>
                      <m:t>𝑃</m:t>
                    </m:r>
                    <m:d>
                      <m:dPr>
                        <m:ctrlPr>
                          <a:rPr lang="es-CO" b="0" i="1" smtClean="0">
                            <a:latin typeface="Cambria Math" panose="02040503050406030204" pitchFamily="18" charset="0"/>
                            <a:ea typeface="Arial Unicode MS" pitchFamily="34" charset="-128"/>
                            <a:cs typeface="Arial" panose="020B0604020202020204" pitchFamily="34" charset="0"/>
                          </a:rPr>
                        </m:ctrlPr>
                      </m:dPr>
                      <m:e>
                        <m:f>
                          <m:fPr>
                            <m:type m:val="skw"/>
                            <m:ctrlPr>
                              <a:rPr lang="es-CO" b="0" i="1" smtClean="0">
                                <a:latin typeface="Cambria Math" panose="02040503050406030204" pitchFamily="18" charset="0"/>
                                <a:ea typeface="Arial Unicode MS" pitchFamily="34" charset="-128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s-CO" b="0" i="1" smtClean="0">
                                <a:latin typeface="Cambria Math" panose="02040503050406030204" pitchFamily="18" charset="0"/>
                                <a:ea typeface="Arial Unicode MS" pitchFamily="34" charset="-128"/>
                                <a:cs typeface="Arial" panose="020B0604020202020204" pitchFamily="34" charset="0"/>
                              </a:rPr>
                              <m:t>𝐷</m:t>
                            </m:r>
                          </m:num>
                          <m:den>
                            <m:r>
                              <a:rPr lang="es-CO" b="0" i="1" smtClean="0">
                                <a:latin typeface="Cambria Math" panose="02040503050406030204" pitchFamily="18" charset="0"/>
                                <a:ea typeface="Arial Unicode MS" pitchFamily="34" charset="-128"/>
                                <a:cs typeface="Arial" panose="020B0604020202020204" pitchFamily="34" charset="0"/>
                              </a:rPr>
                              <m:t>𝐴</m:t>
                            </m:r>
                          </m:den>
                        </m:f>
                      </m:e>
                    </m:d>
                    <m:r>
                      <a:rPr lang="es-CO" b="0" i="1" smtClean="0">
                        <a:latin typeface="Cambria Math" panose="02040503050406030204" pitchFamily="18" charset="0"/>
                        <a:ea typeface="Arial Unicode MS" pitchFamily="34" charset="-128"/>
                        <a:cs typeface="Arial" panose="020B0604020202020204" pitchFamily="34" charset="0"/>
                      </a:rPr>
                      <m:t>=0.02, </m:t>
                    </m:r>
                    <m:r>
                      <a:rPr lang="es-CO" b="0" i="1" smtClean="0">
                        <a:latin typeface="Cambria Math" panose="02040503050406030204" pitchFamily="18" charset="0"/>
                        <a:ea typeface="Arial Unicode MS" pitchFamily="34" charset="-128"/>
                        <a:cs typeface="Arial" panose="020B0604020202020204" pitchFamily="34" charset="0"/>
                      </a:rPr>
                      <m:t>𝑃</m:t>
                    </m:r>
                    <m:d>
                      <m:dPr>
                        <m:ctrlPr>
                          <a:rPr lang="es-CO" b="0" i="1" smtClean="0">
                            <a:latin typeface="Cambria Math" panose="02040503050406030204" pitchFamily="18" charset="0"/>
                            <a:ea typeface="Arial Unicode MS" pitchFamily="34" charset="-128"/>
                            <a:cs typeface="Arial" panose="020B0604020202020204" pitchFamily="34" charset="0"/>
                          </a:rPr>
                        </m:ctrlPr>
                      </m:dPr>
                      <m:e>
                        <m:f>
                          <m:fPr>
                            <m:type m:val="skw"/>
                            <m:ctrlPr>
                              <a:rPr lang="es-CO" b="0" i="1" smtClean="0">
                                <a:latin typeface="Cambria Math" panose="02040503050406030204" pitchFamily="18" charset="0"/>
                                <a:ea typeface="Arial Unicode MS" pitchFamily="34" charset="-128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s-CO" b="0" i="1" smtClean="0">
                                <a:latin typeface="Cambria Math" panose="02040503050406030204" pitchFamily="18" charset="0"/>
                                <a:ea typeface="Arial Unicode MS" pitchFamily="34" charset="-128"/>
                                <a:cs typeface="Arial" panose="020B0604020202020204" pitchFamily="34" charset="0"/>
                              </a:rPr>
                              <m:t>𝐷</m:t>
                            </m:r>
                          </m:num>
                          <m:den>
                            <m:r>
                              <a:rPr lang="es-CO" b="0" i="1" smtClean="0">
                                <a:latin typeface="Cambria Math" panose="02040503050406030204" pitchFamily="18" charset="0"/>
                                <a:ea typeface="Arial Unicode MS" pitchFamily="34" charset="-128"/>
                                <a:cs typeface="Arial" panose="020B0604020202020204" pitchFamily="34" charset="0"/>
                              </a:rPr>
                              <m:t>𝐵</m:t>
                            </m:r>
                          </m:den>
                        </m:f>
                      </m:e>
                    </m:d>
                    <m:r>
                      <a:rPr lang="es-CO" b="0" i="1" smtClean="0">
                        <a:latin typeface="Cambria Math" panose="02040503050406030204" pitchFamily="18" charset="0"/>
                        <a:ea typeface="Arial Unicode MS" pitchFamily="34" charset="-128"/>
                        <a:cs typeface="Arial" panose="020B0604020202020204" pitchFamily="34" charset="0"/>
                      </a:rPr>
                      <m:t>=0.03, </m:t>
                    </m:r>
                    <m:r>
                      <a:rPr lang="es-CO" b="0" i="1" smtClean="0">
                        <a:latin typeface="Cambria Math" panose="02040503050406030204" pitchFamily="18" charset="0"/>
                        <a:ea typeface="Arial Unicode MS" pitchFamily="34" charset="-128"/>
                        <a:cs typeface="Arial" panose="020B0604020202020204" pitchFamily="34" charset="0"/>
                      </a:rPr>
                      <m:t>𝑃</m:t>
                    </m:r>
                    <m:d>
                      <m:dPr>
                        <m:ctrlPr>
                          <a:rPr lang="es-CO" b="0" i="1" smtClean="0">
                            <a:latin typeface="Cambria Math" panose="02040503050406030204" pitchFamily="18" charset="0"/>
                            <a:ea typeface="Arial Unicode MS" pitchFamily="34" charset="-128"/>
                            <a:cs typeface="Arial" panose="020B0604020202020204" pitchFamily="34" charset="0"/>
                          </a:rPr>
                        </m:ctrlPr>
                      </m:dPr>
                      <m:e>
                        <m:f>
                          <m:fPr>
                            <m:type m:val="skw"/>
                            <m:ctrlPr>
                              <a:rPr lang="es-CO" b="0" i="1" smtClean="0">
                                <a:latin typeface="Cambria Math" panose="02040503050406030204" pitchFamily="18" charset="0"/>
                                <a:ea typeface="Arial Unicode MS" pitchFamily="34" charset="-128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s-CO" b="0" i="1" smtClean="0">
                                <a:latin typeface="Cambria Math" panose="02040503050406030204" pitchFamily="18" charset="0"/>
                                <a:ea typeface="Arial Unicode MS" pitchFamily="34" charset="-128"/>
                                <a:cs typeface="Arial" panose="020B0604020202020204" pitchFamily="34" charset="0"/>
                              </a:rPr>
                              <m:t>𝐷</m:t>
                            </m:r>
                          </m:num>
                          <m:den>
                            <m:r>
                              <a:rPr lang="es-CO" b="0" i="1" smtClean="0">
                                <a:latin typeface="Cambria Math" panose="02040503050406030204" pitchFamily="18" charset="0"/>
                                <a:ea typeface="Arial Unicode MS" pitchFamily="34" charset="-128"/>
                                <a:cs typeface="Arial" panose="020B0604020202020204" pitchFamily="34" charset="0"/>
                              </a:rPr>
                              <m:t>𝐶</m:t>
                            </m:r>
                          </m:den>
                        </m:f>
                      </m:e>
                    </m:d>
                    <m:r>
                      <a:rPr lang="es-CO" b="0" i="1" smtClean="0">
                        <a:latin typeface="Cambria Math" panose="02040503050406030204" pitchFamily="18" charset="0"/>
                        <a:ea typeface="Arial Unicode MS" pitchFamily="34" charset="-128"/>
                        <a:cs typeface="Arial" panose="020B0604020202020204" pitchFamily="34" charset="0"/>
                      </a:rPr>
                      <m:t>=0.05</m:t>
                    </m:r>
                  </m:oMath>
                </a14:m>
                <a:endParaRPr lang="es-ES" dirty="0">
                  <a:latin typeface="Arial" panose="020B0604020202020204" pitchFamily="34" charset="0"/>
                  <a:ea typeface="Arial Unicode MS" pitchFamily="34" charset="-128"/>
                  <a:cs typeface="Arial" panose="020B0604020202020204" pitchFamily="34" charset="0"/>
                </a:endParaRPr>
              </a:p>
              <a:p>
                <a:pPr marL="285750" indent="-285750" algn="just" eaLnBrk="1" hangingPunct="1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s-ES" dirty="0">
                    <a:latin typeface="Arial" panose="020B0604020202020204" pitchFamily="34" charset="0"/>
                    <a:ea typeface="Arial Unicode MS" pitchFamily="34" charset="-128"/>
                    <a:cs typeface="Arial" panose="020B0604020202020204" pitchFamily="34" charset="0"/>
                  </a:rPr>
                  <a:t>¿Cuál es la probabilidad de que el envase sea defectuoso?</a:t>
                </a:r>
              </a:p>
              <a:p>
                <a:pPr marL="400050" lvl="1" indent="0" algn="just" eaLnBrk="1" hangingPunct="1"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  <a:ea typeface="Arial Unicode MS" pitchFamily="34" charset="-128"/>
                          <a:cs typeface="Arial" panose="020B0604020202020204" pitchFamily="34" charset="0"/>
                        </a:rPr>
                        <m:t>𝑃</m:t>
                      </m:r>
                      <m:d>
                        <m:dPr>
                          <m:ctrlPr>
                            <a:rPr lang="es-CO" b="0" i="1" smtClean="0">
                              <a:latin typeface="Cambria Math" panose="02040503050406030204" pitchFamily="18" charset="0"/>
                              <a:ea typeface="Arial Unicode MS" pitchFamily="34" charset="-128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  <a:ea typeface="Arial Unicode MS" pitchFamily="34" charset="-128"/>
                              <a:cs typeface="Arial" panose="020B0604020202020204" pitchFamily="34" charset="0"/>
                            </a:rPr>
                            <m:t>𝐷</m:t>
                          </m:r>
                        </m:e>
                      </m:d>
                      <m:r>
                        <a:rPr lang="es-CO" b="0" i="1" smtClean="0">
                          <a:latin typeface="Cambria Math" panose="02040503050406030204" pitchFamily="18" charset="0"/>
                          <a:ea typeface="Arial Unicode MS" pitchFamily="34" charset="-128"/>
                          <a:cs typeface="Arial" panose="020B0604020202020204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CO" b="0" i="1" smtClean="0">
                              <a:latin typeface="Cambria Math" panose="02040503050406030204" pitchFamily="18" charset="0"/>
                              <a:ea typeface="Arial Unicode MS" pitchFamily="34" charset="-128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  <a:ea typeface="Arial Unicode MS" pitchFamily="34" charset="-128"/>
                              <a:cs typeface="Arial" panose="020B0604020202020204" pitchFamily="34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  <a:ea typeface="Arial Unicode MS" pitchFamily="34" charset="-128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  <a:ea typeface="Arial Unicode MS" pitchFamily="34" charset="-128"/>
                                  <a:cs typeface="Arial" panose="020B0604020202020204" pitchFamily="34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s-CO" b="0" i="1" smtClean="0">
                              <a:latin typeface="Cambria Math" panose="02040503050406030204" pitchFamily="18" charset="0"/>
                              <a:ea typeface="Arial Unicode MS" pitchFamily="34" charset="-128"/>
                              <a:cs typeface="Arial" panose="020B0604020202020204" pitchFamily="34" charset="0"/>
                            </a:rPr>
                            <m:t>.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  <a:ea typeface="Arial Unicode MS" pitchFamily="34" charset="-128"/>
                              <a:cs typeface="Arial" panose="020B0604020202020204" pitchFamily="34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  <a:ea typeface="Arial Unicode MS" pitchFamily="34" charset="-128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skw"/>
                                  <m:ctrlPr>
                                    <a:rPr lang="es-CO" b="0" i="1" smtClean="0">
                                      <a:latin typeface="Cambria Math" panose="02040503050406030204" pitchFamily="18" charset="0"/>
                                      <a:ea typeface="Arial Unicode MS" pitchFamily="34" charset="-128"/>
                                      <a:cs typeface="Arial" panose="020B060402020202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  <a:ea typeface="Arial Unicode MS" pitchFamily="34" charset="-128"/>
                                      <a:cs typeface="Arial" panose="020B0604020202020204" pitchFamily="34" charset="0"/>
                                    </a:rPr>
                                    <m:t>𝐷</m:t>
                                  </m:r>
                                </m:num>
                                <m:den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  <a:ea typeface="Arial Unicode MS" pitchFamily="34" charset="-128"/>
                                      <a:cs typeface="Arial" panose="020B0604020202020204" pitchFamily="34" charset="0"/>
                                    </a:rPr>
                                    <m:t>𝐴</m:t>
                                  </m:r>
                                </m:den>
                              </m:f>
                            </m:e>
                          </m:d>
                        </m:e>
                      </m:d>
                    </m:oMath>
                  </m:oMathPara>
                </a14:m>
                <a:endParaRPr lang="es-CO" b="0" i="1" dirty="0">
                  <a:latin typeface="Cambria Math" panose="02040503050406030204" pitchFamily="18" charset="0"/>
                  <a:ea typeface="Arial Unicode MS" pitchFamily="34" charset="-128"/>
                  <a:cs typeface="Arial" panose="020B0604020202020204" pitchFamily="34" charset="0"/>
                </a:endParaRPr>
              </a:p>
              <a:p>
                <a:pPr marL="400050" lvl="1" indent="0" algn="just" eaLnBrk="1" hangingPunct="1"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  <a:ea typeface="Arial Unicode MS" pitchFamily="34" charset="-128"/>
                          <a:cs typeface="Arial" panose="020B0604020202020204" pitchFamily="34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s-CO" b="0" i="1" smtClean="0">
                              <a:latin typeface="Cambria Math" panose="02040503050406030204" pitchFamily="18" charset="0"/>
                              <a:ea typeface="Arial Unicode MS" pitchFamily="34" charset="-128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  <a:ea typeface="Arial Unicode MS" pitchFamily="34" charset="-128"/>
                              <a:cs typeface="Arial" panose="020B0604020202020204" pitchFamily="34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  <a:ea typeface="Arial Unicode MS" pitchFamily="34" charset="-128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  <a:ea typeface="Arial Unicode MS" pitchFamily="34" charset="-128"/>
                                  <a:cs typeface="Arial" panose="020B0604020202020204" pitchFamily="34" charset="0"/>
                                </a:rPr>
                                <m:t>𝐵</m:t>
                              </m:r>
                            </m:e>
                          </m:d>
                          <m:r>
                            <a:rPr lang="es-CO" b="0" i="1" smtClean="0">
                              <a:latin typeface="Cambria Math" panose="02040503050406030204" pitchFamily="18" charset="0"/>
                              <a:ea typeface="Arial Unicode MS" pitchFamily="34" charset="-128"/>
                              <a:cs typeface="Arial" panose="020B0604020202020204" pitchFamily="34" charset="0"/>
                            </a:rPr>
                            <m:t>.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  <a:ea typeface="Arial Unicode MS" pitchFamily="34" charset="-128"/>
                              <a:cs typeface="Arial" panose="020B0604020202020204" pitchFamily="34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  <a:ea typeface="Arial Unicode MS" pitchFamily="34" charset="-128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skw"/>
                                  <m:ctrlPr>
                                    <a:rPr lang="es-CO" b="0" i="1" smtClean="0">
                                      <a:latin typeface="Cambria Math" panose="02040503050406030204" pitchFamily="18" charset="0"/>
                                      <a:ea typeface="Arial Unicode MS" pitchFamily="34" charset="-128"/>
                                      <a:cs typeface="Arial" panose="020B060402020202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  <a:ea typeface="Arial Unicode MS" pitchFamily="34" charset="-128"/>
                                      <a:cs typeface="Arial" panose="020B0604020202020204" pitchFamily="34" charset="0"/>
                                    </a:rPr>
                                    <m:t>𝐷</m:t>
                                  </m:r>
                                </m:num>
                                <m:den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  <a:ea typeface="Arial Unicode MS" pitchFamily="34" charset="-128"/>
                                      <a:cs typeface="Arial" panose="020B0604020202020204" pitchFamily="34" charset="0"/>
                                    </a:rPr>
                                    <m:t>𝐵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es-CO" b="0" i="1" smtClean="0">
                          <a:latin typeface="Cambria Math" panose="02040503050406030204" pitchFamily="18" charset="0"/>
                          <a:ea typeface="Arial Unicode MS" pitchFamily="34" charset="-128"/>
                          <a:cs typeface="Arial" panose="020B0604020202020204" pitchFamily="34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s-CO" b="0" i="1" smtClean="0">
                              <a:latin typeface="Cambria Math" panose="02040503050406030204" pitchFamily="18" charset="0"/>
                              <a:ea typeface="Arial Unicode MS" pitchFamily="34" charset="-128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  <a:ea typeface="Arial Unicode MS" pitchFamily="34" charset="-128"/>
                              <a:cs typeface="Arial" panose="020B0604020202020204" pitchFamily="34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  <a:ea typeface="Arial Unicode MS" pitchFamily="34" charset="-128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  <a:ea typeface="Arial Unicode MS" pitchFamily="34" charset="-128"/>
                                  <a:cs typeface="Arial" panose="020B0604020202020204" pitchFamily="34" charset="0"/>
                                </a:rPr>
                                <m:t>𝐶</m:t>
                              </m:r>
                            </m:e>
                          </m:d>
                          <m:r>
                            <a:rPr lang="es-CO" b="0" i="1" smtClean="0">
                              <a:latin typeface="Cambria Math" panose="02040503050406030204" pitchFamily="18" charset="0"/>
                              <a:ea typeface="Arial Unicode MS" pitchFamily="34" charset="-128"/>
                              <a:cs typeface="Arial" panose="020B0604020202020204" pitchFamily="34" charset="0"/>
                            </a:rPr>
                            <m:t>.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  <a:ea typeface="Arial Unicode MS" pitchFamily="34" charset="-128"/>
                              <a:cs typeface="Arial" panose="020B0604020202020204" pitchFamily="34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  <a:ea typeface="Arial Unicode MS" pitchFamily="34" charset="-128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skw"/>
                                  <m:ctrlPr>
                                    <a:rPr lang="es-CO" b="0" i="1" smtClean="0">
                                      <a:latin typeface="Cambria Math" panose="02040503050406030204" pitchFamily="18" charset="0"/>
                                      <a:ea typeface="Arial Unicode MS" pitchFamily="34" charset="-128"/>
                                      <a:cs typeface="Arial" panose="020B060402020202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  <a:ea typeface="Arial Unicode MS" pitchFamily="34" charset="-128"/>
                                      <a:cs typeface="Arial" panose="020B0604020202020204" pitchFamily="34" charset="0"/>
                                    </a:rPr>
                                    <m:t>𝐷</m:t>
                                  </m:r>
                                </m:num>
                                <m:den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  <a:ea typeface="Arial Unicode MS" pitchFamily="34" charset="-128"/>
                                      <a:cs typeface="Arial" panose="020B0604020202020204" pitchFamily="34" charset="0"/>
                                    </a:rPr>
                                    <m:t>𝐶</m:t>
                                  </m:r>
                                </m:den>
                              </m:f>
                            </m:e>
                          </m:d>
                        </m:e>
                      </m:d>
                    </m:oMath>
                  </m:oMathPara>
                </a14:m>
                <a:endParaRPr lang="es-ES" dirty="0">
                  <a:latin typeface="Arial" panose="020B0604020202020204" pitchFamily="34" charset="0"/>
                  <a:ea typeface="Arial Unicode MS" pitchFamily="34" charset="-128"/>
                  <a:cs typeface="Arial" panose="020B0604020202020204" pitchFamily="34" charset="0"/>
                </a:endParaRPr>
              </a:p>
              <a:p>
                <a:pPr marL="285750" indent="-285750" algn="just" eaLnBrk="1" hangingPunct="1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s-ES" dirty="0">
                    <a:latin typeface="Arial" panose="020B0604020202020204" pitchFamily="34" charset="0"/>
                    <a:ea typeface="Arial Unicode MS" pitchFamily="34" charset="-128"/>
                    <a:cs typeface="Arial" panose="020B0604020202020204" pitchFamily="34" charset="0"/>
                  </a:rPr>
                  <a:t>La probabilidad de que una máquina produzca un envase defectuoso:</a:t>
                </a:r>
              </a:p>
              <a:p>
                <a:pPr marL="0" indent="0" algn="ctr" eaLnBrk="1" hangingPunct="1">
                  <a:spcBef>
                    <a:spcPts val="600"/>
                  </a:spcBef>
                </a:pPr>
                <a:r>
                  <a:rPr lang="es-ES" dirty="0">
                    <a:latin typeface="Arial" panose="020B0604020202020204" pitchFamily="34" charset="0"/>
                    <a:ea typeface="Arial Unicode MS" pitchFamily="34" charset="-128"/>
                    <a:cs typeface="Arial" panose="020B0604020202020204" pitchFamily="34" charset="0"/>
                  </a:rPr>
                  <a:t>     </a:t>
                </a:r>
                <a14:m>
                  <m:oMath xmlns:m="http://schemas.openxmlformats.org/officeDocument/2006/math">
                    <m:r>
                      <a:rPr lang="es-CO" b="0" i="1" smtClean="0">
                        <a:latin typeface="Cambria Math" panose="02040503050406030204" pitchFamily="18" charset="0"/>
                        <a:ea typeface="Arial Unicode MS" pitchFamily="34" charset="-128"/>
                        <a:cs typeface="Arial" panose="020B0604020202020204" pitchFamily="34" charset="0"/>
                      </a:rPr>
                      <m:t>𝑃</m:t>
                    </m:r>
                    <m:d>
                      <m:dPr>
                        <m:ctrlPr>
                          <a:rPr lang="es-CO" b="0" i="1" smtClean="0">
                            <a:latin typeface="Cambria Math" panose="02040503050406030204" pitchFamily="18" charset="0"/>
                            <a:ea typeface="Arial Unicode MS" pitchFamily="34" charset="-128"/>
                            <a:cs typeface="Arial" panose="020B0604020202020204" pitchFamily="34" charset="0"/>
                          </a:rPr>
                        </m:ctrlPr>
                      </m:dPr>
                      <m:e>
                        <m:f>
                          <m:fPr>
                            <m:type m:val="skw"/>
                            <m:ctrlPr>
                              <a:rPr lang="es-CO" b="0" i="1" smtClean="0">
                                <a:latin typeface="Cambria Math" panose="02040503050406030204" pitchFamily="18" charset="0"/>
                                <a:ea typeface="Arial Unicode MS" pitchFamily="34" charset="-128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s-CO" b="0" i="1" smtClean="0">
                                <a:latin typeface="Cambria Math" panose="02040503050406030204" pitchFamily="18" charset="0"/>
                                <a:ea typeface="Arial Unicode MS" pitchFamily="34" charset="-128"/>
                                <a:cs typeface="Arial" panose="020B0604020202020204" pitchFamily="34" charset="0"/>
                              </a:rPr>
                              <m:t>𝐴</m:t>
                            </m:r>
                          </m:num>
                          <m:den>
                            <m:r>
                              <a:rPr lang="es-CO" b="0" i="1" smtClean="0">
                                <a:latin typeface="Cambria Math" panose="02040503050406030204" pitchFamily="18" charset="0"/>
                                <a:ea typeface="Arial Unicode MS" pitchFamily="34" charset="-128"/>
                                <a:cs typeface="Arial" panose="020B0604020202020204" pitchFamily="34" charset="0"/>
                              </a:rPr>
                              <m:t>𝐷</m:t>
                            </m:r>
                          </m:den>
                        </m:f>
                      </m:e>
                    </m:d>
                    <m:r>
                      <a:rPr lang="es-CO" b="0" i="1" smtClean="0">
                        <a:latin typeface="Cambria Math" panose="02040503050406030204" pitchFamily="18" charset="0"/>
                        <a:ea typeface="Arial Unicode MS" pitchFamily="34" charset="-128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es-CO" b="0" i="1" smtClean="0">
                            <a:latin typeface="Cambria Math" panose="02040503050406030204" pitchFamily="18" charset="0"/>
                            <a:ea typeface="Arial Unicode MS" pitchFamily="34" charset="-128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s-CO" b="0" i="1" smtClean="0">
                            <a:latin typeface="Cambria Math" panose="02040503050406030204" pitchFamily="18" charset="0"/>
                            <a:ea typeface="Arial Unicode MS" pitchFamily="34" charset="-128"/>
                            <a:cs typeface="Arial" panose="020B0604020202020204" pitchFamily="34" charset="0"/>
                          </a:rPr>
                          <m:t>𝑃</m:t>
                        </m:r>
                        <m:d>
                          <m:dPr>
                            <m:ctrlPr>
                              <a:rPr lang="es-CO" b="0" i="1" smtClean="0">
                                <a:latin typeface="Cambria Math" panose="02040503050406030204" pitchFamily="18" charset="0"/>
                                <a:ea typeface="Arial Unicode MS" pitchFamily="34" charset="-128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s-CO" b="0" i="1" smtClean="0">
                                <a:latin typeface="Cambria Math" panose="02040503050406030204" pitchFamily="18" charset="0"/>
                                <a:ea typeface="Arial Unicode MS" pitchFamily="34" charset="-128"/>
                                <a:cs typeface="Arial" panose="020B0604020202020204" pitchFamily="34" charset="0"/>
                              </a:rPr>
                              <m:t>𝐴</m:t>
                            </m:r>
                          </m:e>
                        </m:d>
                        <m:r>
                          <a:rPr lang="es-CO" b="0" i="1" smtClean="0">
                            <a:latin typeface="Cambria Math" panose="02040503050406030204" pitchFamily="18" charset="0"/>
                            <a:ea typeface="Arial Unicode MS" pitchFamily="34" charset="-128"/>
                            <a:cs typeface="Arial" panose="020B0604020202020204" pitchFamily="34" charset="0"/>
                          </a:rPr>
                          <m:t>.</m:t>
                        </m:r>
                        <m:r>
                          <a:rPr lang="es-CO" b="0" i="1" smtClean="0">
                            <a:latin typeface="Cambria Math" panose="02040503050406030204" pitchFamily="18" charset="0"/>
                            <a:ea typeface="Arial Unicode MS" pitchFamily="34" charset="-128"/>
                            <a:cs typeface="Arial" panose="020B0604020202020204" pitchFamily="34" charset="0"/>
                          </a:rPr>
                          <m:t>𝑃</m:t>
                        </m:r>
                        <m:d>
                          <m:dPr>
                            <m:ctrlPr>
                              <a:rPr lang="es-CO" b="0" i="1" smtClean="0">
                                <a:latin typeface="Cambria Math" panose="02040503050406030204" pitchFamily="18" charset="0"/>
                                <a:ea typeface="Arial Unicode MS" pitchFamily="34" charset="-128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skw"/>
                                <m:ctrlPr>
                                  <a:rPr lang="es-CO" b="0" i="1" smtClean="0">
                                    <a:latin typeface="Cambria Math" panose="02040503050406030204" pitchFamily="18" charset="0"/>
                                    <a:ea typeface="Arial Unicode MS" pitchFamily="34" charset="-128"/>
                                    <a:cs typeface="Arial" panose="020B0604020202020204" pitchFamily="34" charset="0"/>
                                  </a:rPr>
                                </m:ctrlPr>
                              </m:fPr>
                              <m:num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  <a:ea typeface="Arial Unicode MS" pitchFamily="34" charset="-128"/>
                                    <a:cs typeface="Arial" panose="020B0604020202020204" pitchFamily="34" charset="0"/>
                                  </a:rPr>
                                  <m:t>𝐷</m:t>
                                </m:r>
                              </m:num>
                              <m:den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  <a:ea typeface="Arial Unicode MS" pitchFamily="34" charset="-128"/>
                                    <a:cs typeface="Arial" panose="020B0604020202020204" pitchFamily="34" charset="0"/>
                                  </a:rPr>
                                  <m:t>𝐴</m:t>
                                </m:r>
                              </m:den>
                            </m:f>
                          </m:e>
                        </m:d>
                      </m:num>
                      <m:den>
                        <m:r>
                          <a:rPr lang="es-CO" b="0" i="1" smtClean="0">
                            <a:latin typeface="Cambria Math" panose="02040503050406030204" pitchFamily="18" charset="0"/>
                            <a:ea typeface="Arial Unicode MS" pitchFamily="34" charset="-128"/>
                            <a:cs typeface="Arial" panose="020B0604020202020204" pitchFamily="34" charset="0"/>
                          </a:rPr>
                          <m:t>𝑃</m:t>
                        </m:r>
                        <m:d>
                          <m:dPr>
                            <m:ctrlPr>
                              <a:rPr lang="es-CO" b="0" i="1" smtClean="0">
                                <a:latin typeface="Cambria Math" panose="02040503050406030204" pitchFamily="18" charset="0"/>
                                <a:ea typeface="Arial Unicode MS" pitchFamily="34" charset="-128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s-CO" b="0" i="1" smtClean="0">
                                <a:latin typeface="Cambria Math" panose="02040503050406030204" pitchFamily="18" charset="0"/>
                                <a:ea typeface="Arial Unicode MS" pitchFamily="34" charset="-128"/>
                                <a:cs typeface="Arial" panose="020B0604020202020204" pitchFamily="34" charset="0"/>
                              </a:rPr>
                              <m:t>𝐷</m:t>
                            </m:r>
                          </m:e>
                        </m:d>
                      </m:den>
                    </m:f>
                  </m:oMath>
                </a14:m>
                <a:endParaRPr lang="es-ES" dirty="0">
                  <a:latin typeface="Arial" panose="020B0604020202020204" pitchFamily="34" charset="0"/>
                  <a:ea typeface="Arial Unicode MS" pitchFamily="34" charset="-128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Cuadro de texto 5">
                <a:extLst>
                  <a:ext uri="{FF2B5EF4-FFF2-40B4-BE49-F238E27FC236}">
                    <a16:creationId xmlns:a16="http://schemas.microsoft.com/office/drawing/2014/main" id="{EA91C360-16A0-CDC7-7F65-F87758A249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79727" y="2176462"/>
                <a:ext cx="5199594" cy="4507068"/>
              </a:xfrm>
              <a:prstGeom prst="rect">
                <a:avLst/>
              </a:prstGeom>
              <a:blipFill>
                <a:blip r:embed="rId5"/>
                <a:stretch>
                  <a:fillRect l="-819" t="-540" r="-936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  <a:effectLst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3316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ángulo 2"/>
          <p:cNvSpPr>
            <a:spLocks noGrp="1" noChangeArrowheads="1"/>
          </p:cNvSpPr>
          <p:nvPr>
            <p:ph type="body" idx="1"/>
          </p:nvPr>
        </p:nvSpPr>
        <p:spPr>
          <a:xfrm>
            <a:off x="14748" y="0"/>
            <a:ext cx="7164388" cy="646331"/>
          </a:xfrm>
        </p:spPr>
        <p:txBody>
          <a:bodyPr/>
          <a:lstStyle/>
          <a:p>
            <a:pPr marL="609600" indent="-609600" eaLnBrk="1" hangingPunct="1">
              <a:buClr>
                <a:schemeClr val="hlink"/>
              </a:buClr>
              <a:buNone/>
            </a:pPr>
            <a:r>
              <a:rPr lang="es-ES" sz="2400" b="1" dirty="0">
                <a:solidFill>
                  <a:schemeClr val="hlink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Modelo </a:t>
            </a:r>
            <a:r>
              <a:rPr lang="es-ES" sz="2400" b="1" dirty="0" err="1">
                <a:solidFill>
                  <a:schemeClr val="hlink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Naive</a:t>
            </a:r>
            <a:r>
              <a:rPr lang="es-ES" sz="2400" b="1" dirty="0">
                <a:solidFill>
                  <a:schemeClr val="hlink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Bayes</a:t>
            </a:r>
          </a:p>
        </p:txBody>
      </p:sp>
      <p:sp>
        <p:nvSpPr>
          <p:cNvPr id="4100" name="Cuadro de texto 5"/>
          <p:cNvSpPr txBox="1">
            <a:spLocks noChangeArrowheads="1"/>
          </p:cNvSpPr>
          <p:nvPr/>
        </p:nvSpPr>
        <p:spPr bwMode="auto">
          <a:xfrm>
            <a:off x="344653" y="788511"/>
            <a:ext cx="9640005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  <a:effectLst/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28575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12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El </a:t>
            </a:r>
            <a:r>
              <a:rPr kumimoji="0" lang="es-ES" sz="1800" b="0" i="1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Modelo </a:t>
            </a:r>
            <a:r>
              <a:rPr kumimoji="0" lang="es-ES" sz="1800" b="0" i="1" u="none" strike="noStrike" kern="1200" cap="none" spc="0" normalizeH="0" baseline="0" noProof="0" dirty="0" err="1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Naive</a:t>
            </a:r>
            <a:r>
              <a:rPr kumimoji="0" lang="es-ES" sz="1800" b="0" i="1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Bayes 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Arial Unicode MS" pitchFamily="34" charset="-128"/>
                <a:cs typeface="Arial" charset="0"/>
              </a:rPr>
              <a:t>es un modelo Machine </a:t>
            </a:r>
            <a:r>
              <a:rPr kumimoji="0" lang="es-E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Arial Unicode MS" pitchFamily="34" charset="-128"/>
                <a:cs typeface="Arial" charset="0"/>
              </a:rPr>
              <a:t>Learning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Arial Unicode MS" pitchFamily="34" charset="-128"/>
                <a:cs typeface="Arial" charset="0"/>
              </a:rPr>
              <a:t> (ML) por aprendizaje supervisado para la clasificación de los datos en términos de una variable de referencia. </a:t>
            </a:r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237D6C7B-34A1-1E04-7D0D-DF4FCEB5B199}"/>
              </a:ext>
            </a:extLst>
          </p:cNvPr>
          <p:cNvGrpSpPr/>
          <p:nvPr/>
        </p:nvGrpSpPr>
        <p:grpSpPr>
          <a:xfrm>
            <a:off x="10283825" y="0"/>
            <a:ext cx="1908175" cy="6858000"/>
            <a:chOff x="10283825" y="0"/>
            <a:chExt cx="1908175" cy="6858000"/>
          </a:xfrm>
        </p:grpSpPr>
        <p:sp>
          <p:nvSpPr>
            <p:cNvPr id="8" name="Cuadro de texto 9">
              <a:extLst>
                <a:ext uri="{FF2B5EF4-FFF2-40B4-BE49-F238E27FC236}">
                  <a16:creationId xmlns:a16="http://schemas.microsoft.com/office/drawing/2014/main" id="{DF1B19B6-EC6B-CA34-FA01-AC9F64BFED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83825" y="0"/>
              <a:ext cx="1908175" cy="6858000"/>
            </a:xfrm>
            <a:prstGeom prst="rect">
              <a:avLst/>
            </a:prstGeom>
            <a:solidFill>
              <a:srgbClr val="4472C4">
                <a:lumMod val="5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t"/>
            <a:lstStyle>
              <a:defPPr>
                <a:defRPr lang="en-US"/>
              </a:defPPr>
              <a:lvl1pPr marR="0" lvl="0" indent="0" algn="ctr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b="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rPr>
                <a:t>Taller Minería de Datos</a:t>
              </a:r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rPr>
                <a:t>Contenido</a:t>
              </a:r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  <a:p>
              <a:pPr marL="52388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05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Analítica y Ciencia Datos</a:t>
              </a:r>
            </a:p>
            <a:p>
              <a:pPr marL="117475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Medidas de Tendencia Central y Dispersión</a:t>
              </a:r>
            </a:p>
            <a:p>
              <a:pPr marL="117475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Coeficiente de Correlación</a:t>
              </a:r>
            </a:p>
            <a:p>
              <a:pPr marL="117475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Normalización </a:t>
              </a:r>
            </a:p>
            <a:p>
              <a:pPr marL="117475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Programación - POO</a:t>
              </a:r>
            </a:p>
            <a:p>
              <a:pPr marL="117475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08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  <a:p>
              <a:pPr marL="52388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Modelos Machine </a:t>
              </a:r>
              <a:r>
                <a:rPr kumimoji="0" lang="es-ES" sz="10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Learning</a:t>
              </a:r>
              <a:endParaRPr kumimoji="0" lang="es-ES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  <a:p>
              <a:pPr marL="117475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Introducción al Machine </a:t>
              </a:r>
              <a:r>
                <a:rPr kumimoji="0" lang="es-E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Learning</a:t>
              </a:r>
              <a:endParaRPr kumimoji="0" lang="es-E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  <a:p>
              <a:pPr marL="117475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Modelo </a:t>
              </a:r>
              <a:r>
                <a:rPr kumimoji="0" lang="es-E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Naive</a:t>
              </a:r>
              <a:r>
                <a:rPr kumimoji="0" lang="es-E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 Bayes</a:t>
              </a:r>
            </a:p>
            <a:p>
              <a:pPr marL="117475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08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  <a:p>
              <a:pPr marL="117475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08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  <a:p>
              <a:pPr marL="52388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Referencias</a:t>
              </a:r>
              <a:endParaRPr kumimoji="0" lang="es-E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pic>
          <p:nvPicPr>
            <p:cNvPr id="9" name="Picture 2" descr="El Ágora">
              <a:extLst>
                <a:ext uri="{FF2B5EF4-FFF2-40B4-BE49-F238E27FC236}">
                  <a16:creationId xmlns:a16="http://schemas.microsoft.com/office/drawing/2014/main" id="{7DBFD1E6-1758-FA13-54CF-062F11639E5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200" r="71615" b="38696"/>
            <a:stretch/>
          </p:blipFill>
          <p:spPr bwMode="auto">
            <a:xfrm>
              <a:off x="10588327" y="879000"/>
              <a:ext cx="1299169" cy="1369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6" name="Cuadro de texto 5">
            <a:extLst>
              <a:ext uri="{FF2B5EF4-FFF2-40B4-BE49-F238E27FC236}">
                <a16:creationId xmlns:a16="http://schemas.microsoft.com/office/drawing/2014/main" id="{E05C36FD-355F-D33E-02DF-EC6B842678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653" y="1577022"/>
            <a:ext cx="4115587" cy="3924151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  <a:effectLst/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1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Caso de Estudio:</a:t>
            </a:r>
          </a:p>
          <a:p>
            <a:pPr marL="28575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Una Fintech quiere clasificar sus solicitantes de crédito tomando como referencia la variable </a:t>
            </a:r>
            <a:r>
              <a:rPr kumimoji="0" lang="es-ES" sz="1800" b="0" i="1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Preaprobación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. </a:t>
            </a:r>
          </a:p>
          <a:p>
            <a:pPr marL="28575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La variable preaprobación, es una variable binaria, la cual toma los valores 0 (</a:t>
            </a:r>
            <a:r>
              <a:rPr kumimoji="0" lang="es-E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PreNegado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)  y 1 (Preaprobado).</a:t>
            </a:r>
          </a:p>
          <a:p>
            <a:pPr marL="28575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Para este modelo, la entidad financiera quiere utilizar como variables de entrada: Edad, Ingresos, Egresos, Monto.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 de texto 5">
                <a:extLst>
                  <a:ext uri="{FF2B5EF4-FFF2-40B4-BE49-F238E27FC236}">
                    <a16:creationId xmlns:a16="http://schemas.microsoft.com/office/drawing/2014/main" id="{EA91C360-16A0-CDC7-7F65-F87758A249D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79727" y="1577022"/>
                <a:ext cx="5199594" cy="388279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>
                    <a:shade val="50000"/>
                  </a:schemeClr>
                </a:solidFill>
              </a:ln>
              <a:effectLst/>
            </p:spPr>
            <p:txBody>
              <a:bodyPr wrap="square">
                <a:spAutoFit/>
              </a:bodyPr>
              <a:lstStyle>
                <a:lvl1pPr marL="342900" indent="-3429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marL="0" marR="0" lvl="0" indent="0" algn="just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ES" sz="18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3399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Valor de Pertenencia (VP):</a:t>
                </a:r>
              </a:p>
              <a:p>
                <a:pPr marL="285750" marR="0" lvl="0" indent="-342900" algn="just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Char char="•"/>
                  <a:tabLst/>
                  <a:defRPr/>
                </a:pPr>
                <a:r>
                  <a:rPr lang="es-CO" dirty="0">
                    <a:solidFill>
                      <a:prstClr val="black"/>
                    </a:solidFill>
                    <a:latin typeface="Arial" panose="020B0604020202020204" pitchFamily="34" charset="0"/>
                    <a:ea typeface="Arial Unicode MS" pitchFamily="34" charset="-128"/>
                    <a:cs typeface="Arial" panose="020B0604020202020204" pitchFamily="34" charset="0"/>
                  </a:rPr>
                  <a:t>Para el caso de estudio, el modelo </a:t>
                </a:r>
                <a:r>
                  <a:rPr lang="es-CO" dirty="0" err="1">
                    <a:solidFill>
                      <a:prstClr val="black"/>
                    </a:solidFill>
                    <a:latin typeface="Arial" panose="020B0604020202020204" pitchFamily="34" charset="0"/>
                    <a:ea typeface="Arial Unicode MS" pitchFamily="34" charset="-128"/>
                    <a:cs typeface="Arial" panose="020B0604020202020204" pitchFamily="34" charset="0"/>
                  </a:rPr>
                  <a:t>Naive</a:t>
                </a:r>
                <a:r>
                  <a:rPr lang="es-CO" dirty="0">
                    <a:solidFill>
                      <a:prstClr val="black"/>
                    </a:solidFill>
                    <a:latin typeface="Arial" panose="020B0604020202020204" pitchFamily="34" charset="0"/>
                    <a:ea typeface="Arial Unicode MS" pitchFamily="34" charset="-128"/>
                    <a:cs typeface="Arial" panose="020B0604020202020204" pitchFamily="34" charset="0"/>
                  </a:rPr>
                  <a:t> Bayes se puede expresar</a:t>
                </a:r>
                <a:r>
                  <a:rPr lang="es-ES" dirty="0">
                    <a:solidFill>
                      <a:prstClr val="black"/>
                    </a:solidFill>
                    <a:latin typeface="Arial" panose="020B0604020202020204" pitchFamily="34" charset="0"/>
                    <a:ea typeface="Arial Unicode MS" pitchFamily="34" charset="-128"/>
                    <a:cs typeface="Arial" panose="020B0604020202020204" pitchFamily="34" charset="0"/>
                  </a:rPr>
                  <a:t>:</a:t>
                </a:r>
              </a:p>
              <a:p>
                <a:pPr marL="0" lvl="0" indent="0" algn="ctr" eaLnBrk="1" hangingPunct="1">
                  <a:spcBef>
                    <a:spcPts val="60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Arial Unicode MS" pitchFamily="34" charset="-128"/>
                          <a:cs typeface="Arial" panose="020B0604020202020204" pitchFamily="34" charset="0"/>
                        </a:rPr>
                        <m:t>𝑃</m:t>
                      </m:r>
                      <m:d>
                        <m:dPr>
                          <m:ctrlPr>
                            <a:rPr lang="es-CO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rial Unicode MS" pitchFamily="34" charset="-128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rial Unicode MS" pitchFamily="34" charset="-128"/>
                              <a:cs typeface="Arial" panose="020B0604020202020204" pitchFamily="34" charset="0"/>
                            </a:rPr>
                            <m:t>𝐴𝑝</m:t>
                          </m:r>
                        </m:e>
                      </m:d>
                      <m:r>
                        <a:rPr lang="es-CO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Arial Unicode MS" pitchFamily="34" charset="-128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s-CO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rial Unicode MS" pitchFamily="34" charset="-128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s-CO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rial Unicode MS" pitchFamily="34" charset="-128"/>
                              <a:cs typeface="Arial" panose="020B0604020202020204" pitchFamily="34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s-CO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Arial Unicode MS" pitchFamily="34" charset="-128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s-CO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Arial Unicode MS" pitchFamily="34" charset="-128"/>
                                  <a:cs typeface="Arial" panose="020B0604020202020204" pitchFamily="34" charset="0"/>
                                </a:rPr>
                                <m:t>𝐴𝑝</m:t>
                              </m:r>
                            </m:e>
                          </m:d>
                          <m:r>
                            <a:rPr lang="es-CO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rial Unicode MS" pitchFamily="34" charset="-128"/>
                              <a:cs typeface="Arial" panose="020B0604020202020204" pitchFamily="34" charset="0"/>
                            </a:rPr>
                            <m:t>.</m:t>
                          </m:r>
                          <m:r>
                            <a:rPr lang="es-CO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rial Unicode MS" pitchFamily="34" charset="-128"/>
                              <a:cs typeface="Arial" panose="020B0604020202020204" pitchFamily="34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s-CO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Arial Unicode MS" pitchFamily="34" charset="-128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skw"/>
                                  <m:ctrlPr>
                                    <a:rPr lang="es-CO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Arial Unicode MS" pitchFamily="34" charset="-128"/>
                                      <a:cs typeface="Arial" panose="020B060402020202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CO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Arial Unicode MS" pitchFamily="34" charset="-128"/>
                                      <a:cs typeface="Arial" panose="020B0604020202020204" pitchFamily="34" charset="0"/>
                                    </a:rPr>
                                    <m:t>𝐸𝑑</m:t>
                                  </m:r>
                                </m:num>
                                <m:den>
                                  <m:r>
                                    <a:rPr lang="es-CO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Arial Unicode MS" pitchFamily="34" charset="-128"/>
                                      <a:cs typeface="Arial" panose="020B0604020202020204" pitchFamily="34" charset="0"/>
                                    </a:rPr>
                                    <m:t>𝐴𝑝</m:t>
                                  </m:r>
                                </m:den>
                              </m:f>
                            </m:e>
                          </m:d>
                          <m:r>
                            <a:rPr lang="es-CO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rial Unicode MS" pitchFamily="34" charset="-128"/>
                              <a:cs typeface="Arial" panose="020B0604020202020204" pitchFamily="34" charset="0"/>
                            </a:rPr>
                            <m:t>….</m:t>
                          </m:r>
                          <m:r>
                            <a:rPr lang="es-CO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rial Unicode MS" pitchFamily="34" charset="-128"/>
                              <a:cs typeface="Arial" panose="020B0604020202020204" pitchFamily="34" charset="0"/>
                            </a:rPr>
                            <m:t>.</m:t>
                          </m:r>
                          <m:r>
                            <a:rPr lang="es-CO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rial Unicode MS" pitchFamily="34" charset="-128"/>
                              <a:cs typeface="Arial" panose="020B0604020202020204" pitchFamily="34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s-CO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Arial Unicode MS" pitchFamily="34" charset="-128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skw"/>
                                  <m:ctrlPr>
                                    <a:rPr lang="es-CO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Arial Unicode MS" pitchFamily="34" charset="-128"/>
                                      <a:cs typeface="Arial" panose="020B060402020202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CO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Arial Unicode MS" pitchFamily="34" charset="-128"/>
                                      <a:cs typeface="Arial" panose="020B0604020202020204" pitchFamily="34" charset="0"/>
                                    </a:rPr>
                                    <m:t>𝑀𝑜𝑛𝑡𝑜</m:t>
                                  </m:r>
                                </m:num>
                                <m:den>
                                  <m:r>
                                    <a:rPr lang="es-CO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Arial Unicode MS" pitchFamily="34" charset="-128"/>
                                      <a:cs typeface="Arial" panose="020B0604020202020204" pitchFamily="34" charset="0"/>
                                    </a:rPr>
                                    <m:t>𝐴𝑝</m:t>
                                  </m:r>
                                </m:den>
                              </m:f>
                            </m:e>
                          </m:d>
                        </m:num>
                        <m:den>
                          <m:r>
                            <a:rPr lang="es-CO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rial Unicode MS" pitchFamily="34" charset="-128"/>
                              <a:cs typeface="Arial" panose="020B0604020202020204" pitchFamily="34" charset="0"/>
                            </a:rPr>
                            <m:t>𝐸𝑣𝑖𝑑𝑒𝑛𝑐𝑖𝑎</m:t>
                          </m:r>
                        </m:den>
                      </m:f>
                    </m:oMath>
                  </m:oMathPara>
                </a14:m>
                <a:endParaRPr lang="es-CO" dirty="0">
                  <a:solidFill>
                    <a:prstClr val="black"/>
                  </a:solidFill>
                  <a:latin typeface="Arial" panose="020B0604020202020204" pitchFamily="34" charset="0"/>
                  <a:ea typeface="Arial Unicode MS" pitchFamily="34" charset="-128"/>
                  <a:cs typeface="Arial" panose="020B0604020202020204" pitchFamily="34" charset="0"/>
                </a:endParaRPr>
              </a:p>
              <a:p>
                <a:pPr marL="0" indent="0" algn="ctr" eaLnBrk="1" hangingPunct="1">
                  <a:spcBef>
                    <a:spcPts val="60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Arial Unicode MS" pitchFamily="34" charset="-128"/>
                          <a:cs typeface="Arial" panose="020B0604020202020204" pitchFamily="34" charset="0"/>
                        </a:rPr>
                        <m:t>𝑃</m:t>
                      </m:r>
                      <m:d>
                        <m:dPr>
                          <m:ctrlPr>
                            <a:rPr lang="es-CO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rial Unicode MS" pitchFamily="34" charset="-128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s-CO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rial Unicode MS" pitchFamily="34" charset="-128"/>
                              <a:cs typeface="Arial" panose="020B0604020202020204" pitchFamily="34" charset="0"/>
                            </a:rPr>
                            <m:t>𝐴𝑝</m:t>
                          </m:r>
                        </m:e>
                      </m:d>
                      <m:r>
                        <a:rPr lang="es-CO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Arial Unicode MS" pitchFamily="34" charset="-128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s-CO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rial Unicode MS" pitchFamily="34" charset="-128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s-CO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rial Unicode MS" pitchFamily="34" charset="-128"/>
                              <a:cs typeface="Arial" panose="020B0604020202020204" pitchFamily="34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s-CO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Arial Unicode MS" pitchFamily="34" charset="-128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s-CO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Arial Unicode MS" pitchFamily="34" charset="-128"/>
                                  <a:cs typeface="Arial" panose="020B0604020202020204" pitchFamily="34" charset="0"/>
                                </a:rPr>
                                <m:t>𝐴𝑝</m:t>
                              </m:r>
                            </m:e>
                          </m:d>
                          <m:r>
                            <a:rPr lang="es-CO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rial Unicode MS" pitchFamily="34" charset="-128"/>
                              <a:cs typeface="Arial" panose="020B0604020202020204" pitchFamily="34" charset="0"/>
                            </a:rPr>
                            <m:t>.</m:t>
                          </m:r>
                          <m:r>
                            <a:rPr lang="es-CO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rial Unicode MS" pitchFamily="34" charset="-128"/>
                              <a:cs typeface="Arial" panose="020B0604020202020204" pitchFamily="34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s-CO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Arial Unicode MS" pitchFamily="34" charset="-128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skw"/>
                                  <m:ctrlPr>
                                    <a:rPr lang="es-CO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Arial Unicode MS" pitchFamily="34" charset="-128"/>
                                      <a:cs typeface="Arial" panose="020B060402020202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CO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Arial Unicode MS" pitchFamily="34" charset="-128"/>
                                      <a:cs typeface="Arial" panose="020B0604020202020204" pitchFamily="34" charset="0"/>
                                    </a:rPr>
                                    <m:t>𝐸𝑑</m:t>
                                  </m:r>
                                </m:num>
                                <m:den>
                                  <m:r>
                                    <a:rPr lang="es-CO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Arial Unicode MS" pitchFamily="34" charset="-128"/>
                                      <a:cs typeface="Arial" panose="020B0604020202020204" pitchFamily="34" charset="0"/>
                                    </a:rPr>
                                    <m:t>𝑁𝑒𝑔</m:t>
                                  </m:r>
                                </m:den>
                              </m:f>
                            </m:e>
                          </m:d>
                          <m:r>
                            <a:rPr lang="es-CO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rial Unicode MS" pitchFamily="34" charset="-128"/>
                              <a:cs typeface="Arial" panose="020B0604020202020204" pitchFamily="34" charset="0"/>
                            </a:rPr>
                            <m:t>…..</m:t>
                          </m:r>
                          <m:r>
                            <a:rPr lang="es-CO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rial Unicode MS" pitchFamily="34" charset="-128"/>
                              <a:cs typeface="Arial" panose="020B0604020202020204" pitchFamily="34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s-CO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Arial Unicode MS" pitchFamily="34" charset="-128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skw"/>
                                  <m:ctrlPr>
                                    <a:rPr lang="es-CO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Arial Unicode MS" pitchFamily="34" charset="-128"/>
                                      <a:cs typeface="Arial" panose="020B060402020202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CO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Arial Unicode MS" pitchFamily="34" charset="-128"/>
                                      <a:cs typeface="Arial" panose="020B0604020202020204" pitchFamily="34" charset="0"/>
                                    </a:rPr>
                                    <m:t>𝑀𝑜𝑛𝑡𝑜</m:t>
                                  </m:r>
                                </m:num>
                                <m:den>
                                  <m:r>
                                    <a:rPr lang="es-CO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Arial Unicode MS" pitchFamily="34" charset="-128"/>
                                      <a:cs typeface="Arial" panose="020B0604020202020204" pitchFamily="34" charset="0"/>
                                    </a:rPr>
                                    <m:t>𝑁𝑒𝑔</m:t>
                                  </m:r>
                                </m:den>
                              </m:f>
                            </m:e>
                          </m:d>
                        </m:num>
                        <m:den>
                          <m:r>
                            <a:rPr lang="es-CO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rial Unicode MS" pitchFamily="34" charset="-128"/>
                              <a:cs typeface="Arial" panose="020B0604020202020204" pitchFamily="34" charset="0"/>
                            </a:rPr>
                            <m:t>𝐸𝑣𝑖𝑑𝑒𝑛𝑐𝑖𝑎</m:t>
                          </m:r>
                        </m:den>
                      </m:f>
                    </m:oMath>
                  </m:oMathPara>
                </a14:m>
                <a:endParaRPr lang="es-CO" dirty="0">
                  <a:solidFill>
                    <a:prstClr val="black"/>
                  </a:solidFill>
                  <a:latin typeface="Arial" panose="020B0604020202020204" pitchFamily="34" charset="0"/>
                  <a:ea typeface="Arial Unicode MS" pitchFamily="34" charset="-128"/>
                  <a:cs typeface="Arial" panose="020B0604020202020204" pitchFamily="34" charset="0"/>
                </a:endParaRPr>
              </a:p>
              <a:p>
                <a:pPr marL="0" indent="0" algn="ctr" eaLnBrk="1" hangingPunct="1"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Arial Unicode MS" pitchFamily="34" charset="-128"/>
                          <a:cs typeface="Arial" panose="020B0604020202020204" pitchFamily="34" charset="0"/>
                        </a:rPr>
                        <m:t>𝐸𝑣𝑖𝑑𝑒𝑛𝑐𝑖𝑎</m:t>
                      </m:r>
                      <m:r>
                        <a:rPr lang="es-CO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Arial Unicode MS" pitchFamily="34" charset="-128"/>
                          <a:cs typeface="Arial" panose="020B0604020202020204" pitchFamily="34" charset="0"/>
                        </a:rPr>
                        <m:t>=</m:t>
                      </m:r>
                      <m:r>
                        <a:rPr lang="es-CO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Arial Unicode MS" pitchFamily="34" charset="-128"/>
                          <a:cs typeface="Arial" panose="020B0604020202020204" pitchFamily="34" charset="0"/>
                        </a:rPr>
                        <m:t>𝑁𝑢𝑚𝑒𝑟𝑎𝑑𝑜𝑟</m:t>
                      </m:r>
                      <m:r>
                        <a:rPr lang="es-CO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Arial Unicode MS" pitchFamily="34" charset="-128"/>
                          <a:cs typeface="Arial" panose="020B0604020202020204" pitchFamily="34" charset="0"/>
                        </a:rPr>
                        <m:t> 1+</m:t>
                      </m:r>
                      <m:r>
                        <a:rPr lang="es-CO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Arial Unicode MS" pitchFamily="34" charset="-128"/>
                          <a:cs typeface="Arial" panose="020B0604020202020204" pitchFamily="34" charset="0"/>
                        </a:rPr>
                        <m:t>𝑁𝑢𝑚𝑒𝑟𝑎𝑑𝑜𝑟</m:t>
                      </m:r>
                      <m:r>
                        <a:rPr lang="es-CO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Arial Unicode MS" pitchFamily="34" charset="-128"/>
                          <a:cs typeface="Arial" panose="020B0604020202020204" pitchFamily="34" charset="0"/>
                        </a:rPr>
                        <m:t> 2</m:t>
                      </m:r>
                    </m:oMath>
                  </m:oMathPara>
                </a14:m>
                <a:endParaRPr lang="es-CO" dirty="0">
                  <a:solidFill>
                    <a:prstClr val="black"/>
                  </a:solidFill>
                  <a:latin typeface="Arial" panose="020B0604020202020204" pitchFamily="34" charset="0"/>
                  <a:ea typeface="Arial Unicode MS" pitchFamily="34" charset="-128"/>
                  <a:cs typeface="Arial" panose="020B0604020202020204" pitchFamily="34" charset="0"/>
                </a:endParaRPr>
              </a:p>
              <a:p>
                <a:pPr marL="285750" lvl="0" indent="-285750" algn="just" eaLnBrk="1" hangingPunct="1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s-CO" dirty="0">
                    <a:solidFill>
                      <a:prstClr val="black"/>
                    </a:solidFill>
                    <a:latin typeface="Arial" panose="020B0604020202020204" pitchFamily="34" charset="0"/>
                    <a:ea typeface="Arial Unicode MS" pitchFamily="34" charset="-128"/>
                    <a:cs typeface="Arial" panose="020B0604020202020204" pitchFamily="34" charset="0"/>
                  </a:rPr>
                  <a:t>El modelo </a:t>
                </a:r>
                <a:r>
                  <a:rPr lang="es-CO" i="1" dirty="0" err="1">
                    <a:solidFill>
                      <a:srgbClr val="003399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Naive</a:t>
                </a:r>
                <a:r>
                  <a:rPr lang="es-CO" i="1" dirty="0">
                    <a:solidFill>
                      <a:srgbClr val="003399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Bayes </a:t>
                </a:r>
                <a:r>
                  <a:rPr lang="es-CO" dirty="0">
                    <a:solidFill>
                      <a:prstClr val="black"/>
                    </a:solidFill>
                    <a:latin typeface="Arial" panose="020B0604020202020204" pitchFamily="34" charset="0"/>
                    <a:ea typeface="Arial Unicode MS" pitchFamily="34" charset="-128"/>
                    <a:cs typeface="Arial" panose="020B0604020202020204" pitchFamily="34" charset="0"/>
                  </a:rPr>
                  <a:t>asume que las variables explicativas son estadísticamente independientes. </a:t>
                </a:r>
              </a:p>
            </p:txBody>
          </p:sp>
        </mc:Choice>
        <mc:Fallback xmlns="">
          <p:sp>
            <p:nvSpPr>
              <p:cNvPr id="2" name="Cuadro de texto 5">
                <a:extLst>
                  <a:ext uri="{FF2B5EF4-FFF2-40B4-BE49-F238E27FC236}">
                    <a16:creationId xmlns:a16="http://schemas.microsoft.com/office/drawing/2014/main" id="{EA91C360-16A0-CDC7-7F65-F87758A249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79727" y="1577022"/>
                <a:ext cx="5199594" cy="3882794"/>
              </a:xfrm>
              <a:prstGeom prst="rect">
                <a:avLst/>
              </a:prstGeom>
              <a:blipFill>
                <a:blip r:embed="rId4"/>
                <a:stretch>
                  <a:fillRect l="-819" t="-782" r="-936" b="-1408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  <a:effectLst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9454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FCA21797-9183-4306-AB84-DE533F19971D}"/>
              </a:ext>
            </a:extLst>
          </p:cNvPr>
          <p:cNvSpPr/>
          <p:nvPr/>
        </p:nvSpPr>
        <p:spPr>
          <a:xfrm>
            <a:off x="6268825" y="4724400"/>
            <a:ext cx="5524107" cy="9034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Muchas Gracias</a:t>
            </a:r>
            <a:endParaRPr kumimoji="0" lang="en-GB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2105175"/>
      </p:ext>
    </p:extLst>
  </p:cSld>
  <p:clrMapOvr>
    <a:masterClrMapping/>
  </p:clrMapOvr>
</p:sld>
</file>

<file path=ppt/theme/theme1.xml><?xml version="1.0" encoding="utf-8"?>
<a:theme xmlns:a="http://schemas.openxmlformats.org/drawingml/2006/main" name="2_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1116</TotalTime>
  <Words>1076</Words>
  <Application>Microsoft Office PowerPoint</Application>
  <PresentationFormat>Panorámica</PresentationFormat>
  <Paragraphs>235</Paragraphs>
  <Slides>8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6" baseType="lpstr">
      <vt:lpstr>Arial</vt:lpstr>
      <vt:lpstr>Arial Black</vt:lpstr>
      <vt:lpstr>Arial Unicode MS</vt:lpstr>
      <vt:lpstr>Calibri</vt:lpstr>
      <vt:lpstr>Calibri Light</vt:lpstr>
      <vt:lpstr>Cambria Math</vt:lpstr>
      <vt:lpstr>Wingdings</vt:lpstr>
      <vt:lpstr>2_Tema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Alejandro Peña Palacio</dc:creator>
  <cp:lastModifiedBy>user</cp:lastModifiedBy>
  <cp:revision>3</cp:revision>
  <dcterms:created xsi:type="dcterms:W3CDTF">2023-01-31T16:48:09Z</dcterms:created>
  <dcterms:modified xsi:type="dcterms:W3CDTF">2023-10-03T01:07:19Z</dcterms:modified>
</cp:coreProperties>
</file>